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7" r:id="rId3"/>
    <p:sldId id="260" r:id="rId4"/>
    <p:sldId id="269" r:id="rId5"/>
    <p:sldId id="263" r:id="rId6"/>
    <p:sldId id="262" r:id="rId7"/>
    <p:sldId id="261" r:id="rId8"/>
    <p:sldId id="268" r:id="rId9"/>
    <p:sldId id="270" r:id="rId10"/>
    <p:sldId id="271" r:id="rId11"/>
    <p:sldId id="272" r:id="rId12"/>
    <p:sldId id="273" r:id="rId13"/>
    <p:sldId id="274" r:id="rId14"/>
    <p:sldId id="275" r:id="rId15"/>
    <p:sldId id="277" r:id="rId16"/>
    <p:sldId id="278" r:id="rId17"/>
    <p:sldId id="279" r:id="rId18"/>
    <p:sldId id="280" r:id="rId19"/>
    <p:sldId id="285" r:id="rId20"/>
    <p:sldId id="282" r:id="rId21"/>
    <p:sldId id="283" r:id="rId22"/>
    <p:sldId id="284" r:id="rId23"/>
  </p:sldIdLst>
  <p:sldSz cx="12192000" cy="6858000"/>
  <p:notesSz cx="6858000" cy="9144000"/>
  <p:defaultTextStyle>
    <a:defPPr lvl="0">
      <a:defRPr lang="ru-KZ"/>
    </a:defPPr>
    <a:lvl1pPr marL="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238F3C-1F4A-415C-86D7-ED8F935B8953}" v="95" dt="2023-11-24T09:40:43.8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Диля Утепова" userId="d82ad35bca11cbaa" providerId="LiveId" clId="{E8238F3C-1F4A-415C-86D7-ED8F935B8953}"/>
    <pc:docChg chg="undo redo custSel addSld delSld modSld">
      <pc:chgData name="Диля Утепова" userId="d82ad35bca11cbaa" providerId="LiveId" clId="{E8238F3C-1F4A-415C-86D7-ED8F935B8953}" dt="2023-11-24T09:41:15.979" v="1241" actId="2696"/>
      <pc:docMkLst>
        <pc:docMk/>
      </pc:docMkLst>
      <pc:sldChg chg="modSp mod modAnim">
        <pc:chgData name="Диля Утепова" userId="d82ad35bca11cbaa" providerId="LiveId" clId="{E8238F3C-1F4A-415C-86D7-ED8F935B8953}" dt="2023-11-24T07:55:42.302" v="35" actId="1076"/>
        <pc:sldMkLst>
          <pc:docMk/>
          <pc:sldMk cId="2465708656" sldId="260"/>
        </pc:sldMkLst>
        <pc:spChg chg="mod">
          <ac:chgData name="Диля Утепова" userId="d82ad35bca11cbaa" providerId="LiveId" clId="{E8238F3C-1F4A-415C-86D7-ED8F935B8953}" dt="2023-11-24T07:55:02.227" v="31" actId="1076"/>
          <ac:spMkLst>
            <pc:docMk/>
            <pc:sldMk cId="2465708656" sldId="260"/>
            <ac:spMk id="5" creationId="{BB3D350A-02BC-5151-F5A7-0EAE23EB80C2}"/>
          </ac:spMkLst>
        </pc:spChg>
        <pc:spChg chg="mod">
          <ac:chgData name="Диля Утепова" userId="d82ad35bca11cbaa" providerId="LiveId" clId="{E8238F3C-1F4A-415C-86D7-ED8F935B8953}" dt="2023-11-24T07:55:42.302" v="35" actId="1076"/>
          <ac:spMkLst>
            <pc:docMk/>
            <pc:sldMk cId="2465708656" sldId="260"/>
            <ac:spMk id="18" creationId="{9A5B7EC1-FDCD-5276-A0CA-93CE4C0147B6}"/>
          </ac:spMkLst>
        </pc:spChg>
      </pc:sldChg>
      <pc:sldChg chg="modSp mod">
        <pc:chgData name="Диля Утепова" userId="d82ad35bca11cbaa" providerId="LiveId" clId="{E8238F3C-1F4A-415C-86D7-ED8F935B8953}" dt="2023-11-24T09:03:03.171" v="931" actId="207"/>
        <pc:sldMkLst>
          <pc:docMk/>
          <pc:sldMk cId="980279740" sldId="261"/>
        </pc:sldMkLst>
        <pc:spChg chg="mod">
          <ac:chgData name="Диля Утепова" userId="d82ad35bca11cbaa" providerId="LiveId" clId="{E8238F3C-1F4A-415C-86D7-ED8F935B8953}" dt="2023-11-24T09:03:03.171" v="931" actId="207"/>
          <ac:spMkLst>
            <pc:docMk/>
            <pc:sldMk cId="980279740" sldId="261"/>
            <ac:spMk id="18" creationId="{9A5B7EC1-FDCD-5276-A0CA-93CE4C0147B6}"/>
          </ac:spMkLst>
        </pc:spChg>
      </pc:sldChg>
      <pc:sldChg chg="modSp mod">
        <pc:chgData name="Диля Утепова" userId="d82ad35bca11cbaa" providerId="LiveId" clId="{E8238F3C-1F4A-415C-86D7-ED8F935B8953}" dt="2023-11-24T09:03:23.634" v="934" actId="207"/>
        <pc:sldMkLst>
          <pc:docMk/>
          <pc:sldMk cId="2463998141" sldId="262"/>
        </pc:sldMkLst>
        <pc:spChg chg="mod">
          <ac:chgData name="Диля Утепова" userId="d82ad35bca11cbaa" providerId="LiveId" clId="{E8238F3C-1F4A-415C-86D7-ED8F935B8953}" dt="2023-11-24T09:03:23.634" v="934" actId="207"/>
          <ac:spMkLst>
            <pc:docMk/>
            <pc:sldMk cId="2463998141" sldId="262"/>
            <ac:spMk id="18" creationId="{9A5B7EC1-FDCD-5276-A0CA-93CE4C0147B6}"/>
          </ac:spMkLst>
        </pc:spChg>
      </pc:sldChg>
      <pc:sldChg chg="modSp mod">
        <pc:chgData name="Диля Утепова" userId="d82ad35bca11cbaa" providerId="LiveId" clId="{E8238F3C-1F4A-415C-86D7-ED8F935B8953}" dt="2023-11-24T09:03:18.956" v="933" actId="207"/>
        <pc:sldMkLst>
          <pc:docMk/>
          <pc:sldMk cId="152072963" sldId="263"/>
        </pc:sldMkLst>
        <pc:spChg chg="mod">
          <ac:chgData name="Диля Утепова" userId="d82ad35bca11cbaa" providerId="LiveId" clId="{E8238F3C-1F4A-415C-86D7-ED8F935B8953}" dt="2023-11-24T09:03:18.956" v="933" actId="207"/>
          <ac:spMkLst>
            <pc:docMk/>
            <pc:sldMk cId="152072963" sldId="263"/>
            <ac:spMk id="18" creationId="{9A5B7EC1-FDCD-5276-A0CA-93CE4C0147B6}"/>
          </ac:spMkLst>
        </pc:spChg>
      </pc:sldChg>
      <pc:sldChg chg="del">
        <pc:chgData name="Диля Утепова" userId="d82ad35bca11cbaa" providerId="LiveId" clId="{E8238F3C-1F4A-415C-86D7-ED8F935B8953}" dt="2023-11-24T07:46:15.070" v="0" actId="2696"/>
        <pc:sldMkLst>
          <pc:docMk/>
          <pc:sldMk cId="423401121" sldId="268"/>
        </pc:sldMkLst>
      </pc:sldChg>
      <pc:sldChg chg="addSp delSp modSp new mod modTransition modAnim">
        <pc:chgData name="Диля Утепова" userId="d82ad35bca11cbaa" providerId="LiveId" clId="{E8238F3C-1F4A-415C-86D7-ED8F935B8953}" dt="2023-11-24T09:00:09.171" v="926"/>
        <pc:sldMkLst>
          <pc:docMk/>
          <pc:sldMk cId="1942836709" sldId="268"/>
        </pc:sldMkLst>
        <pc:spChg chg="add del mod">
          <ac:chgData name="Диля Утепова" userId="d82ad35bca11cbaa" providerId="LiveId" clId="{E8238F3C-1F4A-415C-86D7-ED8F935B8953}" dt="2023-11-24T08:59:54.265" v="922" actId="21"/>
          <ac:spMkLst>
            <pc:docMk/>
            <pc:sldMk cId="1942836709" sldId="268"/>
            <ac:spMk id="4" creationId="{44949FDD-A2F8-E3DE-A400-1F78A41B0AFE}"/>
          </ac:spMkLst>
        </pc:spChg>
        <pc:spChg chg="add mod">
          <ac:chgData name="Диля Утепова" userId="d82ad35bca11cbaa" providerId="LiveId" clId="{E8238F3C-1F4A-415C-86D7-ED8F935B8953}" dt="2023-11-24T08:25:54.150" v="178" actId="1076"/>
          <ac:spMkLst>
            <pc:docMk/>
            <pc:sldMk cId="1942836709" sldId="268"/>
            <ac:spMk id="5" creationId="{53FF6834-F004-74E8-40B1-AB394F0BE699}"/>
          </ac:spMkLst>
        </pc:spChg>
        <pc:spChg chg="add mod ord">
          <ac:chgData name="Диля Утепова" userId="d82ad35bca11cbaa" providerId="LiveId" clId="{E8238F3C-1F4A-415C-86D7-ED8F935B8953}" dt="2023-11-24T08:24:49.226" v="170" actId="14100"/>
          <ac:spMkLst>
            <pc:docMk/>
            <pc:sldMk cId="1942836709" sldId="268"/>
            <ac:spMk id="7" creationId="{DDC26F55-D22D-81A2-81FE-90E580E670C4}"/>
          </ac:spMkLst>
        </pc:spChg>
        <pc:spChg chg="add del mod">
          <ac:chgData name="Диля Утепова" userId="d82ad35bca11cbaa" providerId="LiveId" clId="{E8238F3C-1F4A-415C-86D7-ED8F935B8953}" dt="2023-11-24T08:18:12.783" v="143"/>
          <ac:spMkLst>
            <pc:docMk/>
            <pc:sldMk cId="1942836709" sldId="268"/>
            <ac:spMk id="8" creationId="{E2335819-A6EE-E2B8-CF96-BC55D38C0755}"/>
          </ac:spMkLst>
        </pc:spChg>
        <pc:spChg chg="add del mod">
          <ac:chgData name="Диля Утепова" userId="d82ad35bca11cbaa" providerId="LiveId" clId="{E8238F3C-1F4A-415C-86D7-ED8F935B8953}" dt="2023-11-24T08:59:55.955" v="923" actId="21"/>
          <ac:spMkLst>
            <pc:docMk/>
            <pc:sldMk cId="1942836709" sldId="268"/>
            <ac:spMk id="10" creationId="{8C70B8A1-E917-CB20-EED0-4B95D0A8CC59}"/>
          </ac:spMkLst>
        </pc:spChg>
        <pc:spChg chg="add del mod">
          <ac:chgData name="Диля Утепова" userId="d82ad35bca11cbaa" providerId="LiveId" clId="{E8238F3C-1F4A-415C-86D7-ED8F935B8953}" dt="2023-11-24T08:25:23.778" v="175"/>
          <ac:spMkLst>
            <pc:docMk/>
            <pc:sldMk cId="1942836709" sldId="268"/>
            <ac:spMk id="11" creationId="{C31D515D-5104-62CB-056E-987F013A4E15}"/>
          </ac:spMkLst>
        </pc:spChg>
        <pc:picChg chg="add del mod">
          <ac:chgData name="Диля Утепова" userId="d82ad35bca11cbaa" providerId="LiveId" clId="{E8238F3C-1F4A-415C-86D7-ED8F935B8953}" dt="2023-11-24T07:47:16.259" v="13" actId="21"/>
          <ac:picMkLst>
            <pc:docMk/>
            <pc:sldMk cId="1942836709" sldId="268"/>
            <ac:picMk id="3" creationId="{0B45947A-B111-6EFA-2A8E-1EE393409444}"/>
          </ac:picMkLst>
        </pc:picChg>
        <pc:picChg chg="add del mod">
          <ac:chgData name="Диля Утепова" userId="d82ad35bca11cbaa" providerId="LiveId" clId="{E8238F3C-1F4A-415C-86D7-ED8F935B8953}" dt="2023-11-24T08:02:19.024" v="90" actId="21"/>
          <ac:picMkLst>
            <pc:docMk/>
            <pc:sldMk cId="1942836709" sldId="268"/>
            <ac:picMk id="6" creationId="{82837BA4-A25F-05C7-70F6-78E18FC1FADB}"/>
          </ac:picMkLst>
        </pc:picChg>
        <pc:picChg chg="add mod ord">
          <ac:chgData name="Диля Утепова" userId="d82ad35bca11cbaa" providerId="LiveId" clId="{E8238F3C-1F4A-415C-86D7-ED8F935B8953}" dt="2023-11-24T08:20:55.151" v="151" actId="1076"/>
          <ac:picMkLst>
            <pc:docMk/>
            <pc:sldMk cId="1942836709" sldId="268"/>
            <ac:picMk id="9" creationId="{8901F3AE-6728-A4FE-4856-9D380711FF75}"/>
          </ac:picMkLst>
        </pc:picChg>
      </pc:sldChg>
      <pc:sldChg chg="del">
        <pc:chgData name="Диля Утепова" userId="d82ad35bca11cbaa" providerId="LiveId" clId="{E8238F3C-1F4A-415C-86D7-ED8F935B8953}" dt="2023-11-24T07:46:21.582" v="3" actId="2696"/>
        <pc:sldMkLst>
          <pc:docMk/>
          <pc:sldMk cId="3063200641" sldId="269"/>
        </pc:sldMkLst>
      </pc:sldChg>
      <pc:sldChg chg="modSp add mod modTransition">
        <pc:chgData name="Диля Утепова" userId="d82ad35bca11cbaa" providerId="LiveId" clId="{E8238F3C-1F4A-415C-86D7-ED8F935B8953}" dt="2023-11-24T09:03:15.341" v="932" actId="207"/>
        <pc:sldMkLst>
          <pc:docMk/>
          <pc:sldMk cId="3894734092" sldId="269"/>
        </pc:sldMkLst>
        <pc:spChg chg="mod">
          <ac:chgData name="Диля Утепова" userId="d82ad35bca11cbaa" providerId="LiveId" clId="{E8238F3C-1F4A-415C-86D7-ED8F935B8953}" dt="2023-11-24T09:03:15.341" v="932" actId="207"/>
          <ac:spMkLst>
            <pc:docMk/>
            <pc:sldMk cId="3894734092" sldId="269"/>
            <ac:spMk id="18" creationId="{9A5B7EC1-FDCD-5276-A0CA-93CE4C0147B6}"/>
          </ac:spMkLst>
        </pc:spChg>
      </pc:sldChg>
      <pc:sldChg chg="addSp delSp modSp add mod modTransition modAnim">
        <pc:chgData name="Диля Утепова" userId="d82ad35bca11cbaa" providerId="LiveId" clId="{E8238F3C-1F4A-415C-86D7-ED8F935B8953}" dt="2023-11-24T09:03:40.546" v="935" actId="21"/>
        <pc:sldMkLst>
          <pc:docMk/>
          <pc:sldMk cId="2280396672" sldId="270"/>
        </pc:sldMkLst>
        <pc:spChg chg="add del mod">
          <ac:chgData name="Диля Утепова" userId="d82ad35bca11cbaa" providerId="LiveId" clId="{E8238F3C-1F4A-415C-86D7-ED8F935B8953}" dt="2023-11-24T08:27:40.029" v="188"/>
          <ac:spMkLst>
            <pc:docMk/>
            <pc:sldMk cId="2280396672" sldId="270"/>
            <ac:spMk id="2" creationId="{07589E12-97CC-8E32-C735-2B36D63A07F0}"/>
          </ac:spMkLst>
        </pc:spChg>
        <pc:spChg chg="add del mod">
          <ac:chgData name="Диля Утепова" userId="d82ad35bca11cbaa" providerId="LiveId" clId="{E8238F3C-1F4A-415C-86D7-ED8F935B8953}" dt="2023-11-24T08:38:11.547" v="310"/>
          <ac:spMkLst>
            <pc:docMk/>
            <pc:sldMk cId="2280396672" sldId="270"/>
            <ac:spMk id="3" creationId="{A1B40821-A29D-3EDD-EDA9-807077D80388}"/>
          </ac:spMkLst>
        </pc:spChg>
        <pc:spChg chg="del mod">
          <ac:chgData name="Диля Утепова" userId="d82ad35bca11cbaa" providerId="LiveId" clId="{E8238F3C-1F4A-415C-86D7-ED8F935B8953}" dt="2023-11-24T09:03:40.546" v="935" actId="21"/>
          <ac:spMkLst>
            <pc:docMk/>
            <pc:sldMk cId="2280396672" sldId="270"/>
            <ac:spMk id="4" creationId="{44949FDD-A2F8-E3DE-A400-1F78A41B0AFE}"/>
          </ac:spMkLst>
        </pc:spChg>
        <pc:spChg chg="add del mod">
          <ac:chgData name="Диля Утепова" userId="d82ad35bca11cbaa" providerId="LiveId" clId="{E8238F3C-1F4A-415C-86D7-ED8F935B8953}" dt="2023-11-24T08:37:09.601" v="286"/>
          <ac:spMkLst>
            <pc:docMk/>
            <pc:sldMk cId="2280396672" sldId="270"/>
            <ac:spMk id="5" creationId="{53FF6834-F004-74E8-40B1-AB394F0BE699}"/>
          </ac:spMkLst>
        </pc:spChg>
        <pc:spChg chg="mod">
          <ac:chgData name="Диля Утепова" userId="d82ad35bca11cbaa" providerId="LiveId" clId="{E8238F3C-1F4A-415C-86D7-ED8F935B8953}" dt="2023-11-24T08:32:57.589" v="240"/>
          <ac:spMkLst>
            <pc:docMk/>
            <pc:sldMk cId="2280396672" sldId="270"/>
            <ac:spMk id="6" creationId="{A10448D0-E5D1-5106-0616-74317C3F2B37}"/>
          </ac:spMkLst>
        </pc:spChg>
        <pc:spChg chg="add del mod">
          <ac:chgData name="Диля Утепова" userId="d82ad35bca11cbaa" providerId="LiveId" clId="{E8238F3C-1F4A-415C-86D7-ED8F935B8953}" dt="2023-11-24T08:37:43.775" v="287"/>
          <ac:spMkLst>
            <pc:docMk/>
            <pc:sldMk cId="2280396672" sldId="270"/>
            <ac:spMk id="7" creationId="{DDC26F55-D22D-81A2-81FE-90E580E670C4}"/>
          </ac:spMkLst>
        </pc:spChg>
        <pc:spChg chg="mod">
          <ac:chgData name="Диля Утепова" userId="d82ad35bca11cbaa" providerId="LiveId" clId="{E8238F3C-1F4A-415C-86D7-ED8F935B8953}" dt="2023-11-24T08:37:09.601" v="286"/>
          <ac:spMkLst>
            <pc:docMk/>
            <pc:sldMk cId="2280396672" sldId="270"/>
            <ac:spMk id="8" creationId="{0F29167C-52F5-785E-F676-BD09E00CE275}"/>
          </ac:spMkLst>
        </pc:spChg>
        <pc:spChg chg="add del mod">
          <ac:chgData name="Диля Утепова" userId="d82ad35bca11cbaa" providerId="LiveId" clId="{E8238F3C-1F4A-415C-86D7-ED8F935B8953}" dt="2023-11-24T08:37:43.775" v="287"/>
          <ac:spMkLst>
            <pc:docMk/>
            <pc:sldMk cId="2280396672" sldId="270"/>
            <ac:spMk id="10" creationId="{8C70B8A1-E917-CB20-EED0-4B95D0A8CC59}"/>
          </ac:spMkLst>
        </pc:spChg>
        <pc:spChg chg="del mod">
          <ac:chgData name="Диля Утепова" userId="d82ad35bca11cbaa" providerId="LiveId" clId="{E8238F3C-1F4A-415C-86D7-ED8F935B8953}" dt="2023-11-24T08:38:11.547" v="310"/>
          <ac:spMkLst>
            <pc:docMk/>
            <pc:sldMk cId="2280396672" sldId="270"/>
            <ac:spMk id="11" creationId="{C72B9545-F88D-3F37-4584-58B1E9313B0B}"/>
          </ac:spMkLst>
        </pc:spChg>
        <pc:spChg chg="mod ord">
          <ac:chgData name="Диля Утепова" userId="d82ad35bca11cbaa" providerId="LiveId" clId="{E8238F3C-1F4A-415C-86D7-ED8F935B8953}" dt="2023-11-24T08:53:23.234" v="895" actId="167"/>
          <ac:spMkLst>
            <pc:docMk/>
            <pc:sldMk cId="2280396672" sldId="270"/>
            <ac:spMk id="12" creationId="{68E8396C-3EE8-E816-8157-27EF7BEE65A6}"/>
          </ac:spMkLst>
        </pc:spChg>
        <pc:picChg chg="mod">
          <ac:chgData name="Диля Утепова" userId="d82ad35bca11cbaa" providerId="LiveId" clId="{E8238F3C-1F4A-415C-86D7-ED8F935B8953}" dt="2023-11-24T08:53:22.316" v="894" actId="14826"/>
          <ac:picMkLst>
            <pc:docMk/>
            <pc:sldMk cId="2280396672" sldId="270"/>
            <ac:picMk id="9" creationId="{8901F3AE-6728-A4FE-4856-9D380711FF75}"/>
          </ac:picMkLst>
        </pc:picChg>
      </pc:sldChg>
      <pc:sldChg chg="del">
        <pc:chgData name="Диля Утепова" userId="d82ad35bca11cbaa" providerId="LiveId" clId="{E8238F3C-1F4A-415C-86D7-ED8F935B8953}" dt="2023-11-24T07:46:19.262" v="2" actId="2696"/>
        <pc:sldMkLst>
          <pc:docMk/>
          <pc:sldMk cId="4216501911" sldId="270"/>
        </pc:sldMkLst>
      </pc:sldChg>
      <pc:sldChg chg="modSp add del mod">
        <pc:chgData name="Диля Утепова" userId="d82ad35bca11cbaa" providerId="LiveId" clId="{E8238F3C-1F4A-415C-86D7-ED8F935B8953}" dt="2023-11-24T08:32:57.072" v="239" actId="2890"/>
        <pc:sldMkLst>
          <pc:docMk/>
          <pc:sldMk cId="19042486" sldId="271"/>
        </pc:sldMkLst>
        <pc:spChg chg="mod">
          <ac:chgData name="Диля Утепова" userId="d82ad35bca11cbaa" providerId="LiveId" clId="{E8238F3C-1F4A-415C-86D7-ED8F935B8953}" dt="2023-11-24T08:32:56.601" v="238" actId="1076"/>
          <ac:spMkLst>
            <pc:docMk/>
            <pc:sldMk cId="19042486" sldId="271"/>
            <ac:spMk id="6" creationId="{A10448D0-E5D1-5106-0616-74317C3F2B37}"/>
          </ac:spMkLst>
        </pc:spChg>
      </pc:sldChg>
      <pc:sldChg chg="addSp delSp modSp add mod">
        <pc:chgData name="Диля Утепова" userId="d82ad35bca11cbaa" providerId="LiveId" clId="{E8238F3C-1F4A-415C-86D7-ED8F935B8953}" dt="2023-11-24T09:03:43.260" v="936" actId="21"/>
        <pc:sldMkLst>
          <pc:docMk/>
          <pc:sldMk cId="604829265" sldId="271"/>
        </pc:sldMkLst>
        <pc:spChg chg="add del mod">
          <ac:chgData name="Диля Утепова" userId="d82ad35bca11cbaa" providerId="LiveId" clId="{E8238F3C-1F4A-415C-86D7-ED8F935B8953}" dt="2023-11-24T08:45:37.576" v="856"/>
          <ac:spMkLst>
            <pc:docMk/>
            <pc:sldMk cId="604829265" sldId="271"/>
            <ac:spMk id="2" creationId="{B9AF5F1C-4A16-14FE-917D-1A74B186A8A9}"/>
          </ac:spMkLst>
        </pc:spChg>
        <pc:spChg chg="add del mod">
          <ac:chgData name="Диля Утепова" userId="d82ad35bca11cbaa" providerId="LiveId" clId="{E8238F3C-1F4A-415C-86D7-ED8F935B8953}" dt="2023-11-24T08:40:53.623" v="632"/>
          <ac:spMkLst>
            <pc:docMk/>
            <pc:sldMk cId="604829265" sldId="271"/>
            <ac:spMk id="3" creationId="{A1174504-069F-F5B8-4200-70FDE0F36945}"/>
          </ac:spMkLst>
        </pc:spChg>
        <pc:spChg chg="del mod">
          <ac:chgData name="Диля Утепова" userId="d82ad35bca11cbaa" providerId="LiveId" clId="{E8238F3C-1F4A-415C-86D7-ED8F935B8953}" dt="2023-11-24T09:03:43.260" v="936" actId="21"/>
          <ac:spMkLst>
            <pc:docMk/>
            <pc:sldMk cId="604829265" sldId="271"/>
            <ac:spMk id="4" creationId="{44949FDD-A2F8-E3DE-A400-1F78A41B0AFE}"/>
          </ac:spMkLst>
        </pc:spChg>
        <pc:spChg chg="add del mod">
          <ac:chgData name="Диля Утепова" userId="d82ad35bca11cbaa" providerId="LiveId" clId="{E8238F3C-1F4A-415C-86D7-ED8F935B8953}" dt="2023-11-24T08:45:37.576" v="856"/>
          <ac:spMkLst>
            <pc:docMk/>
            <pc:sldMk cId="604829265" sldId="271"/>
            <ac:spMk id="6" creationId="{16A99D1F-1B4C-C52A-08FF-AE5290A1A399}"/>
          </ac:spMkLst>
        </pc:spChg>
        <pc:spChg chg="mod">
          <ac:chgData name="Диля Утепова" userId="d82ad35bca11cbaa" providerId="LiveId" clId="{E8238F3C-1F4A-415C-86D7-ED8F935B8953}" dt="2023-11-24T08:44:56.193" v="853"/>
          <ac:spMkLst>
            <pc:docMk/>
            <pc:sldMk cId="604829265" sldId="271"/>
            <ac:spMk id="7" creationId="{C66C9147-BE03-FA96-9BB2-7C9929175A5F}"/>
          </ac:spMkLst>
        </pc:spChg>
        <pc:spChg chg="mod">
          <ac:chgData name="Диля Утепова" userId="d82ad35bca11cbaa" providerId="LiveId" clId="{E8238F3C-1F4A-415C-86D7-ED8F935B8953}" dt="2023-11-24T08:51:07.471" v="886" actId="1076"/>
          <ac:spMkLst>
            <pc:docMk/>
            <pc:sldMk cId="604829265" sldId="271"/>
            <ac:spMk id="8" creationId="{743E4EAB-B07B-4711-AC5B-F6A06A314430}"/>
          </ac:spMkLst>
        </pc:spChg>
        <pc:spChg chg="add del mod">
          <ac:chgData name="Диля Утепова" userId="d82ad35bca11cbaa" providerId="LiveId" clId="{E8238F3C-1F4A-415C-86D7-ED8F935B8953}" dt="2023-11-24T08:47:10.486" v="869" actId="767"/>
          <ac:spMkLst>
            <pc:docMk/>
            <pc:sldMk cId="604829265" sldId="271"/>
            <ac:spMk id="10" creationId="{67F2A232-6716-FB24-5214-CE30ACB8CA44}"/>
          </ac:spMkLst>
        </pc:spChg>
        <pc:spChg chg="add del mod">
          <ac:chgData name="Диля Утепова" userId="d82ad35bca11cbaa" providerId="LiveId" clId="{E8238F3C-1F4A-415C-86D7-ED8F935B8953}" dt="2023-11-24T08:45:37.576" v="856"/>
          <ac:spMkLst>
            <pc:docMk/>
            <pc:sldMk cId="604829265" sldId="271"/>
            <ac:spMk id="12" creationId="{68E8396C-3EE8-E816-8157-27EF7BEE65A6}"/>
          </ac:spMkLst>
        </pc:spChg>
      </pc:sldChg>
      <pc:sldChg chg="del">
        <pc:chgData name="Диля Утепова" userId="d82ad35bca11cbaa" providerId="LiveId" clId="{E8238F3C-1F4A-415C-86D7-ED8F935B8953}" dt="2023-11-24T07:46:16.781" v="1" actId="2696"/>
        <pc:sldMkLst>
          <pc:docMk/>
          <pc:sldMk cId="765847049" sldId="271"/>
        </pc:sldMkLst>
      </pc:sldChg>
      <pc:sldChg chg="addSp delSp modSp add del mod">
        <pc:chgData name="Диля Утепова" userId="d82ad35bca11cbaa" providerId="LiveId" clId="{E8238F3C-1F4A-415C-86D7-ED8F935B8953}" dt="2023-11-24T08:44:55.712" v="852" actId="2890"/>
        <pc:sldMkLst>
          <pc:docMk/>
          <pc:sldMk cId="2970162658" sldId="272"/>
        </pc:sldMkLst>
        <pc:spChg chg="add del mod">
          <ac:chgData name="Диля Утепова" userId="d82ad35bca11cbaa" providerId="LiveId" clId="{E8238F3C-1F4A-415C-86D7-ED8F935B8953}" dt="2023-11-24T08:44:54.325" v="849" actId="767"/>
          <ac:spMkLst>
            <pc:docMk/>
            <pc:sldMk cId="2970162658" sldId="272"/>
            <ac:spMk id="2" creationId="{BD1CC345-68BC-49BC-35E7-168A7000D052}"/>
          </ac:spMkLst>
        </pc:spChg>
        <pc:spChg chg="mod">
          <ac:chgData name="Диля Утепова" userId="d82ad35bca11cbaa" providerId="LiveId" clId="{E8238F3C-1F4A-415C-86D7-ED8F935B8953}" dt="2023-11-24T08:44:54.529" v="850" actId="1076"/>
          <ac:spMkLst>
            <pc:docMk/>
            <pc:sldMk cId="2970162658" sldId="272"/>
            <ac:spMk id="4" creationId="{44949FDD-A2F8-E3DE-A400-1F78A41B0AFE}"/>
          </ac:spMkLst>
        </pc:spChg>
        <pc:spChg chg="mod">
          <ac:chgData name="Диля Утепова" userId="d82ad35bca11cbaa" providerId="LiveId" clId="{E8238F3C-1F4A-415C-86D7-ED8F935B8953}" dt="2023-11-24T08:44:55.095" v="851" actId="1076"/>
          <ac:spMkLst>
            <pc:docMk/>
            <pc:sldMk cId="2970162658" sldId="272"/>
            <ac:spMk id="7" creationId="{C66C9147-BE03-FA96-9BB2-7C9929175A5F}"/>
          </ac:spMkLst>
        </pc:spChg>
      </pc:sldChg>
      <pc:sldChg chg="addSp delSp modSp add mod">
        <pc:chgData name="Диля Утепова" userId="d82ad35bca11cbaa" providerId="LiveId" clId="{E8238F3C-1F4A-415C-86D7-ED8F935B8953}" dt="2023-11-24T08:51:51.706" v="889"/>
        <pc:sldMkLst>
          <pc:docMk/>
          <pc:sldMk cId="4272867082" sldId="272"/>
        </pc:sldMkLst>
        <pc:spChg chg="add del mod">
          <ac:chgData name="Диля Утепова" userId="d82ad35bca11cbaa" providerId="LiveId" clId="{E8238F3C-1F4A-415C-86D7-ED8F935B8953}" dt="2023-11-24T08:51:51.706" v="889"/>
          <ac:spMkLst>
            <pc:docMk/>
            <pc:sldMk cId="4272867082" sldId="272"/>
            <ac:spMk id="2" creationId="{A21155A2-81BF-12B6-B5C1-DBFC0A280662}"/>
          </ac:spMkLst>
        </pc:spChg>
        <pc:spChg chg="mod">
          <ac:chgData name="Диля Утепова" userId="d82ad35bca11cbaa" providerId="LiveId" clId="{E8238F3C-1F4A-415C-86D7-ED8F935B8953}" dt="2023-11-24T08:51:51.706" v="889"/>
          <ac:spMkLst>
            <pc:docMk/>
            <pc:sldMk cId="4272867082" sldId="272"/>
            <ac:spMk id="3" creationId="{2BEB2DB9-7CA7-DDBD-EB49-C04D0A48AD90}"/>
          </ac:spMkLst>
        </pc:spChg>
        <pc:spChg chg="del mod">
          <ac:chgData name="Диля Утепова" userId="d82ad35bca11cbaa" providerId="LiveId" clId="{E8238F3C-1F4A-415C-86D7-ED8F935B8953}" dt="2023-11-24T08:51:51.706" v="889"/>
          <ac:spMkLst>
            <pc:docMk/>
            <pc:sldMk cId="4272867082" sldId="272"/>
            <ac:spMk id="4" creationId="{44949FDD-A2F8-E3DE-A400-1F78A41B0AFE}"/>
          </ac:spMkLst>
        </pc:spChg>
        <pc:spChg chg="del mod">
          <ac:chgData name="Диля Утепова" userId="d82ad35bca11cbaa" providerId="LiveId" clId="{E8238F3C-1F4A-415C-86D7-ED8F935B8953}" dt="2023-11-24T08:51:51.706" v="889"/>
          <ac:spMkLst>
            <pc:docMk/>
            <pc:sldMk cId="4272867082" sldId="272"/>
            <ac:spMk id="8" creationId="{743E4EAB-B07B-4711-AC5B-F6A06A314430}"/>
          </ac:spMkLst>
        </pc:spChg>
      </pc:sldChg>
      <pc:sldChg chg="addSp delSp modSp add mod">
        <pc:chgData name="Диля Утепова" userId="d82ad35bca11cbaa" providerId="LiveId" clId="{E8238F3C-1F4A-415C-86D7-ED8F935B8953}" dt="2023-11-24T08:59:11.264" v="921"/>
        <pc:sldMkLst>
          <pc:docMk/>
          <pc:sldMk cId="3927679439" sldId="273"/>
        </pc:sldMkLst>
        <pc:spChg chg="add del mod">
          <ac:chgData name="Диля Утепова" userId="d82ad35bca11cbaa" providerId="LiveId" clId="{E8238F3C-1F4A-415C-86D7-ED8F935B8953}" dt="2023-11-24T08:59:11.264" v="921"/>
          <ac:spMkLst>
            <pc:docMk/>
            <pc:sldMk cId="3927679439" sldId="273"/>
            <ac:spMk id="2" creationId="{A37B57B3-847E-A2C7-94D4-0007C4E08CD0}"/>
          </ac:spMkLst>
        </pc:spChg>
        <pc:spChg chg="del mod">
          <ac:chgData name="Диля Утепова" userId="d82ad35bca11cbaa" providerId="LiveId" clId="{E8238F3C-1F4A-415C-86D7-ED8F935B8953}" dt="2023-11-24T08:59:11.264" v="921"/>
          <ac:spMkLst>
            <pc:docMk/>
            <pc:sldMk cId="3927679439" sldId="273"/>
            <ac:spMk id="3" creationId="{2BEB2DB9-7CA7-DDBD-EB49-C04D0A48AD90}"/>
          </ac:spMkLst>
        </pc:spChg>
        <pc:spChg chg="add del mod">
          <ac:chgData name="Диля Утепова" userId="d82ad35bca11cbaa" providerId="LiveId" clId="{E8238F3C-1F4A-415C-86D7-ED8F935B8953}" dt="2023-11-24T08:59:11.264" v="921"/>
          <ac:spMkLst>
            <pc:docMk/>
            <pc:sldMk cId="3927679439" sldId="273"/>
            <ac:spMk id="4" creationId="{88D4D38D-0E7B-5AD0-1076-EC8D2EBDDE7C}"/>
          </ac:spMkLst>
        </pc:spChg>
        <pc:spChg chg="mod">
          <ac:chgData name="Диля Утепова" userId="d82ad35bca11cbaa" providerId="LiveId" clId="{E8238F3C-1F4A-415C-86D7-ED8F935B8953}" dt="2023-11-24T08:59:11.264" v="921"/>
          <ac:spMkLst>
            <pc:docMk/>
            <pc:sldMk cId="3927679439" sldId="273"/>
            <ac:spMk id="6" creationId="{A1695F26-02FD-5B0E-393E-A638AB6F7582}"/>
          </ac:spMkLst>
        </pc:spChg>
      </pc:sldChg>
      <pc:sldChg chg="addSp delSp modSp new mod modTransition">
        <pc:chgData name="Диля Утепова" userId="d82ad35bca11cbaa" providerId="LiveId" clId="{E8238F3C-1F4A-415C-86D7-ED8F935B8953}" dt="2023-11-24T09:21:49.466" v="1101"/>
        <pc:sldMkLst>
          <pc:docMk/>
          <pc:sldMk cId="2136633117" sldId="274"/>
        </pc:sldMkLst>
        <pc:spChg chg="add del mod">
          <ac:chgData name="Диля Утепова" userId="d82ad35bca11cbaa" providerId="LiveId" clId="{E8238F3C-1F4A-415C-86D7-ED8F935B8953}" dt="2023-11-24T09:06:25.058" v="940"/>
          <ac:spMkLst>
            <pc:docMk/>
            <pc:sldMk cId="2136633117" sldId="274"/>
            <ac:spMk id="2" creationId="{B4673407-145A-0FBA-FBA8-E12FF3A9EE51}"/>
          </ac:spMkLst>
        </pc:spChg>
        <pc:spChg chg="add mod">
          <ac:chgData name="Диля Утепова" userId="d82ad35bca11cbaa" providerId="LiveId" clId="{E8238F3C-1F4A-415C-86D7-ED8F935B8953}" dt="2023-11-24T09:07:19.771" v="980" actId="1076"/>
          <ac:spMkLst>
            <pc:docMk/>
            <pc:sldMk cId="2136633117" sldId="274"/>
            <ac:spMk id="3" creationId="{CCA419DA-8ABD-CBE9-4801-EE400C9FBB0E}"/>
          </ac:spMkLst>
        </pc:spChg>
      </pc:sldChg>
      <pc:sldChg chg="addSp delSp modSp add mod modTransition setBg modAnim">
        <pc:chgData name="Диля Утепова" userId="d82ad35bca11cbaa" providerId="LiveId" clId="{E8238F3C-1F4A-415C-86D7-ED8F935B8953}" dt="2023-11-24T09:20:35.113" v="1092"/>
        <pc:sldMkLst>
          <pc:docMk/>
          <pc:sldMk cId="933502349" sldId="275"/>
        </pc:sldMkLst>
        <pc:spChg chg="add del mod">
          <ac:chgData name="Диля Утепова" userId="d82ad35bca11cbaa" providerId="LiveId" clId="{E8238F3C-1F4A-415C-86D7-ED8F935B8953}" dt="2023-11-24T09:14:16.261" v="1016" actId="21"/>
          <ac:spMkLst>
            <pc:docMk/>
            <pc:sldMk cId="933502349" sldId="275"/>
            <ac:spMk id="2" creationId="{511F17C5-517C-770B-5F9D-E66DDD0F3A76}"/>
          </ac:spMkLst>
        </pc:spChg>
        <pc:spChg chg="mod">
          <ac:chgData name="Диля Утепова" userId="d82ad35bca11cbaa" providerId="LiveId" clId="{E8238F3C-1F4A-415C-86D7-ED8F935B8953}" dt="2023-11-24T09:17:51.636" v="1035" actId="207"/>
          <ac:spMkLst>
            <pc:docMk/>
            <pc:sldMk cId="933502349" sldId="275"/>
            <ac:spMk id="3" creationId="{CCA419DA-8ABD-CBE9-4801-EE400C9FBB0E}"/>
          </ac:spMkLst>
        </pc:spChg>
        <pc:spChg chg="add mod">
          <ac:chgData name="Диля Утепова" userId="d82ad35bca11cbaa" providerId="LiveId" clId="{E8238F3C-1F4A-415C-86D7-ED8F935B8953}" dt="2023-11-24T09:18:51.695" v="1050" actId="1076"/>
          <ac:spMkLst>
            <pc:docMk/>
            <pc:sldMk cId="933502349" sldId="275"/>
            <ac:spMk id="6" creationId="{3CA5CC5D-F7A3-8BDB-B08D-B3ABFBDCE4FE}"/>
          </ac:spMkLst>
        </pc:spChg>
        <pc:picChg chg="add del mod ord">
          <ac:chgData name="Диля Утепова" userId="d82ad35bca11cbaa" providerId="LiveId" clId="{E8238F3C-1F4A-415C-86D7-ED8F935B8953}" dt="2023-11-24T09:17:31.335" v="1032" actId="21"/>
          <ac:picMkLst>
            <pc:docMk/>
            <pc:sldMk cId="933502349" sldId="275"/>
            <ac:picMk id="5" creationId="{355C8290-43C6-F84F-0212-7A8BA2FA64FC}"/>
          </ac:picMkLst>
        </pc:picChg>
      </pc:sldChg>
      <pc:sldChg chg="addSp delSp modSp add del mod">
        <pc:chgData name="Диля Утепова" userId="d82ad35bca11cbaa" providerId="LiveId" clId="{E8238F3C-1F4A-415C-86D7-ED8F935B8953}" dt="2023-11-24T09:14:19.235" v="1017" actId="2696"/>
        <pc:sldMkLst>
          <pc:docMk/>
          <pc:sldMk cId="4098171002" sldId="276"/>
        </pc:sldMkLst>
        <pc:picChg chg="add del mod">
          <ac:chgData name="Диля Утепова" userId="d82ad35bca11cbaa" providerId="LiveId" clId="{E8238F3C-1F4A-415C-86D7-ED8F935B8953}" dt="2023-11-24T09:13:13.796" v="1014" actId="21"/>
          <ac:picMkLst>
            <pc:docMk/>
            <pc:sldMk cId="4098171002" sldId="276"/>
            <ac:picMk id="4" creationId="{AEF1D1C7-8D00-C140-DF2C-A12E7B8F2643}"/>
          </ac:picMkLst>
        </pc:picChg>
      </pc:sldChg>
      <pc:sldChg chg="add del">
        <pc:chgData name="Диля Утепова" userId="d82ad35bca11cbaa" providerId="LiveId" clId="{E8238F3C-1F4A-415C-86D7-ED8F935B8953}" dt="2023-11-24T09:19:45.200" v="1078" actId="2696"/>
        <pc:sldMkLst>
          <pc:docMk/>
          <pc:sldMk cId="4164657511" sldId="276"/>
        </pc:sldMkLst>
      </pc:sldChg>
      <pc:sldChg chg="addSp delSp modSp add mod modTransition">
        <pc:chgData name="Диля Утепова" userId="d82ad35bca11cbaa" providerId="LiveId" clId="{E8238F3C-1F4A-415C-86D7-ED8F935B8953}" dt="2023-11-24T09:40:43.831" v="1238"/>
        <pc:sldMkLst>
          <pc:docMk/>
          <pc:sldMk cId="934953401" sldId="277"/>
        </pc:sldMkLst>
        <pc:spChg chg="add del mod">
          <ac:chgData name="Диля Утепова" userId="d82ad35bca11cbaa" providerId="LiveId" clId="{E8238F3C-1F4A-415C-86D7-ED8F935B8953}" dt="2023-11-24T09:19:34.565" v="1076" actId="21"/>
          <ac:spMkLst>
            <pc:docMk/>
            <pc:sldMk cId="934953401" sldId="277"/>
            <ac:spMk id="2" creationId="{BAAFAFD7-A5EE-E6AD-FCCC-3316DFE11035}"/>
          </ac:spMkLst>
        </pc:spChg>
        <pc:spChg chg="del mod">
          <ac:chgData name="Диля Утепова" userId="d82ad35bca11cbaa" providerId="LiveId" clId="{E8238F3C-1F4A-415C-86D7-ED8F935B8953}" dt="2023-11-24T09:40:31.819" v="1235" actId="21"/>
          <ac:spMkLst>
            <pc:docMk/>
            <pc:sldMk cId="934953401" sldId="277"/>
            <ac:spMk id="3" creationId="{CCA419DA-8ABD-CBE9-4801-EE400C9FBB0E}"/>
          </ac:spMkLst>
        </pc:spChg>
        <pc:spChg chg="mod">
          <ac:chgData name="Диля Утепова" userId="d82ad35bca11cbaa" providerId="LiveId" clId="{E8238F3C-1F4A-415C-86D7-ED8F935B8953}" dt="2023-11-24T09:40:37.308" v="1236" actId="1076"/>
          <ac:spMkLst>
            <pc:docMk/>
            <pc:sldMk cId="934953401" sldId="277"/>
            <ac:spMk id="6" creationId="{3CA5CC5D-F7A3-8BDB-B08D-B3ABFBDCE4FE}"/>
          </ac:spMkLst>
        </pc:spChg>
        <pc:picChg chg="add mod ord">
          <ac:chgData name="Диля Утепова" userId="d82ad35bca11cbaa" providerId="LiveId" clId="{E8238F3C-1F4A-415C-86D7-ED8F935B8953}" dt="2023-11-24T09:21:35.065" v="1095" actId="14100"/>
          <ac:picMkLst>
            <pc:docMk/>
            <pc:sldMk cId="934953401" sldId="277"/>
            <ac:picMk id="5" creationId="{AD441C69-7E38-D65B-AB14-4095A84837B5}"/>
          </ac:picMkLst>
        </pc:picChg>
      </pc:sldChg>
      <pc:sldChg chg="new del">
        <pc:chgData name="Диля Утепова" userId="d82ad35bca11cbaa" providerId="LiveId" clId="{E8238F3C-1F4A-415C-86D7-ED8F935B8953}" dt="2023-11-24T09:22:51.259" v="1103" actId="2696"/>
        <pc:sldMkLst>
          <pc:docMk/>
          <pc:sldMk cId="844209444" sldId="278"/>
        </pc:sldMkLst>
      </pc:sldChg>
      <pc:sldChg chg="addSp modSp new mod modTransition">
        <pc:chgData name="Диля Утепова" userId="d82ad35bca11cbaa" providerId="LiveId" clId="{E8238F3C-1F4A-415C-86D7-ED8F935B8953}" dt="2023-11-24T09:34:12.549" v="1213"/>
        <pc:sldMkLst>
          <pc:docMk/>
          <pc:sldMk cId="3310666666" sldId="278"/>
        </pc:sldMkLst>
        <pc:spChg chg="add mod">
          <ac:chgData name="Диля Утепова" userId="d82ad35bca11cbaa" providerId="LiveId" clId="{E8238F3C-1F4A-415C-86D7-ED8F935B8953}" dt="2023-11-24T09:29:31.012" v="1127" actId="1076"/>
          <ac:spMkLst>
            <pc:docMk/>
            <pc:sldMk cId="3310666666" sldId="278"/>
            <ac:spMk id="2" creationId="{BDF207E6-2083-7384-7C50-D35EA7A64E3E}"/>
          </ac:spMkLst>
        </pc:spChg>
      </pc:sldChg>
      <pc:sldChg chg="addSp modSp add mod modTransition">
        <pc:chgData name="Диля Утепова" userId="d82ad35bca11cbaa" providerId="LiveId" clId="{E8238F3C-1F4A-415C-86D7-ED8F935B8953}" dt="2023-11-24T09:41:04.859" v="1239" actId="1076"/>
        <pc:sldMkLst>
          <pc:docMk/>
          <pc:sldMk cId="2193152692" sldId="279"/>
        </pc:sldMkLst>
        <pc:spChg chg="mod">
          <ac:chgData name="Диля Утепова" userId="d82ad35bca11cbaa" providerId="LiveId" clId="{E8238F3C-1F4A-415C-86D7-ED8F935B8953}" dt="2023-11-24T09:41:04.859" v="1239" actId="1076"/>
          <ac:spMkLst>
            <pc:docMk/>
            <pc:sldMk cId="2193152692" sldId="279"/>
            <ac:spMk id="2" creationId="{BDF207E6-2083-7384-7C50-D35EA7A64E3E}"/>
          </ac:spMkLst>
        </pc:spChg>
        <pc:picChg chg="add mod">
          <ac:chgData name="Диля Утепова" userId="d82ad35bca11cbaa" providerId="LiveId" clId="{E8238F3C-1F4A-415C-86D7-ED8F935B8953}" dt="2023-11-24T09:30:28.479" v="1138" actId="1076"/>
          <ac:picMkLst>
            <pc:docMk/>
            <pc:sldMk cId="2193152692" sldId="279"/>
            <ac:picMk id="4" creationId="{6FB6F993-0823-A009-F627-11BA1A4F3C85}"/>
          </ac:picMkLst>
        </pc:picChg>
      </pc:sldChg>
      <pc:sldChg chg="addSp delSp modSp add mod modTransition">
        <pc:chgData name="Диля Утепова" userId="d82ad35bca11cbaa" providerId="LiveId" clId="{E8238F3C-1F4A-415C-86D7-ED8F935B8953}" dt="2023-11-24T09:38:19.669" v="1230" actId="21"/>
        <pc:sldMkLst>
          <pc:docMk/>
          <pc:sldMk cId="1084973457" sldId="280"/>
        </pc:sldMkLst>
        <pc:spChg chg="del">
          <ac:chgData name="Диля Утепова" userId="d82ad35bca11cbaa" providerId="LiveId" clId="{E8238F3C-1F4A-415C-86D7-ED8F935B8953}" dt="2023-11-24T09:38:19.669" v="1230" actId="21"/>
          <ac:spMkLst>
            <pc:docMk/>
            <pc:sldMk cId="1084973457" sldId="280"/>
            <ac:spMk id="2" creationId="{BDF207E6-2083-7384-7C50-D35EA7A64E3E}"/>
          </ac:spMkLst>
        </pc:spChg>
        <pc:spChg chg="add mod">
          <ac:chgData name="Диля Утепова" userId="d82ad35bca11cbaa" providerId="LiveId" clId="{E8238F3C-1F4A-415C-86D7-ED8F935B8953}" dt="2023-11-24T09:31:10.391" v="1168" actId="1076"/>
          <ac:spMkLst>
            <pc:docMk/>
            <pc:sldMk cId="1084973457" sldId="280"/>
            <ac:spMk id="3" creationId="{D46332B8-9818-2A26-C243-20A48C37E392}"/>
          </ac:spMkLst>
        </pc:spChg>
      </pc:sldChg>
      <pc:sldChg chg="addSp delSp modSp add del mod modTransition">
        <pc:chgData name="Диля Утепова" userId="d82ad35bca11cbaa" providerId="LiveId" clId="{E8238F3C-1F4A-415C-86D7-ED8F935B8953}" dt="2023-11-24T09:41:15.979" v="1241" actId="2696"/>
        <pc:sldMkLst>
          <pc:docMk/>
          <pc:sldMk cId="3213084958" sldId="281"/>
        </pc:sldMkLst>
        <pc:spChg chg="del">
          <ac:chgData name="Диля Утепова" userId="d82ad35bca11cbaa" providerId="LiveId" clId="{E8238F3C-1F4A-415C-86D7-ED8F935B8953}" dt="2023-11-24T09:37:15.718" v="1225" actId="21"/>
          <ac:spMkLst>
            <pc:docMk/>
            <pc:sldMk cId="3213084958" sldId="281"/>
            <ac:spMk id="2" creationId="{BDF207E6-2083-7384-7C50-D35EA7A64E3E}"/>
          </ac:spMkLst>
        </pc:spChg>
        <pc:spChg chg="mod">
          <ac:chgData name="Диля Утепова" userId="d82ad35bca11cbaa" providerId="LiveId" clId="{E8238F3C-1F4A-415C-86D7-ED8F935B8953}" dt="2023-11-24T09:41:10.652" v="1240" actId="1076"/>
          <ac:spMkLst>
            <pc:docMk/>
            <pc:sldMk cId="3213084958" sldId="281"/>
            <ac:spMk id="3" creationId="{D46332B8-9818-2A26-C243-20A48C37E392}"/>
          </ac:spMkLst>
        </pc:spChg>
        <pc:spChg chg="add del mod">
          <ac:chgData name="Диля Утепова" userId="d82ad35bca11cbaa" providerId="LiveId" clId="{E8238F3C-1F4A-415C-86D7-ED8F935B8953}" dt="2023-11-24T09:35:11.761" v="1220" actId="21"/>
          <ac:spMkLst>
            <pc:docMk/>
            <pc:sldMk cId="3213084958" sldId="281"/>
            <ac:spMk id="5" creationId="{B981747F-8F0A-C6B8-2CE9-47365D790035}"/>
          </ac:spMkLst>
        </pc:spChg>
      </pc:sldChg>
      <pc:sldChg chg="delSp modSp add mod modTransition">
        <pc:chgData name="Диля Утепова" userId="d82ad35bca11cbaa" providerId="LiveId" clId="{E8238F3C-1F4A-415C-86D7-ED8F935B8953}" dt="2023-11-24T09:35:20.504" v="1222"/>
        <pc:sldMkLst>
          <pc:docMk/>
          <pc:sldMk cId="3117218673" sldId="282"/>
        </pc:sldMkLst>
        <pc:spChg chg="del">
          <ac:chgData name="Диля Утепова" userId="d82ad35bca11cbaa" providerId="LiveId" clId="{E8238F3C-1F4A-415C-86D7-ED8F935B8953}" dt="2023-11-24T09:32:13.903" v="1194" actId="21"/>
          <ac:spMkLst>
            <pc:docMk/>
            <pc:sldMk cId="3117218673" sldId="282"/>
            <ac:spMk id="2" creationId="{BDF207E6-2083-7384-7C50-D35EA7A64E3E}"/>
          </ac:spMkLst>
        </pc:spChg>
        <pc:spChg chg="del">
          <ac:chgData name="Диля Утепова" userId="d82ad35bca11cbaa" providerId="LiveId" clId="{E8238F3C-1F4A-415C-86D7-ED8F935B8953}" dt="2023-11-24T09:32:12.373" v="1193" actId="21"/>
          <ac:spMkLst>
            <pc:docMk/>
            <pc:sldMk cId="3117218673" sldId="282"/>
            <ac:spMk id="3" creationId="{D46332B8-9818-2A26-C243-20A48C37E392}"/>
          </ac:spMkLst>
        </pc:spChg>
        <pc:spChg chg="del">
          <ac:chgData name="Диля Утепова" userId="d82ad35bca11cbaa" providerId="LiveId" clId="{E8238F3C-1F4A-415C-86D7-ED8F935B8953}" dt="2023-11-24T09:32:10.388" v="1192" actId="21"/>
          <ac:spMkLst>
            <pc:docMk/>
            <pc:sldMk cId="3117218673" sldId="282"/>
            <ac:spMk id="5" creationId="{B981747F-8F0A-C6B8-2CE9-47365D790035}"/>
          </ac:spMkLst>
        </pc:spChg>
        <pc:picChg chg="mod">
          <ac:chgData name="Диля Утепова" userId="d82ad35bca11cbaa" providerId="LiveId" clId="{E8238F3C-1F4A-415C-86D7-ED8F935B8953}" dt="2023-11-24T09:32:25.513" v="1197" actId="1076"/>
          <ac:picMkLst>
            <pc:docMk/>
            <pc:sldMk cId="3117218673" sldId="282"/>
            <ac:picMk id="4" creationId="{6FB6F993-0823-A009-F627-11BA1A4F3C85}"/>
          </ac:picMkLst>
        </pc:picChg>
      </pc:sldChg>
      <pc:sldChg chg="modSp add mod modTransition">
        <pc:chgData name="Диля Утепова" userId="d82ad35bca11cbaa" providerId="LiveId" clId="{E8238F3C-1F4A-415C-86D7-ED8F935B8953}" dt="2023-11-24T09:35:23.164" v="1223"/>
        <pc:sldMkLst>
          <pc:docMk/>
          <pc:sldMk cId="2380061517" sldId="283"/>
        </pc:sldMkLst>
        <pc:picChg chg="mod">
          <ac:chgData name="Диля Утепова" userId="d82ad35bca11cbaa" providerId="LiveId" clId="{E8238F3C-1F4A-415C-86D7-ED8F935B8953}" dt="2023-11-24T09:32:49.629" v="1203" actId="1076"/>
          <ac:picMkLst>
            <pc:docMk/>
            <pc:sldMk cId="2380061517" sldId="283"/>
            <ac:picMk id="4" creationId="{6FB6F993-0823-A009-F627-11BA1A4F3C85}"/>
          </ac:picMkLst>
        </pc:picChg>
      </pc:sldChg>
      <pc:sldChg chg="addSp modSp add mod">
        <pc:chgData name="Диля Утепова" userId="d82ad35bca11cbaa" providerId="LiveId" clId="{E8238F3C-1F4A-415C-86D7-ED8F935B8953}" dt="2023-11-24T09:33:50.849" v="1209" actId="14100"/>
        <pc:sldMkLst>
          <pc:docMk/>
          <pc:sldMk cId="2535633426" sldId="284"/>
        </pc:sldMkLst>
        <pc:picChg chg="add mod">
          <ac:chgData name="Диля Утепова" userId="d82ad35bca11cbaa" providerId="LiveId" clId="{E8238F3C-1F4A-415C-86D7-ED8F935B8953}" dt="2023-11-24T09:33:50.849" v="1209" actId="14100"/>
          <ac:picMkLst>
            <pc:docMk/>
            <pc:sldMk cId="2535633426" sldId="284"/>
            <ac:picMk id="3" creationId="{26FD5DCF-6EF8-A6D1-2E88-69556A34C63C}"/>
          </ac:picMkLst>
        </pc:picChg>
      </pc:sldChg>
      <pc:sldChg chg="delSp modSp add mod">
        <pc:chgData name="Диля Утепова" userId="d82ad35bca11cbaa" providerId="LiveId" clId="{E8238F3C-1F4A-415C-86D7-ED8F935B8953}" dt="2023-11-24T09:37:37.342" v="1229" actId="1076"/>
        <pc:sldMkLst>
          <pc:docMk/>
          <pc:sldMk cId="58656347" sldId="285"/>
        </pc:sldMkLst>
        <pc:spChg chg="del">
          <ac:chgData name="Диля Утепова" userId="d82ad35bca11cbaa" providerId="LiveId" clId="{E8238F3C-1F4A-415C-86D7-ED8F935B8953}" dt="2023-11-24T09:37:30.160" v="1228" actId="21"/>
          <ac:spMkLst>
            <pc:docMk/>
            <pc:sldMk cId="58656347" sldId="285"/>
            <ac:spMk id="2" creationId="{BDF207E6-2083-7384-7C50-D35EA7A64E3E}"/>
          </ac:spMkLst>
        </pc:spChg>
        <pc:spChg chg="del">
          <ac:chgData name="Диля Утепова" userId="d82ad35bca11cbaa" providerId="LiveId" clId="{E8238F3C-1F4A-415C-86D7-ED8F935B8953}" dt="2023-11-24T09:37:28.501" v="1227" actId="21"/>
          <ac:spMkLst>
            <pc:docMk/>
            <pc:sldMk cId="58656347" sldId="285"/>
            <ac:spMk id="3" creationId="{D46332B8-9818-2A26-C243-20A48C37E392}"/>
          </ac:spMkLst>
        </pc:spChg>
        <pc:spChg chg="mod">
          <ac:chgData name="Диля Утепова" userId="d82ad35bca11cbaa" providerId="LiveId" clId="{E8238F3C-1F4A-415C-86D7-ED8F935B8953}" dt="2023-11-24T09:37:37.342" v="1229" actId="1076"/>
          <ac:spMkLst>
            <pc:docMk/>
            <pc:sldMk cId="58656347" sldId="285"/>
            <ac:spMk id="5" creationId="{B981747F-8F0A-C6B8-2CE9-47365D790035}"/>
          </ac:spMkLst>
        </pc:spChg>
      </pc:sldChg>
      <pc:sldChg chg="addSp modSp new del mod">
        <pc:chgData name="Диля Утепова" userId="d82ad35bca11cbaa" providerId="LiveId" clId="{E8238F3C-1F4A-415C-86D7-ED8F935B8953}" dt="2023-11-24T09:40:20.044" v="1234" actId="2696"/>
        <pc:sldMkLst>
          <pc:docMk/>
          <pc:sldMk cId="2287425711" sldId="286"/>
        </pc:sldMkLst>
        <pc:spChg chg="add mod">
          <ac:chgData name="Диля Утепова" userId="d82ad35bca11cbaa" providerId="LiveId" clId="{E8238F3C-1F4A-415C-86D7-ED8F935B8953}" dt="2023-11-24T09:39:58.856" v="1233" actId="207"/>
          <ac:spMkLst>
            <pc:docMk/>
            <pc:sldMk cId="2287425711" sldId="286"/>
            <ac:spMk id="2" creationId="{3CD9A371-953F-1961-19B2-AAC5D111F34E}"/>
          </ac:spMkLst>
        </pc:spChg>
      </pc:sldChg>
    </pc:docChg>
  </pc:docChgLst>
</pc:chgInfo>
</file>

<file path=ppt/media/image1.png>
</file>

<file path=ppt/media/image2.png>
</file>

<file path=ppt/media/image3.gif>
</file>

<file path=ppt/media/image4.png>
</file>

<file path=ppt/media/image5.jpg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9B8C0F-22E2-B7D8-A298-D873280018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82AB497-0940-C56C-0F64-C91F9637C1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801074-E1B9-A619-F4B5-61F221B8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F4CDA-FA31-44E7-86C6-A6889886744C}" type="datetimeFigureOut">
              <a:rPr lang="ru-KZ" smtClean="0"/>
              <a:t>24.11.2023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6C88C9-A55A-CB26-575D-22B98D6B7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EEDFB99-04F6-C65F-4C8F-77318C14E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3833F-4D2A-4B56-B135-ED5F6D3AF82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701975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1B3384-C090-DB89-46BC-17C84F183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EDC8893-092B-7AD9-968F-145AAC99FF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A4AB57-BB90-732C-6193-5D191AAF6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F4CDA-FA31-44E7-86C6-A6889886744C}" type="datetimeFigureOut">
              <a:rPr lang="ru-KZ" smtClean="0"/>
              <a:t>24.11.2023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336F55E-35F6-1CFC-4423-9EF2FE5E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FF1E59C-B904-1342-ABB7-872B10577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3833F-4D2A-4B56-B135-ED5F6D3AF82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386352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41F427B-20AF-1412-03F0-7375DA7606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356AF2A-D4CE-4D2F-A0D6-768BD2A96C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16D4F05-5E65-2CCB-B385-5A3A0F706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F4CDA-FA31-44E7-86C6-A6889886744C}" type="datetimeFigureOut">
              <a:rPr lang="ru-KZ" smtClean="0"/>
              <a:t>24.11.2023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CC4D499-FA19-CE59-29D9-FD67CFFB1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91CF9D2-C050-40BD-2CD3-01770DCE9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3833F-4D2A-4B56-B135-ED5F6D3AF82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321860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B5A7C0-4CF8-7D55-FF9D-231990B72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0112CAE-7314-E0A5-3559-433E984B58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84E02B3-D078-99A6-A51B-14655C451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F4CDA-FA31-44E7-86C6-A6889886744C}" type="datetimeFigureOut">
              <a:rPr lang="ru-KZ" smtClean="0"/>
              <a:t>24.11.2023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E4A6F42-D318-7F94-43CD-4FE62692D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B4D7E18-6893-7DB8-0F9D-E4C8A2F51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3833F-4D2A-4B56-B135-ED5F6D3AF82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776131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691D27-6F3C-F4CF-C9C2-AE9EBF6CD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C7ACA33-EF3A-3881-C7BD-D0834B33A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FBC0D25-64CD-ACC1-B8C2-736AF3369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F4CDA-FA31-44E7-86C6-A6889886744C}" type="datetimeFigureOut">
              <a:rPr lang="ru-KZ" smtClean="0"/>
              <a:t>24.11.2023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343485C-2C1B-CD63-D525-D1FB6C1E8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1744F5-862E-B016-7A83-9E5917281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3833F-4D2A-4B56-B135-ED5F6D3AF82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487465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B1E612-26B2-6BD3-D946-17EA0709B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682DCCB-E102-C248-05C2-D268B13F66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F468819-89B8-C51D-3655-AD8A9350D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AD58DF6-8266-7DA1-6C62-1E5D3A691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F4CDA-FA31-44E7-86C6-A6889886744C}" type="datetimeFigureOut">
              <a:rPr lang="ru-KZ" smtClean="0"/>
              <a:t>24.11.2023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AB60262-457A-6A00-39D8-F8E1617F7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433A235-AF51-0C32-3BE6-91A786B43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3833F-4D2A-4B56-B135-ED5F6D3AF82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2741912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B6A60F-FE49-332A-12F8-C10D15793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DD6A1C5-4F29-1ADC-5C47-F03E204D1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2EAC03F-052F-8576-85B7-7E931AD590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02C3965-2B72-DAE1-2EE9-2283A1C6CB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8917559-27C2-84E4-D6DE-1C2CE388D7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ADE267D-71B1-8329-95B8-0D9ADD560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F4CDA-FA31-44E7-86C6-A6889886744C}" type="datetimeFigureOut">
              <a:rPr lang="ru-KZ" smtClean="0"/>
              <a:t>24.11.2023</a:t>
            </a:fld>
            <a:endParaRPr lang="ru-KZ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6E470A3-3815-97E5-6B59-2E5384C17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76B4987-89B0-3931-10E9-ED48C017C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3833F-4D2A-4B56-B135-ED5F6D3AF82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663093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35FAC1-E13A-C634-828B-4FDE06C38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022FAE3-C7BA-1FB9-B603-1B2468FB3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F4CDA-FA31-44E7-86C6-A6889886744C}" type="datetimeFigureOut">
              <a:rPr lang="ru-KZ" smtClean="0"/>
              <a:t>24.11.2023</a:t>
            </a:fld>
            <a:endParaRPr lang="ru-KZ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4E10A2A-6906-DD11-BC4F-6C8980136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BCEC8A8-ACC9-9280-A90F-207E167FB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3833F-4D2A-4B56-B135-ED5F6D3AF82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07414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294E119-084C-898A-196C-C52BD4FF4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F4CDA-FA31-44E7-86C6-A6889886744C}" type="datetimeFigureOut">
              <a:rPr lang="ru-KZ" smtClean="0"/>
              <a:t>24.11.2023</a:t>
            </a:fld>
            <a:endParaRPr lang="ru-KZ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07834A2-2FFD-7BC6-1E56-0A27D2EFC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FA0E779-D9D1-50F7-C177-B1C7BFEA5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3833F-4D2A-4B56-B135-ED5F6D3AF82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997252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225F96-35F0-60D8-D266-2AE42F273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535ED2D-4A1F-36E2-3BF9-86ABF6D184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31DDFDA-D2FB-9E36-3CB5-1951D40B5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C7FDC4C-C87E-7573-974B-F3A3079BB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F4CDA-FA31-44E7-86C6-A6889886744C}" type="datetimeFigureOut">
              <a:rPr lang="ru-KZ" smtClean="0"/>
              <a:t>24.11.2023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346B908-7502-444C-662C-D5F9E0DBF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0ABB567-F282-D5B9-8A14-997D5B748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3833F-4D2A-4B56-B135-ED5F6D3AF82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5085056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5C59BB-50A6-A5B0-57F9-C3F5018C9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C3A7F09-4C63-BF23-DB20-4AF83839A1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903F393-A9C2-2952-54FD-F8C2F4C1D3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6F4EA7A-88D7-57A3-7DB3-32E316255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F4CDA-FA31-44E7-86C6-A6889886744C}" type="datetimeFigureOut">
              <a:rPr lang="ru-KZ" smtClean="0"/>
              <a:t>24.11.2023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39D2487-91BB-E0D6-6696-76F050F2D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64FBAD7-0F86-67A4-9409-0C5957D81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3833F-4D2A-4B56-B135-ED5F6D3AF82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735628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2B2C14-9E21-9AC1-5A78-5B009EBAC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E418637-8B4B-4BBE-EA63-649AE1E876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DA2623B-2A17-92B1-14CE-AB98D3D609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8F4CDA-FA31-44E7-86C6-A6889886744C}" type="datetimeFigureOut">
              <a:rPr lang="ru-KZ" smtClean="0"/>
              <a:t>24.11.2023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D06F230-B5AF-E12A-0B48-1D9E5121E6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1EC3661-2EDF-F5E6-5C43-4529FF7530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E3833F-4D2A-4B56-B135-ED5F6D3AF82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474546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K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A38BB00-181E-883D-4C54-3AB3DFEC1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740"/>
          </a:xfrm>
          <a:prstGeom prst="rect">
            <a:avLst/>
          </a:prstGeom>
        </p:spPr>
      </p:pic>
      <p:sp>
        <p:nvSpPr>
          <p:cNvPr id="14" name="Полилиния: фигура 13">
            <a:extLst>
              <a:ext uri="{FF2B5EF4-FFF2-40B4-BE49-F238E27FC236}">
                <a16:creationId xmlns:a16="http://schemas.microsoft.com/office/drawing/2014/main" id="{0E3501EA-4800-F425-3A53-1B0DFA305484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1833934" y="6608520"/>
                </a:moveTo>
                <a:cubicBezTo>
                  <a:pt x="1839868" y="6608520"/>
                  <a:pt x="1845189" y="6610055"/>
                  <a:pt x="1849896" y="6613125"/>
                </a:cubicBezTo>
                <a:lnTo>
                  <a:pt x="1849896" y="6654717"/>
                </a:lnTo>
                <a:lnTo>
                  <a:pt x="1842375" y="6654717"/>
                </a:lnTo>
                <a:cubicBezTo>
                  <a:pt x="1832655" y="6654717"/>
                  <a:pt x="1825569" y="6652901"/>
                  <a:pt x="1821118" y="6649269"/>
                </a:cubicBezTo>
                <a:cubicBezTo>
                  <a:pt x="1816667" y="6645637"/>
                  <a:pt x="1814442" y="6639881"/>
                  <a:pt x="1814442" y="6632003"/>
                </a:cubicBezTo>
                <a:cubicBezTo>
                  <a:pt x="1814442" y="6625249"/>
                  <a:pt x="1816284" y="6619647"/>
                  <a:pt x="1819967" y="6615197"/>
                </a:cubicBezTo>
                <a:cubicBezTo>
                  <a:pt x="1823651" y="6610746"/>
                  <a:pt x="1828306" y="6608520"/>
                  <a:pt x="1833934" y="6608520"/>
                </a:cubicBezTo>
                <a:close/>
                <a:moveTo>
                  <a:pt x="218674" y="6608520"/>
                </a:moveTo>
                <a:cubicBezTo>
                  <a:pt x="225018" y="6608520"/>
                  <a:pt x="230032" y="6610515"/>
                  <a:pt x="233715" y="6614506"/>
                </a:cubicBezTo>
                <a:cubicBezTo>
                  <a:pt x="237399" y="6618496"/>
                  <a:pt x="239241" y="6623919"/>
                  <a:pt x="239241" y="6630775"/>
                </a:cubicBezTo>
                <a:cubicBezTo>
                  <a:pt x="239241" y="6638142"/>
                  <a:pt x="237834" y="6643539"/>
                  <a:pt x="235020" y="6646967"/>
                </a:cubicBezTo>
                <a:cubicBezTo>
                  <a:pt x="232206" y="6650394"/>
                  <a:pt x="228574" y="6652543"/>
                  <a:pt x="224123" y="6653413"/>
                </a:cubicBezTo>
                <a:cubicBezTo>
                  <a:pt x="219672" y="6654283"/>
                  <a:pt x="213456" y="6654717"/>
                  <a:pt x="205475" y="6654717"/>
                </a:cubicBezTo>
                <a:lnTo>
                  <a:pt x="203326" y="6654717"/>
                </a:lnTo>
                <a:lnTo>
                  <a:pt x="203326" y="6612818"/>
                </a:lnTo>
                <a:cubicBezTo>
                  <a:pt x="208545" y="6609953"/>
                  <a:pt x="213661" y="6608520"/>
                  <a:pt x="218674" y="6608520"/>
                </a:cubicBezTo>
                <a:close/>
                <a:moveTo>
                  <a:pt x="1131498" y="6537153"/>
                </a:moveTo>
                <a:lnTo>
                  <a:pt x="1131498" y="6596242"/>
                </a:lnTo>
                <a:lnTo>
                  <a:pt x="1189666" y="6596242"/>
                </a:lnTo>
                <a:lnTo>
                  <a:pt x="1122903" y="6721941"/>
                </a:lnTo>
                <a:lnTo>
                  <a:pt x="1320737" y="6721941"/>
                </a:lnTo>
                <a:lnTo>
                  <a:pt x="1320737" y="6660089"/>
                </a:lnTo>
                <a:lnTo>
                  <a:pt x="1256276" y="6660089"/>
                </a:lnTo>
                <a:lnTo>
                  <a:pt x="1321658" y="6537153"/>
                </a:lnTo>
                <a:close/>
                <a:moveTo>
                  <a:pt x="921948" y="6537153"/>
                </a:moveTo>
                <a:lnTo>
                  <a:pt x="921948" y="6596242"/>
                </a:lnTo>
                <a:lnTo>
                  <a:pt x="980116" y="6596242"/>
                </a:lnTo>
                <a:lnTo>
                  <a:pt x="913353" y="6721941"/>
                </a:lnTo>
                <a:lnTo>
                  <a:pt x="1111187" y="6721941"/>
                </a:lnTo>
                <a:lnTo>
                  <a:pt x="1111187" y="6660089"/>
                </a:lnTo>
                <a:lnTo>
                  <a:pt x="1046726" y="6660089"/>
                </a:lnTo>
                <a:lnTo>
                  <a:pt x="1112108" y="6537153"/>
                </a:lnTo>
                <a:close/>
                <a:moveTo>
                  <a:pt x="321268" y="6537153"/>
                </a:moveTo>
                <a:lnTo>
                  <a:pt x="386343" y="6683878"/>
                </a:lnTo>
                <a:lnTo>
                  <a:pt x="348280" y="6773817"/>
                </a:lnTo>
                <a:lnTo>
                  <a:pt x="451418" y="6773817"/>
                </a:lnTo>
                <a:lnTo>
                  <a:pt x="551333" y="6537153"/>
                </a:lnTo>
                <a:lnTo>
                  <a:pt x="459246" y="6537153"/>
                </a:lnTo>
                <a:lnTo>
                  <a:pt x="437912" y="6586419"/>
                </a:lnTo>
                <a:lnTo>
                  <a:pt x="415658" y="6537153"/>
                </a:lnTo>
                <a:close/>
                <a:moveTo>
                  <a:pt x="2127781" y="6535618"/>
                </a:moveTo>
                <a:cubicBezTo>
                  <a:pt x="2105578" y="6535618"/>
                  <a:pt x="2086495" y="6543854"/>
                  <a:pt x="2070533" y="6560328"/>
                </a:cubicBezTo>
                <a:lnTo>
                  <a:pt x="2070533" y="6537153"/>
                </a:lnTo>
                <a:lnTo>
                  <a:pt x="1975683" y="6537153"/>
                </a:lnTo>
                <a:lnTo>
                  <a:pt x="1975683" y="6721941"/>
                </a:lnTo>
                <a:lnTo>
                  <a:pt x="2070533" y="6721941"/>
                </a:lnTo>
                <a:lnTo>
                  <a:pt x="2070533" y="6597163"/>
                </a:lnTo>
                <a:cubicBezTo>
                  <a:pt x="2076263" y="6593172"/>
                  <a:pt x="2081942" y="6591177"/>
                  <a:pt x="2087570" y="6591177"/>
                </a:cubicBezTo>
                <a:cubicBezTo>
                  <a:pt x="2099234" y="6591177"/>
                  <a:pt x="2105066" y="6598851"/>
                  <a:pt x="2105066" y="6614199"/>
                </a:cubicBezTo>
                <a:lnTo>
                  <a:pt x="2105066" y="6721941"/>
                </a:lnTo>
                <a:lnTo>
                  <a:pt x="2194698" y="6721941"/>
                </a:lnTo>
                <a:lnTo>
                  <a:pt x="2194698" y="6607139"/>
                </a:lnTo>
                <a:cubicBezTo>
                  <a:pt x="2194698" y="6583503"/>
                  <a:pt x="2188942" y="6565674"/>
                  <a:pt x="2177431" y="6553652"/>
                </a:cubicBezTo>
                <a:cubicBezTo>
                  <a:pt x="2165921" y="6541629"/>
                  <a:pt x="2149370" y="6535618"/>
                  <a:pt x="2127781" y="6535618"/>
                </a:cubicBezTo>
                <a:close/>
                <a:moveTo>
                  <a:pt x="1498517" y="6535618"/>
                </a:moveTo>
                <a:cubicBezTo>
                  <a:pt x="1475905" y="6535618"/>
                  <a:pt x="1456924" y="6543854"/>
                  <a:pt x="1441576" y="6560328"/>
                </a:cubicBezTo>
                <a:lnTo>
                  <a:pt x="1441576" y="6537153"/>
                </a:lnTo>
                <a:lnTo>
                  <a:pt x="1346726" y="6537153"/>
                </a:lnTo>
                <a:lnTo>
                  <a:pt x="1346726" y="6721941"/>
                </a:lnTo>
                <a:lnTo>
                  <a:pt x="1441576" y="6721941"/>
                </a:lnTo>
                <a:lnTo>
                  <a:pt x="1441576" y="6597163"/>
                </a:lnTo>
                <a:cubicBezTo>
                  <a:pt x="1447511" y="6592968"/>
                  <a:pt x="1453292" y="6590870"/>
                  <a:pt x="1458920" y="6590870"/>
                </a:cubicBezTo>
                <a:cubicBezTo>
                  <a:pt x="1464342" y="6590870"/>
                  <a:pt x="1468614" y="6592712"/>
                  <a:pt x="1471735" y="6596395"/>
                </a:cubicBezTo>
                <a:cubicBezTo>
                  <a:pt x="1474856" y="6600079"/>
                  <a:pt x="1476416" y="6605144"/>
                  <a:pt x="1476416" y="6611590"/>
                </a:cubicBezTo>
                <a:lnTo>
                  <a:pt x="1476416" y="6721941"/>
                </a:lnTo>
                <a:lnTo>
                  <a:pt x="1566048" y="6721941"/>
                </a:lnTo>
                <a:lnTo>
                  <a:pt x="1566048" y="6596856"/>
                </a:lnTo>
                <a:cubicBezTo>
                  <a:pt x="1571778" y="6592865"/>
                  <a:pt x="1577559" y="6590870"/>
                  <a:pt x="1583391" y="6590870"/>
                </a:cubicBezTo>
                <a:cubicBezTo>
                  <a:pt x="1588609" y="6590870"/>
                  <a:pt x="1592830" y="6592686"/>
                  <a:pt x="1596053" y="6596319"/>
                </a:cubicBezTo>
                <a:cubicBezTo>
                  <a:pt x="1599276" y="6599951"/>
                  <a:pt x="1600888" y="6605041"/>
                  <a:pt x="1600888" y="6611590"/>
                </a:cubicBezTo>
                <a:lnTo>
                  <a:pt x="1600888" y="6721941"/>
                </a:lnTo>
                <a:lnTo>
                  <a:pt x="1690519" y="6721941"/>
                </a:lnTo>
                <a:lnTo>
                  <a:pt x="1690519" y="6605911"/>
                </a:lnTo>
                <a:cubicBezTo>
                  <a:pt x="1690519" y="6583605"/>
                  <a:pt x="1684738" y="6566314"/>
                  <a:pt x="1673176" y="6554035"/>
                </a:cubicBezTo>
                <a:cubicBezTo>
                  <a:pt x="1661614" y="6541757"/>
                  <a:pt x="1645806" y="6535618"/>
                  <a:pt x="1625751" y="6535618"/>
                </a:cubicBezTo>
                <a:cubicBezTo>
                  <a:pt x="1612450" y="6535618"/>
                  <a:pt x="1600504" y="6538176"/>
                  <a:pt x="1589914" y="6543292"/>
                </a:cubicBezTo>
                <a:cubicBezTo>
                  <a:pt x="1579324" y="6548408"/>
                  <a:pt x="1568759" y="6556491"/>
                  <a:pt x="1558220" y="6567541"/>
                </a:cubicBezTo>
                <a:cubicBezTo>
                  <a:pt x="1545328" y="6546259"/>
                  <a:pt x="1525427" y="6535618"/>
                  <a:pt x="1498517" y="6535618"/>
                </a:cubicBezTo>
                <a:close/>
                <a:moveTo>
                  <a:pt x="832381" y="6535618"/>
                </a:moveTo>
                <a:cubicBezTo>
                  <a:pt x="810178" y="6535618"/>
                  <a:pt x="791095" y="6543854"/>
                  <a:pt x="775133" y="6560328"/>
                </a:cubicBezTo>
                <a:lnTo>
                  <a:pt x="775133" y="6537153"/>
                </a:lnTo>
                <a:lnTo>
                  <a:pt x="680283" y="6537153"/>
                </a:lnTo>
                <a:lnTo>
                  <a:pt x="680283" y="6721941"/>
                </a:lnTo>
                <a:lnTo>
                  <a:pt x="775133" y="6721941"/>
                </a:lnTo>
                <a:lnTo>
                  <a:pt x="775133" y="6597163"/>
                </a:lnTo>
                <a:cubicBezTo>
                  <a:pt x="780863" y="6593172"/>
                  <a:pt x="786542" y="6591177"/>
                  <a:pt x="792170" y="6591177"/>
                </a:cubicBezTo>
                <a:cubicBezTo>
                  <a:pt x="803834" y="6591177"/>
                  <a:pt x="809666" y="6598851"/>
                  <a:pt x="809666" y="6614199"/>
                </a:cubicBezTo>
                <a:lnTo>
                  <a:pt x="809666" y="6721941"/>
                </a:lnTo>
                <a:lnTo>
                  <a:pt x="899298" y="6721941"/>
                </a:lnTo>
                <a:lnTo>
                  <a:pt x="899298" y="6607139"/>
                </a:lnTo>
                <a:cubicBezTo>
                  <a:pt x="899298" y="6583503"/>
                  <a:pt x="893542" y="6565674"/>
                  <a:pt x="882031" y="6553652"/>
                </a:cubicBezTo>
                <a:cubicBezTo>
                  <a:pt x="870521" y="6541629"/>
                  <a:pt x="853970" y="6535618"/>
                  <a:pt x="832381" y="6535618"/>
                </a:cubicBezTo>
                <a:close/>
                <a:moveTo>
                  <a:pt x="1849896" y="6487732"/>
                </a:moveTo>
                <a:lnTo>
                  <a:pt x="1849896" y="6542217"/>
                </a:lnTo>
                <a:cubicBezTo>
                  <a:pt x="1840380" y="6537818"/>
                  <a:pt x="1828460" y="6535618"/>
                  <a:pt x="1814135" y="6535618"/>
                </a:cubicBezTo>
                <a:cubicBezTo>
                  <a:pt x="1788248" y="6535618"/>
                  <a:pt x="1766633" y="6544443"/>
                  <a:pt x="1749290" y="6562093"/>
                </a:cubicBezTo>
                <a:cubicBezTo>
                  <a:pt x="1731947" y="6579743"/>
                  <a:pt x="1723276" y="6601716"/>
                  <a:pt x="1723276" y="6628012"/>
                </a:cubicBezTo>
                <a:cubicBezTo>
                  <a:pt x="1723276" y="6655024"/>
                  <a:pt x="1732791" y="6677432"/>
                  <a:pt x="1751823" y="6695236"/>
                </a:cubicBezTo>
                <a:cubicBezTo>
                  <a:pt x="1770854" y="6713039"/>
                  <a:pt x="1797611" y="6721941"/>
                  <a:pt x="1832092" y="6721941"/>
                </a:cubicBezTo>
                <a:lnTo>
                  <a:pt x="1944899" y="6721941"/>
                </a:lnTo>
                <a:lnTo>
                  <a:pt x="1944899" y="6487732"/>
                </a:lnTo>
                <a:close/>
                <a:moveTo>
                  <a:pt x="108476" y="6487732"/>
                </a:moveTo>
                <a:lnTo>
                  <a:pt x="108476" y="6721941"/>
                </a:lnTo>
                <a:lnTo>
                  <a:pt x="226655" y="6721941"/>
                </a:lnTo>
                <a:cubicBezTo>
                  <a:pt x="259500" y="6721941"/>
                  <a:pt x="284977" y="6712835"/>
                  <a:pt x="303088" y="6694622"/>
                </a:cubicBezTo>
                <a:cubicBezTo>
                  <a:pt x="321198" y="6676409"/>
                  <a:pt x="330254" y="6654001"/>
                  <a:pt x="330254" y="6627398"/>
                </a:cubicBezTo>
                <a:cubicBezTo>
                  <a:pt x="330254" y="6601000"/>
                  <a:pt x="321608" y="6579103"/>
                  <a:pt x="304316" y="6561709"/>
                </a:cubicBezTo>
                <a:cubicBezTo>
                  <a:pt x="287024" y="6544315"/>
                  <a:pt x="265332" y="6535618"/>
                  <a:pt x="239241" y="6535618"/>
                </a:cubicBezTo>
                <a:cubicBezTo>
                  <a:pt x="227269" y="6535618"/>
                  <a:pt x="215298" y="6538022"/>
                  <a:pt x="203326" y="6542831"/>
                </a:cubicBezTo>
                <a:lnTo>
                  <a:pt x="203326" y="6487732"/>
                </a:lnTo>
                <a:close/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KZ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81DA88-FDAE-A1E6-41F3-4F89F4AEEC94}"/>
              </a:ext>
            </a:extLst>
          </p:cNvPr>
          <p:cNvSpPr txBox="1"/>
          <p:nvPr/>
        </p:nvSpPr>
        <p:spPr>
          <a:xfrm>
            <a:off x="6096000" y="1535784"/>
            <a:ext cx="6096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chemeClr val="bg1"/>
                </a:solidFill>
                <a:latin typeface="Impact" panose="020B0806030902050204" pitchFamily="34" charset="0"/>
              </a:rPr>
              <a:t>MEMORY</a:t>
            </a:r>
          </a:p>
          <a:p>
            <a:r>
              <a:rPr lang="en-US" sz="12000" dirty="0">
                <a:solidFill>
                  <a:schemeClr val="bg1"/>
                </a:solidFill>
                <a:latin typeface="Impact" panose="020B0806030902050204" pitchFamily="34" charset="0"/>
              </a:rPr>
              <a:t>CARD</a:t>
            </a:r>
            <a:endParaRPr lang="ru-KZ" sz="12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8845C1-4D6D-90A6-8DDD-149F2D4D87E5}"/>
              </a:ext>
            </a:extLst>
          </p:cNvPr>
          <p:cNvSpPr txBox="1"/>
          <p:nvPr/>
        </p:nvSpPr>
        <p:spPr>
          <a:xfrm>
            <a:off x="0" y="1535784"/>
            <a:ext cx="6096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0" dirty="0">
                <a:solidFill>
                  <a:schemeClr val="bg1"/>
                </a:solidFill>
                <a:latin typeface="Impact" panose="020B0806030902050204" pitchFamily="34" charset="0"/>
              </a:rPr>
              <a:t>PYTHON</a:t>
            </a:r>
          </a:p>
          <a:p>
            <a:pPr algn="r"/>
            <a:r>
              <a:rPr lang="en-US" sz="12000" dirty="0">
                <a:solidFill>
                  <a:schemeClr val="bg1"/>
                </a:solidFill>
                <a:latin typeface="Impact" panose="020B0806030902050204" pitchFamily="34" charset="0"/>
              </a:rPr>
              <a:t>PROJECT</a:t>
            </a:r>
            <a:endParaRPr lang="ru-KZ" sz="12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1502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901F3AE-6728-A4FE-4856-9D380711F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Полилиния: фигура 7">
            <a:extLst>
              <a:ext uri="{FF2B5EF4-FFF2-40B4-BE49-F238E27FC236}">
                <a16:creationId xmlns:a16="http://schemas.microsoft.com/office/drawing/2014/main" id="{743E4EAB-B07B-4711-AC5B-F6A06A314430}"/>
              </a:ext>
            </a:extLst>
          </p:cNvPr>
          <p:cNvSpPr/>
          <p:nvPr/>
        </p:nvSpPr>
        <p:spPr>
          <a:xfrm>
            <a:off x="0" y="-7199998"/>
            <a:ext cx="12258961" cy="32399999"/>
          </a:xfrm>
          <a:custGeom>
            <a:avLst/>
            <a:gdLst/>
            <a:ahLst/>
            <a:cxnLst/>
            <a:rect l="l" t="t" r="r" b="b"/>
            <a:pathLst>
              <a:path w="12258961" h="32399999">
                <a:moveTo>
                  <a:pt x="7412584" y="11877352"/>
                </a:moveTo>
                <a:lnTo>
                  <a:pt x="7412584" y="11944645"/>
                </a:lnTo>
                <a:cubicBezTo>
                  <a:pt x="7412584" y="11961079"/>
                  <a:pt x="7411639" y="11971227"/>
                  <a:pt x="7409749" y="11975088"/>
                </a:cubicBezTo>
                <a:cubicBezTo>
                  <a:pt x="7407859" y="11978950"/>
                  <a:pt x="7403792" y="11980881"/>
                  <a:pt x="7397548" y="11980881"/>
                </a:cubicBezTo>
                <a:cubicBezTo>
                  <a:pt x="7390974" y="11980881"/>
                  <a:pt x="7386578" y="11978416"/>
                  <a:pt x="7384360" y="11973486"/>
                </a:cubicBezTo>
                <a:cubicBezTo>
                  <a:pt x="7382142" y="11968556"/>
                  <a:pt x="7381032" y="11957628"/>
                  <a:pt x="7381032" y="11940702"/>
                </a:cubicBezTo>
                <a:cubicBezTo>
                  <a:pt x="7381032" y="11925912"/>
                  <a:pt x="7382306" y="11914573"/>
                  <a:pt x="7384853" y="11906686"/>
                </a:cubicBezTo>
                <a:cubicBezTo>
                  <a:pt x="7387400" y="11898798"/>
                  <a:pt x="7396644" y="11889020"/>
                  <a:pt x="7412584" y="11877352"/>
                </a:cubicBezTo>
                <a:close/>
                <a:moveTo>
                  <a:pt x="6413356" y="11757802"/>
                </a:moveTo>
                <a:cubicBezTo>
                  <a:pt x="6418944" y="11757802"/>
                  <a:pt x="6422641" y="11760267"/>
                  <a:pt x="6424449" y="11765196"/>
                </a:cubicBezTo>
                <a:cubicBezTo>
                  <a:pt x="6426256" y="11770126"/>
                  <a:pt x="6427160" y="11781055"/>
                  <a:pt x="6427160" y="11797981"/>
                </a:cubicBezTo>
                <a:lnTo>
                  <a:pt x="6427160" y="11821891"/>
                </a:lnTo>
                <a:lnTo>
                  <a:pt x="6398074" y="11821891"/>
                </a:lnTo>
                <a:lnTo>
                  <a:pt x="6398074" y="11797981"/>
                </a:lnTo>
                <a:cubicBezTo>
                  <a:pt x="6398074" y="11779576"/>
                  <a:pt x="6398895" y="11768278"/>
                  <a:pt x="6400539" y="11764087"/>
                </a:cubicBezTo>
                <a:cubicBezTo>
                  <a:pt x="6402182" y="11759897"/>
                  <a:pt x="6406455" y="11757802"/>
                  <a:pt x="6413356" y="11757802"/>
                </a:cubicBezTo>
                <a:close/>
                <a:moveTo>
                  <a:pt x="7814266" y="11705791"/>
                </a:moveTo>
                <a:lnTo>
                  <a:pt x="7868796" y="11979402"/>
                </a:lnTo>
                <a:cubicBezTo>
                  <a:pt x="7872909" y="11999615"/>
                  <a:pt x="7874966" y="12011036"/>
                  <a:pt x="7874966" y="12013665"/>
                </a:cubicBezTo>
                <a:cubicBezTo>
                  <a:pt x="7874966" y="12019088"/>
                  <a:pt x="7872744" y="12022580"/>
                  <a:pt x="7868299" y="12024141"/>
                </a:cubicBezTo>
                <a:cubicBezTo>
                  <a:pt x="7863854" y="12025702"/>
                  <a:pt x="7853896" y="12026483"/>
                  <a:pt x="7838423" y="12026483"/>
                </a:cubicBezTo>
                <a:lnTo>
                  <a:pt x="7838423" y="12078740"/>
                </a:lnTo>
                <a:lnTo>
                  <a:pt x="7898807" y="12078740"/>
                </a:lnTo>
                <a:cubicBezTo>
                  <a:pt x="7926412" y="12078740"/>
                  <a:pt x="7946499" y="12076645"/>
                  <a:pt x="7959070" y="12072454"/>
                </a:cubicBezTo>
                <a:cubicBezTo>
                  <a:pt x="7971640" y="12068264"/>
                  <a:pt x="7981457" y="12061732"/>
                  <a:pt x="7988522" y="12052858"/>
                </a:cubicBezTo>
                <a:cubicBezTo>
                  <a:pt x="7995587" y="12043984"/>
                  <a:pt x="8000640" y="12032728"/>
                  <a:pt x="8003680" y="12019088"/>
                </a:cubicBezTo>
                <a:cubicBezTo>
                  <a:pt x="8006720" y="12005449"/>
                  <a:pt x="8010490" y="11979898"/>
                  <a:pt x="8014992" y="11942435"/>
                </a:cubicBezTo>
                <a:lnTo>
                  <a:pt x="8043446" y="11705791"/>
                </a:lnTo>
                <a:lnTo>
                  <a:pt x="7953352" y="11705791"/>
                </a:lnTo>
                <a:lnTo>
                  <a:pt x="7937391" y="11926652"/>
                </a:lnTo>
                <a:lnTo>
                  <a:pt x="7904669" y="11705791"/>
                </a:lnTo>
                <a:close/>
                <a:moveTo>
                  <a:pt x="6901522" y="11705791"/>
                </a:moveTo>
                <a:lnTo>
                  <a:pt x="6901522" y="12032892"/>
                </a:lnTo>
                <a:lnTo>
                  <a:pt x="7004065" y="12032892"/>
                </a:lnTo>
                <a:lnTo>
                  <a:pt x="7004065" y="11705791"/>
                </a:lnTo>
                <a:close/>
                <a:moveTo>
                  <a:pt x="6071191" y="11705791"/>
                </a:moveTo>
                <a:lnTo>
                  <a:pt x="6121230" y="12032892"/>
                </a:lnTo>
                <a:lnTo>
                  <a:pt x="6251380" y="12032892"/>
                </a:lnTo>
                <a:lnTo>
                  <a:pt x="6297968" y="11705791"/>
                </a:lnTo>
                <a:lnTo>
                  <a:pt x="6209041" y="11705791"/>
                </a:lnTo>
                <a:cubicBezTo>
                  <a:pt x="6205425" y="11741469"/>
                  <a:pt x="6202206" y="11778293"/>
                  <a:pt x="6199381" y="11816264"/>
                </a:cubicBezTo>
                <a:cubicBezTo>
                  <a:pt x="6194092" y="11884281"/>
                  <a:pt x="6190349" y="11927076"/>
                  <a:pt x="6188154" y="11944645"/>
                </a:cubicBezTo>
                <a:lnTo>
                  <a:pt x="6160123" y="11705791"/>
                </a:lnTo>
                <a:close/>
                <a:moveTo>
                  <a:pt x="7400013" y="11699875"/>
                </a:moveTo>
                <a:cubicBezTo>
                  <a:pt x="7371912" y="11699875"/>
                  <a:pt x="7349070" y="11705134"/>
                  <a:pt x="7331486" y="11715651"/>
                </a:cubicBezTo>
                <a:cubicBezTo>
                  <a:pt x="7313903" y="11726168"/>
                  <a:pt x="7302194" y="11738287"/>
                  <a:pt x="7296361" y="11752009"/>
                </a:cubicBezTo>
                <a:cubicBezTo>
                  <a:pt x="7290527" y="11765731"/>
                  <a:pt x="7287610" y="11785245"/>
                  <a:pt x="7287610" y="11810552"/>
                </a:cubicBezTo>
                <a:lnTo>
                  <a:pt x="7287610" y="11832490"/>
                </a:lnTo>
                <a:lnTo>
                  <a:pt x="7381032" y="11832490"/>
                </a:lnTo>
                <a:lnTo>
                  <a:pt x="7381032" y="11798227"/>
                </a:lnTo>
                <a:cubicBezTo>
                  <a:pt x="7381032" y="11779986"/>
                  <a:pt x="7381854" y="11768689"/>
                  <a:pt x="7383497" y="11764334"/>
                </a:cubicBezTo>
                <a:cubicBezTo>
                  <a:pt x="7385141" y="11759979"/>
                  <a:pt x="7389331" y="11757802"/>
                  <a:pt x="7396069" y="11757802"/>
                </a:cubicBezTo>
                <a:cubicBezTo>
                  <a:pt x="7401984" y="11757802"/>
                  <a:pt x="7406216" y="11760390"/>
                  <a:pt x="7408763" y="11765566"/>
                </a:cubicBezTo>
                <a:cubicBezTo>
                  <a:pt x="7411310" y="11770743"/>
                  <a:pt x="7412584" y="11781876"/>
                  <a:pt x="7412584" y="11798967"/>
                </a:cubicBezTo>
                <a:cubicBezTo>
                  <a:pt x="7412584" y="11812606"/>
                  <a:pt x="7411433" y="11821644"/>
                  <a:pt x="7409133" y="11826081"/>
                </a:cubicBezTo>
                <a:cubicBezTo>
                  <a:pt x="7406832" y="11830518"/>
                  <a:pt x="7389331" y="11839145"/>
                  <a:pt x="7356629" y="11851963"/>
                </a:cubicBezTo>
                <a:cubicBezTo>
                  <a:pt x="7326064" y="11863795"/>
                  <a:pt x="7306919" y="11874148"/>
                  <a:pt x="7299195" y="11883022"/>
                </a:cubicBezTo>
                <a:cubicBezTo>
                  <a:pt x="7291472" y="11891896"/>
                  <a:pt x="7287610" y="11908576"/>
                  <a:pt x="7287610" y="11933061"/>
                </a:cubicBezTo>
                <a:lnTo>
                  <a:pt x="7287610" y="11959929"/>
                </a:lnTo>
                <a:cubicBezTo>
                  <a:pt x="7287610" y="11992959"/>
                  <a:pt x="7294882" y="12014364"/>
                  <a:pt x="7309425" y="12024141"/>
                </a:cubicBezTo>
                <a:cubicBezTo>
                  <a:pt x="7323968" y="12033919"/>
                  <a:pt x="7339949" y="12038808"/>
                  <a:pt x="7357369" y="12038808"/>
                </a:cubicBezTo>
                <a:cubicBezTo>
                  <a:pt x="7370679" y="12038808"/>
                  <a:pt x="7382142" y="12035886"/>
                  <a:pt x="7391755" y="12030042"/>
                </a:cubicBezTo>
                <a:cubicBezTo>
                  <a:pt x="7401368" y="12024198"/>
                  <a:pt x="7409215" y="12015432"/>
                  <a:pt x="7415295" y="12003744"/>
                </a:cubicBezTo>
                <a:lnTo>
                  <a:pt x="7415295" y="12032892"/>
                </a:lnTo>
                <a:lnTo>
                  <a:pt x="7512168" y="12032892"/>
                </a:lnTo>
                <a:lnTo>
                  <a:pt x="7512168" y="11868725"/>
                </a:lnTo>
                <a:cubicBezTo>
                  <a:pt x="7512168" y="11814660"/>
                  <a:pt x="7510443" y="11778959"/>
                  <a:pt x="7506992" y="11761622"/>
                </a:cubicBezTo>
                <a:cubicBezTo>
                  <a:pt x="7503541" y="11744286"/>
                  <a:pt x="7493270" y="11729660"/>
                  <a:pt x="7476180" y="11717746"/>
                </a:cubicBezTo>
                <a:cubicBezTo>
                  <a:pt x="7459090" y="11705832"/>
                  <a:pt x="7433700" y="11699875"/>
                  <a:pt x="7400013" y="11699875"/>
                </a:cubicBezTo>
                <a:close/>
                <a:moveTo>
                  <a:pt x="7152116" y="11699875"/>
                </a:moveTo>
                <a:cubicBezTo>
                  <a:pt x="7125987" y="11699875"/>
                  <a:pt x="7103803" y="11705421"/>
                  <a:pt x="7085562" y="11716513"/>
                </a:cubicBezTo>
                <a:cubicBezTo>
                  <a:pt x="7067321" y="11727606"/>
                  <a:pt x="7055407" y="11740218"/>
                  <a:pt x="7049820" y="11754351"/>
                </a:cubicBezTo>
                <a:cubicBezTo>
                  <a:pt x="7044233" y="11768483"/>
                  <a:pt x="7041439" y="11789435"/>
                  <a:pt x="7041439" y="11817207"/>
                </a:cubicBezTo>
                <a:lnTo>
                  <a:pt x="7041439" y="11910136"/>
                </a:lnTo>
                <a:cubicBezTo>
                  <a:pt x="7041439" y="11942017"/>
                  <a:pt x="7044849" y="11966625"/>
                  <a:pt x="7051669" y="11983962"/>
                </a:cubicBezTo>
                <a:cubicBezTo>
                  <a:pt x="7058488" y="12001299"/>
                  <a:pt x="7070115" y="12014774"/>
                  <a:pt x="7086548" y="12024388"/>
                </a:cubicBezTo>
                <a:cubicBezTo>
                  <a:pt x="7102981" y="12034001"/>
                  <a:pt x="7125248" y="12038808"/>
                  <a:pt x="7153348" y="12038808"/>
                </a:cubicBezTo>
                <a:cubicBezTo>
                  <a:pt x="7175369" y="12038808"/>
                  <a:pt x="7193856" y="12035316"/>
                  <a:pt x="7208810" y="12028332"/>
                </a:cubicBezTo>
                <a:cubicBezTo>
                  <a:pt x="7223764" y="12021348"/>
                  <a:pt x="7235884" y="12010995"/>
                  <a:pt x="7245168" y="11997273"/>
                </a:cubicBezTo>
                <a:cubicBezTo>
                  <a:pt x="7254453" y="11983551"/>
                  <a:pt x="7259958" y="11970158"/>
                  <a:pt x="7261684" y="11957094"/>
                </a:cubicBezTo>
                <a:cubicBezTo>
                  <a:pt x="7263409" y="11944030"/>
                  <a:pt x="7264354" y="11924433"/>
                  <a:pt x="7264518" y="11898305"/>
                </a:cubicBezTo>
                <a:lnTo>
                  <a:pt x="7175780" y="11898305"/>
                </a:lnTo>
                <a:lnTo>
                  <a:pt x="7175780" y="11937251"/>
                </a:lnTo>
                <a:cubicBezTo>
                  <a:pt x="7175780" y="11954177"/>
                  <a:pt x="7174588" y="11965680"/>
                  <a:pt x="7172205" y="11971761"/>
                </a:cubicBezTo>
                <a:cubicBezTo>
                  <a:pt x="7169823" y="11977841"/>
                  <a:pt x="7165262" y="11980881"/>
                  <a:pt x="7158525" y="11980881"/>
                </a:cubicBezTo>
                <a:cubicBezTo>
                  <a:pt x="7152773" y="11980881"/>
                  <a:pt x="7148418" y="11977964"/>
                  <a:pt x="7145461" y="11972130"/>
                </a:cubicBezTo>
                <a:cubicBezTo>
                  <a:pt x="7142503" y="11966297"/>
                  <a:pt x="7141024" y="11957546"/>
                  <a:pt x="7141024" y="11945878"/>
                </a:cubicBezTo>
                <a:lnTo>
                  <a:pt x="7141024" y="11791572"/>
                </a:lnTo>
                <a:cubicBezTo>
                  <a:pt x="7141024" y="11777275"/>
                  <a:pt x="7142010" y="11768072"/>
                  <a:pt x="7143982" y="11763964"/>
                </a:cubicBezTo>
                <a:cubicBezTo>
                  <a:pt x="7145954" y="11759856"/>
                  <a:pt x="7149815" y="11757802"/>
                  <a:pt x="7155567" y="11757802"/>
                </a:cubicBezTo>
                <a:cubicBezTo>
                  <a:pt x="7161318" y="11757802"/>
                  <a:pt x="7165262" y="11760143"/>
                  <a:pt x="7167399" y="11764827"/>
                </a:cubicBezTo>
                <a:cubicBezTo>
                  <a:pt x="7169535" y="11769510"/>
                  <a:pt x="7170603" y="11778425"/>
                  <a:pt x="7170603" y="11791572"/>
                </a:cubicBezTo>
                <a:lnTo>
                  <a:pt x="7170603" y="11829286"/>
                </a:lnTo>
                <a:lnTo>
                  <a:pt x="7264518" y="11829286"/>
                </a:lnTo>
                <a:cubicBezTo>
                  <a:pt x="7264518" y="11798556"/>
                  <a:pt x="7261478" y="11774810"/>
                  <a:pt x="7255398" y="11758048"/>
                </a:cubicBezTo>
                <a:cubicBezTo>
                  <a:pt x="7249318" y="11741286"/>
                  <a:pt x="7237075" y="11727401"/>
                  <a:pt x="7218670" y="11716390"/>
                </a:cubicBezTo>
                <a:cubicBezTo>
                  <a:pt x="7200265" y="11705380"/>
                  <a:pt x="7178080" y="11699875"/>
                  <a:pt x="7152116" y="11699875"/>
                </a:cubicBezTo>
                <a:close/>
                <a:moveTo>
                  <a:pt x="6717119" y="11699875"/>
                </a:moveTo>
                <a:cubicBezTo>
                  <a:pt x="6689676" y="11701688"/>
                  <a:pt x="6668724" y="11717998"/>
                  <a:pt x="6654263" y="11748804"/>
                </a:cubicBezTo>
                <a:lnTo>
                  <a:pt x="6658207" y="11705791"/>
                </a:lnTo>
                <a:lnTo>
                  <a:pt x="6558622" y="11705791"/>
                </a:lnTo>
                <a:lnTo>
                  <a:pt x="6558622" y="12032892"/>
                </a:lnTo>
                <a:lnTo>
                  <a:pt x="6658207" y="12032892"/>
                </a:lnTo>
                <a:lnTo>
                  <a:pt x="6658207" y="11903728"/>
                </a:lnTo>
                <a:cubicBezTo>
                  <a:pt x="6658207" y="11872011"/>
                  <a:pt x="6659193" y="11851758"/>
                  <a:pt x="6661165" y="11842966"/>
                </a:cubicBezTo>
                <a:cubicBezTo>
                  <a:pt x="6663137" y="11834175"/>
                  <a:pt x="6668395" y="11827314"/>
                  <a:pt x="6676940" y="11822384"/>
                </a:cubicBezTo>
                <a:cubicBezTo>
                  <a:pt x="6685486" y="11817454"/>
                  <a:pt x="6698879" y="11814989"/>
                  <a:pt x="6717119" y="11814989"/>
                </a:cubicBezTo>
                <a:close/>
                <a:moveTo>
                  <a:pt x="6408673" y="11699875"/>
                </a:moveTo>
                <a:cubicBezTo>
                  <a:pt x="6385831" y="11699875"/>
                  <a:pt x="6365618" y="11704271"/>
                  <a:pt x="6348035" y="11713062"/>
                </a:cubicBezTo>
                <a:cubicBezTo>
                  <a:pt x="6330451" y="11721854"/>
                  <a:pt x="6317798" y="11734508"/>
                  <a:pt x="6310074" y="11751023"/>
                </a:cubicBezTo>
                <a:cubicBezTo>
                  <a:pt x="6302351" y="11767538"/>
                  <a:pt x="6298489" y="11790093"/>
                  <a:pt x="6298489" y="11818686"/>
                </a:cubicBezTo>
                <a:lnTo>
                  <a:pt x="6298489" y="11914080"/>
                </a:lnTo>
                <a:cubicBezTo>
                  <a:pt x="6298489" y="11938402"/>
                  <a:pt x="6300215" y="11956930"/>
                  <a:pt x="6303665" y="11969665"/>
                </a:cubicBezTo>
                <a:cubicBezTo>
                  <a:pt x="6307116" y="11982401"/>
                  <a:pt x="6313320" y="11994069"/>
                  <a:pt x="6322276" y="12004668"/>
                </a:cubicBezTo>
                <a:cubicBezTo>
                  <a:pt x="6331232" y="12015267"/>
                  <a:pt x="6343762" y="12023607"/>
                  <a:pt x="6359867" y="12029687"/>
                </a:cubicBezTo>
                <a:cubicBezTo>
                  <a:pt x="6375971" y="12035768"/>
                  <a:pt x="6394541" y="12038808"/>
                  <a:pt x="6415575" y="12038808"/>
                </a:cubicBezTo>
                <a:cubicBezTo>
                  <a:pt x="6437267" y="12038808"/>
                  <a:pt x="6455302" y="12035726"/>
                  <a:pt x="6469681" y="12029564"/>
                </a:cubicBezTo>
                <a:cubicBezTo>
                  <a:pt x="6484060" y="12023402"/>
                  <a:pt x="6495933" y="12014158"/>
                  <a:pt x="6505300" y="12001833"/>
                </a:cubicBezTo>
                <a:cubicBezTo>
                  <a:pt x="6514667" y="11989508"/>
                  <a:pt x="6520624" y="11977923"/>
                  <a:pt x="6523171" y="11967077"/>
                </a:cubicBezTo>
                <a:cubicBezTo>
                  <a:pt x="6525718" y="11956231"/>
                  <a:pt x="6526991" y="11940702"/>
                  <a:pt x="6526991" y="11920489"/>
                </a:cubicBezTo>
                <a:lnTo>
                  <a:pt x="6526991" y="11896333"/>
                </a:lnTo>
                <a:lnTo>
                  <a:pt x="6432583" y="11896333"/>
                </a:lnTo>
                <a:lnTo>
                  <a:pt x="6432583" y="11939470"/>
                </a:lnTo>
                <a:cubicBezTo>
                  <a:pt x="6432583" y="11955738"/>
                  <a:pt x="6431310" y="11966707"/>
                  <a:pt x="6428762" y="11972377"/>
                </a:cubicBezTo>
                <a:cubicBezTo>
                  <a:pt x="6426215" y="11978046"/>
                  <a:pt x="6421162" y="11980881"/>
                  <a:pt x="6413603" y="11980881"/>
                </a:cubicBezTo>
                <a:cubicBezTo>
                  <a:pt x="6407523" y="11980881"/>
                  <a:pt x="6403414" y="11978745"/>
                  <a:pt x="6401278" y="11974472"/>
                </a:cubicBezTo>
                <a:cubicBezTo>
                  <a:pt x="6399142" y="11970199"/>
                  <a:pt x="6398074" y="11960668"/>
                  <a:pt x="6398074" y="11945878"/>
                </a:cubicBezTo>
                <a:lnTo>
                  <a:pt x="6398074" y="11875134"/>
                </a:lnTo>
                <a:lnTo>
                  <a:pt x="6526991" y="11875134"/>
                </a:lnTo>
                <a:lnTo>
                  <a:pt x="6526991" y="11831751"/>
                </a:lnTo>
                <a:cubicBezTo>
                  <a:pt x="6526991" y="11800035"/>
                  <a:pt x="6523335" y="11775426"/>
                  <a:pt x="6516022" y="11757925"/>
                </a:cubicBezTo>
                <a:cubicBezTo>
                  <a:pt x="6508709" y="11740424"/>
                  <a:pt x="6495974" y="11726373"/>
                  <a:pt x="6477815" y="11715774"/>
                </a:cubicBezTo>
                <a:cubicBezTo>
                  <a:pt x="6459657" y="11705175"/>
                  <a:pt x="6436609" y="11699875"/>
                  <a:pt x="6408673" y="11699875"/>
                </a:cubicBezTo>
                <a:close/>
                <a:moveTo>
                  <a:pt x="6754298" y="11662161"/>
                </a:moveTo>
                <a:lnTo>
                  <a:pt x="6754298" y="11713678"/>
                </a:lnTo>
                <a:lnTo>
                  <a:pt x="6732853" y="11713678"/>
                </a:lnTo>
                <a:lnTo>
                  <a:pt x="6732853" y="11765443"/>
                </a:lnTo>
                <a:lnTo>
                  <a:pt x="6754298" y="11765443"/>
                </a:lnTo>
                <a:lnTo>
                  <a:pt x="6754298" y="11931582"/>
                </a:lnTo>
                <a:cubicBezTo>
                  <a:pt x="6754298" y="11964119"/>
                  <a:pt x="6755202" y="11984784"/>
                  <a:pt x="6757010" y="11993576"/>
                </a:cubicBezTo>
                <a:cubicBezTo>
                  <a:pt x="6758817" y="12002367"/>
                  <a:pt x="6763419" y="12010173"/>
                  <a:pt x="6770814" y="12016993"/>
                </a:cubicBezTo>
                <a:cubicBezTo>
                  <a:pt x="6778209" y="12023813"/>
                  <a:pt x="6786754" y="12028167"/>
                  <a:pt x="6796449" y="12030057"/>
                </a:cubicBezTo>
                <a:cubicBezTo>
                  <a:pt x="6806145" y="12031947"/>
                  <a:pt x="6822332" y="12032892"/>
                  <a:pt x="6845009" y="12032892"/>
                </a:cubicBezTo>
                <a:lnTo>
                  <a:pt x="6885188" y="12032892"/>
                </a:lnTo>
                <a:lnTo>
                  <a:pt x="6885188" y="11980141"/>
                </a:lnTo>
                <a:cubicBezTo>
                  <a:pt x="6868919" y="11980141"/>
                  <a:pt x="6859676" y="11978909"/>
                  <a:pt x="6857457" y="11976444"/>
                </a:cubicBezTo>
                <a:cubicBezTo>
                  <a:pt x="6855239" y="11973979"/>
                  <a:pt x="6854130" y="11961983"/>
                  <a:pt x="6854130" y="11940456"/>
                </a:cubicBezTo>
                <a:lnTo>
                  <a:pt x="6854130" y="11765443"/>
                </a:lnTo>
                <a:lnTo>
                  <a:pt x="6880998" y="11765443"/>
                </a:lnTo>
                <a:lnTo>
                  <a:pt x="6880998" y="11713678"/>
                </a:lnTo>
                <a:lnTo>
                  <a:pt x="6854130" y="11713678"/>
                </a:lnTo>
                <a:lnTo>
                  <a:pt x="6854130" y="11662161"/>
                </a:lnTo>
                <a:close/>
                <a:moveTo>
                  <a:pt x="7692097" y="11633814"/>
                </a:moveTo>
                <a:lnTo>
                  <a:pt x="7692097" y="12032892"/>
                </a:lnTo>
                <a:lnTo>
                  <a:pt x="7794640" y="12032892"/>
                </a:lnTo>
                <a:lnTo>
                  <a:pt x="7794640" y="11633814"/>
                </a:lnTo>
                <a:close/>
                <a:moveTo>
                  <a:pt x="7549222" y="11633814"/>
                </a:moveTo>
                <a:lnTo>
                  <a:pt x="7549222" y="12032892"/>
                </a:lnTo>
                <a:lnTo>
                  <a:pt x="7651765" y="12032892"/>
                </a:lnTo>
                <a:lnTo>
                  <a:pt x="7651765" y="11633814"/>
                </a:lnTo>
                <a:close/>
                <a:moveTo>
                  <a:pt x="6901522" y="11633814"/>
                </a:moveTo>
                <a:lnTo>
                  <a:pt x="6901522" y="11685825"/>
                </a:lnTo>
                <a:lnTo>
                  <a:pt x="7004065" y="11685825"/>
                </a:lnTo>
                <a:lnTo>
                  <a:pt x="7004065" y="11633814"/>
                </a:lnTo>
                <a:close/>
                <a:moveTo>
                  <a:pt x="8774659" y="11267752"/>
                </a:moveTo>
                <a:lnTo>
                  <a:pt x="8774659" y="11335046"/>
                </a:lnTo>
                <a:cubicBezTo>
                  <a:pt x="8774659" y="11351479"/>
                  <a:pt x="8773714" y="11361626"/>
                  <a:pt x="8771824" y="11365488"/>
                </a:cubicBezTo>
                <a:cubicBezTo>
                  <a:pt x="8769934" y="11369350"/>
                  <a:pt x="8765867" y="11371281"/>
                  <a:pt x="8759622" y="11371281"/>
                </a:cubicBezTo>
                <a:cubicBezTo>
                  <a:pt x="8753049" y="11371281"/>
                  <a:pt x="8748653" y="11368816"/>
                  <a:pt x="8746435" y="11363886"/>
                </a:cubicBezTo>
                <a:cubicBezTo>
                  <a:pt x="8744216" y="11358956"/>
                  <a:pt x="8743107" y="11348028"/>
                  <a:pt x="8743107" y="11331102"/>
                </a:cubicBezTo>
                <a:cubicBezTo>
                  <a:pt x="8743107" y="11316312"/>
                  <a:pt x="8744380" y="11304973"/>
                  <a:pt x="8746928" y="11297085"/>
                </a:cubicBezTo>
                <a:cubicBezTo>
                  <a:pt x="8749475" y="11289197"/>
                  <a:pt x="8758719" y="11279420"/>
                  <a:pt x="8774659" y="11267752"/>
                </a:cubicBezTo>
                <a:close/>
                <a:moveTo>
                  <a:pt x="7917409" y="11267752"/>
                </a:moveTo>
                <a:lnTo>
                  <a:pt x="7917409" y="11335046"/>
                </a:lnTo>
                <a:cubicBezTo>
                  <a:pt x="7917409" y="11351479"/>
                  <a:pt x="7916464" y="11361626"/>
                  <a:pt x="7914574" y="11365488"/>
                </a:cubicBezTo>
                <a:cubicBezTo>
                  <a:pt x="7912684" y="11369350"/>
                  <a:pt x="7908617" y="11371281"/>
                  <a:pt x="7902373" y="11371281"/>
                </a:cubicBezTo>
                <a:cubicBezTo>
                  <a:pt x="7895799" y="11371281"/>
                  <a:pt x="7891403" y="11368816"/>
                  <a:pt x="7889185" y="11363886"/>
                </a:cubicBezTo>
                <a:cubicBezTo>
                  <a:pt x="7886967" y="11358956"/>
                  <a:pt x="7885857" y="11348028"/>
                  <a:pt x="7885857" y="11331102"/>
                </a:cubicBezTo>
                <a:cubicBezTo>
                  <a:pt x="7885857" y="11316312"/>
                  <a:pt x="7887131" y="11304973"/>
                  <a:pt x="7889678" y="11297085"/>
                </a:cubicBezTo>
                <a:cubicBezTo>
                  <a:pt x="7892225" y="11289197"/>
                  <a:pt x="7901469" y="11279420"/>
                  <a:pt x="7917409" y="11267752"/>
                </a:cubicBezTo>
                <a:close/>
                <a:moveTo>
                  <a:pt x="9289660" y="11148201"/>
                </a:moveTo>
                <a:cubicBezTo>
                  <a:pt x="9295740" y="11148201"/>
                  <a:pt x="9299807" y="11150255"/>
                  <a:pt x="9301861" y="11154364"/>
                </a:cubicBezTo>
                <a:cubicBezTo>
                  <a:pt x="9303916" y="11158472"/>
                  <a:pt x="9304942" y="11166524"/>
                  <a:pt x="9304942" y="11178520"/>
                </a:cubicBezTo>
                <a:lnTo>
                  <a:pt x="9304942" y="11329869"/>
                </a:lnTo>
                <a:cubicBezTo>
                  <a:pt x="9304942" y="11348110"/>
                  <a:pt x="9303874" y="11359572"/>
                  <a:pt x="9301738" y="11364256"/>
                </a:cubicBezTo>
                <a:cubicBezTo>
                  <a:pt x="9299602" y="11368939"/>
                  <a:pt x="9295329" y="11371281"/>
                  <a:pt x="9288920" y="11371281"/>
                </a:cubicBezTo>
                <a:cubicBezTo>
                  <a:pt x="9283333" y="11371281"/>
                  <a:pt x="9279554" y="11369185"/>
                  <a:pt x="9277582" y="11364995"/>
                </a:cubicBezTo>
                <a:cubicBezTo>
                  <a:pt x="9275610" y="11360805"/>
                  <a:pt x="9274624" y="11352054"/>
                  <a:pt x="9274624" y="11338744"/>
                </a:cubicBezTo>
                <a:lnTo>
                  <a:pt x="9274624" y="11178520"/>
                </a:lnTo>
                <a:cubicBezTo>
                  <a:pt x="9274624" y="11165703"/>
                  <a:pt x="9275650" y="11157445"/>
                  <a:pt x="9277705" y="11153748"/>
                </a:cubicBezTo>
                <a:cubicBezTo>
                  <a:pt x="9279759" y="11150050"/>
                  <a:pt x="9283744" y="11148201"/>
                  <a:pt x="9289660" y="11148201"/>
                </a:cubicBezTo>
                <a:close/>
                <a:moveTo>
                  <a:pt x="7232014" y="11148201"/>
                </a:moveTo>
                <a:cubicBezTo>
                  <a:pt x="7237930" y="11148201"/>
                  <a:pt x="7241791" y="11150379"/>
                  <a:pt x="7243599" y="11154733"/>
                </a:cubicBezTo>
                <a:cubicBezTo>
                  <a:pt x="7245406" y="11159088"/>
                  <a:pt x="7246310" y="11169647"/>
                  <a:pt x="7246310" y="11186408"/>
                </a:cubicBezTo>
                <a:lnTo>
                  <a:pt x="7246310" y="11337264"/>
                </a:lnTo>
                <a:cubicBezTo>
                  <a:pt x="7246310" y="11351397"/>
                  <a:pt x="7245365" y="11360599"/>
                  <a:pt x="7243476" y="11364872"/>
                </a:cubicBezTo>
                <a:cubicBezTo>
                  <a:pt x="7241586" y="11369145"/>
                  <a:pt x="7237683" y="11371281"/>
                  <a:pt x="7231767" y="11371281"/>
                </a:cubicBezTo>
                <a:cubicBezTo>
                  <a:pt x="7226015" y="11371281"/>
                  <a:pt x="7222154" y="11368939"/>
                  <a:pt x="7220182" y="11364256"/>
                </a:cubicBezTo>
                <a:cubicBezTo>
                  <a:pt x="7218210" y="11359572"/>
                  <a:pt x="7217224" y="11349507"/>
                  <a:pt x="7217224" y="11334060"/>
                </a:cubicBezTo>
                <a:lnTo>
                  <a:pt x="7217224" y="11186408"/>
                </a:lnTo>
                <a:cubicBezTo>
                  <a:pt x="7217224" y="11169647"/>
                  <a:pt x="7218210" y="11159088"/>
                  <a:pt x="7220182" y="11154733"/>
                </a:cubicBezTo>
                <a:cubicBezTo>
                  <a:pt x="7222154" y="11150379"/>
                  <a:pt x="7226098" y="11148201"/>
                  <a:pt x="7232014" y="11148201"/>
                </a:cubicBezTo>
                <a:close/>
                <a:moveTo>
                  <a:pt x="6470013" y="11148201"/>
                </a:moveTo>
                <a:cubicBezTo>
                  <a:pt x="6475929" y="11148201"/>
                  <a:pt x="6479791" y="11150379"/>
                  <a:pt x="6481599" y="11154733"/>
                </a:cubicBezTo>
                <a:cubicBezTo>
                  <a:pt x="6483406" y="11159088"/>
                  <a:pt x="6484310" y="11169647"/>
                  <a:pt x="6484310" y="11186408"/>
                </a:cubicBezTo>
                <a:lnTo>
                  <a:pt x="6484310" y="11337264"/>
                </a:lnTo>
                <a:cubicBezTo>
                  <a:pt x="6484310" y="11351397"/>
                  <a:pt x="6483365" y="11360599"/>
                  <a:pt x="6481476" y="11364872"/>
                </a:cubicBezTo>
                <a:cubicBezTo>
                  <a:pt x="6479586" y="11369145"/>
                  <a:pt x="6475683" y="11371281"/>
                  <a:pt x="6469767" y="11371281"/>
                </a:cubicBezTo>
                <a:cubicBezTo>
                  <a:pt x="6464015" y="11371281"/>
                  <a:pt x="6460154" y="11368939"/>
                  <a:pt x="6458182" y="11364256"/>
                </a:cubicBezTo>
                <a:cubicBezTo>
                  <a:pt x="6456210" y="11359572"/>
                  <a:pt x="6455224" y="11349507"/>
                  <a:pt x="6455224" y="11334060"/>
                </a:cubicBezTo>
                <a:lnTo>
                  <a:pt x="6455224" y="11186408"/>
                </a:lnTo>
                <a:cubicBezTo>
                  <a:pt x="6455224" y="11169647"/>
                  <a:pt x="6456210" y="11159088"/>
                  <a:pt x="6458182" y="11154733"/>
                </a:cubicBezTo>
                <a:cubicBezTo>
                  <a:pt x="6460154" y="11150379"/>
                  <a:pt x="6464098" y="11148201"/>
                  <a:pt x="6470013" y="11148201"/>
                </a:cubicBezTo>
                <a:close/>
                <a:moveTo>
                  <a:pt x="8319091" y="11096191"/>
                </a:moveTo>
                <a:lnTo>
                  <a:pt x="8373621" y="11369802"/>
                </a:lnTo>
                <a:cubicBezTo>
                  <a:pt x="8377734" y="11390015"/>
                  <a:pt x="8379791" y="11401436"/>
                  <a:pt x="8379791" y="11404065"/>
                </a:cubicBezTo>
                <a:cubicBezTo>
                  <a:pt x="8379791" y="11409488"/>
                  <a:pt x="8377569" y="11412980"/>
                  <a:pt x="8373124" y="11414541"/>
                </a:cubicBezTo>
                <a:cubicBezTo>
                  <a:pt x="8368679" y="11416102"/>
                  <a:pt x="8358721" y="11416883"/>
                  <a:pt x="8343248" y="11416883"/>
                </a:cubicBezTo>
                <a:lnTo>
                  <a:pt x="8343248" y="11469140"/>
                </a:lnTo>
                <a:lnTo>
                  <a:pt x="8403632" y="11469140"/>
                </a:lnTo>
                <a:cubicBezTo>
                  <a:pt x="8431236" y="11469140"/>
                  <a:pt x="8451324" y="11467045"/>
                  <a:pt x="8463894" y="11462855"/>
                </a:cubicBezTo>
                <a:cubicBezTo>
                  <a:pt x="8476464" y="11458664"/>
                  <a:pt x="8486282" y="11452132"/>
                  <a:pt x="8493347" y="11443258"/>
                </a:cubicBezTo>
                <a:cubicBezTo>
                  <a:pt x="8500412" y="11434384"/>
                  <a:pt x="8505464" y="11423128"/>
                  <a:pt x="8508504" y="11409488"/>
                </a:cubicBezTo>
                <a:cubicBezTo>
                  <a:pt x="8511544" y="11395849"/>
                  <a:pt x="8515315" y="11370297"/>
                  <a:pt x="8519816" y="11332835"/>
                </a:cubicBezTo>
                <a:lnTo>
                  <a:pt x="8548271" y="11096191"/>
                </a:lnTo>
                <a:lnTo>
                  <a:pt x="8458177" y="11096191"/>
                </a:lnTo>
                <a:lnTo>
                  <a:pt x="8442216" y="11317051"/>
                </a:lnTo>
                <a:lnTo>
                  <a:pt x="8409494" y="11096191"/>
                </a:lnTo>
                <a:close/>
                <a:moveTo>
                  <a:pt x="6932474" y="11096191"/>
                </a:moveTo>
                <a:lnTo>
                  <a:pt x="6932474" y="11161759"/>
                </a:lnTo>
                <a:lnTo>
                  <a:pt x="6999829" y="11161759"/>
                </a:lnTo>
                <a:lnTo>
                  <a:pt x="6924832" y="11354766"/>
                </a:lnTo>
                <a:lnTo>
                  <a:pt x="6924832" y="11423292"/>
                </a:lnTo>
                <a:lnTo>
                  <a:pt x="7094668" y="11423292"/>
                </a:lnTo>
                <a:lnTo>
                  <a:pt x="7094668" y="11357724"/>
                </a:lnTo>
                <a:lnTo>
                  <a:pt x="7021212" y="11357724"/>
                </a:lnTo>
                <a:lnTo>
                  <a:pt x="7094668" y="11168661"/>
                </a:lnTo>
                <a:lnTo>
                  <a:pt x="7094668" y="11096191"/>
                </a:lnTo>
                <a:close/>
                <a:moveTo>
                  <a:pt x="6796747" y="11096191"/>
                </a:moveTo>
                <a:lnTo>
                  <a:pt x="6796747" y="11423292"/>
                </a:lnTo>
                <a:lnTo>
                  <a:pt x="6899290" y="11423292"/>
                </a:lnTo>
                <a:lnTo>
                  <a:pt x="6899290" y="11096191"/>
                </a:lnTo>
                <a:close/>
                <a:moveTo>
                  <a:pt x="9073492" y="11090275"/>
                </a:moveTo>
                <a:cubicBezTo>
                  <a:pt x="9059852" y="11090275"/>
                  <a:pt x="9047815" y="11093279"/>
                  <a:pt x="9037380" y="11099287"/>
                </a:cubicBezTo>
                <a:cubicBezTo>
                  <a:pt x="9026945" y="11105295"/>
                  <a:pt x="9018112" y="11114308"/>
                  <a:pt x="9010882" y="11126325"/>
                </a:cubicBezTo>
                <a:lnTo>
                  <a:pt x="9012607" y="11096191"/>
                </a:lnTo>
                <a:lnTo>
                  <a:pt x="8911297" y="11096191"/>
                </a:lnTo>
                <a:lnTo>
                  <a:pt x="8911297" y="11423292"/>
                </a:lnTo>
                <a:lnTo>
                  <a:pt x="9010882" y="11423292"/>
                </a:lnTo>
                <a:lnTo>
                  <a:pt x="9010882" y="11202184"/>
                </a:lnTo>
                <a:cubicBezTo>
                  <a:pt x="9010882" y="11177535"/>
                  <a:pt x="9011786" y="11162375"/>
                  <a:pt x="9013593" y="11156706"/>
                </a:cubicBezTo>
                <a:cubicBezTo>
                  <a:pt x="9015400" y="11151036"/>
                  <a:pt x="9019837" y="11148201"/>
                  <a:pt x="9026904" y="11148201"/>
                </a:cubicBezTo>
                <a:cubicBezTo>
                  <a:pt x="9033641" y="11148201"/>
                  <a:pt x="9037750" y="11150666"/>
                  <a:pt x="9039228" y="11155596"/>
                </a:cubicBezTo>
                <a:cubicBezTo>
                  <a:pt x="9040708" y="11160527"/>
                  <a:pt x="9041447" y="11174248"/>
                  <a:pt x="9041447" y="11196761"/>
                </a:cubicBezTo>
                <a:lnTo>
                  <a:pt x="9041447" y="11423292"/>
                </a:lnTo>
                <a:lnTo>
                  <a:pt x="9141032" y="11423292"/>
                </a:lnTo>
                <a:lnTo>
                  <a:pt x="9141032" y="11194050"/>
                </a:lnTo>
                <a:cubicBezTo>
                  <a:pt x="9141032" y="11165456"/>
                  <a:pt x="9139471" y="11145038"/>
                  <a:pt x="9136348" y="11132796"/>
                </a:cubicBezTo>
                <a:cubicBezTo>
                  <a:pt x="9133226" y="11120553"/>
                  <a:pt x="9126242" y="11110405"/>
                  <a:pt x="9115396" y="11102353"/>
                </a:cubicBezTo>
                <a:cubicBezTo>
                  <a:pt x="9104550" y="11094301"/>
                  <a:pt x="9090582" y="11090275"/>
                  <a:pt x="9073492" y="11090275"/>
                </a:cubicBezTo>
                <a:close/>
                <a:moveTo>
                  <a:pt x="8762087" y="11090275"/>
                </a:moveTo>
                <a:cubicBezTo>
                  <a:pt x="8733987" y="11090275"/>
                  <a:pt x="8711145" y="11095533"/>
                  <a:pt x="8693561" y="11106051"/>
                </a:cubicBezTo>
                <a:cubicBezTo>
                  <a:pt x="8675978" y="11116568"/>
                  <a:pt x="8664269" y="11128687"/>
                  <a:pt x="8658436" y="11142409"/>
                </a:cubicBezTo>
                <a:cubicBezTo>
                  <a:pt x="8652602" y="11156130"/>
                  <a:pt x="8649685" y="11175644"/>
                  <a:pt x="8649685" y="11200952"/>
                </a:cubicBezTo>
                <a:lnTo>
                  <a:pt x="8649685" y="11222890"/>
                </a:lnTo>
                <a:lnTo>
                  <a:pt x="8743107" y="11222890"/>
                </a:lnTo>
                <a:lnTo>
                  <a:pt x="8743107" y="11188627"/>
                </a:lnTo>
                <a:cubicBezTo>
                  <a:pt x="8743107" y="11170386"/>
                  <a:pt x="8743929" y="11159088"/>
                  <a:pt x="8745572" y="11154733"/>
                </a:cubicBezTo>
                <a:cubicBezTo>
                  <a:pt x="8747215" y="11150379"/>
                  <a:pt x="8751406" y="11148201"/>
                  <a:pt x="8758143" y="11148201"/>
                </a:cubicBezTo>
                <a:cubicBezTo>
                  <a:pt x="8764059" y="11148201"/>
                  <a:pt x="8768291" y="11150789"/>
                  <a:pt x="8770838" y="11155966"/>
                </a:cubicBezTo>
                <a:cubicBezTo>
                  <a:pt x="8773385" y="11161143"/>
                  <a:pt x="8774659" y="11172276"/>
                  <a:pt x="8774659" y="11189366"/>
                </a:cubicBezTo>
                <a:cubicBezTo>
                  <a:pt x="8774659" y="11203006"/>
                  <a:pt x="8773508" y="11212044"/>
                  <a:pt x="8771208" y="11216481"/>
                </a:cubicBezTo>
                <a:cubicBezTo>
                  <a:pt x="8768907" y="11220918"/>
                  <a:pt x="8751406" y="11229545"/>
                  <a:pt x="8718704" y="11242363"/>
                </a:cubicBezTo>
                <a:cubicBezTo>
                  <a:pt x="8688138" y="11254195"/>
                  <a:pt x="8668994" y="11264548"/>
                  <a:pt x="8661270" y="11273422"/>
                </a:cubicBezTo>
                <a:cubicBezTo>
                  <a:pt x="8653546" y="11282296"/>
                  <a:pt x="8649685" y="11298975"/>
                  <a:pt x="8649685" y="11323461"/>
                </a:cubicBezTo>
                <a:lnTo>
                  <a:pt x="8649685" y="11350329"/>
                </a:lnTo>
                <a:cubicBezTo>
                  <a:pt x="8649685" y="11383359"/>
                  <a:pt x="8656956" y="11404764"/>
                  <a:pt x="8671500" y="11414541"/>
                </a:cubicBezTo>
                <a:cubicBezTo>
                  <a:pt x="8686043" y="11424319"/>
                  <a:pt x="8702024" y="11429208"/>
                  <a:pt x="8719444" y="11429208"/>
                </a:cubicBezTo>
                <a:cubicBezTo>
                  <a:pt x="8732754" y="11429208"/>
                  <a:pt x="8744216" y="11426285"/>
                  <a:pt x="8753830" y="11420442"/>
                </a:cubicBezTo>
                <a:cubicBezTo>
                  <a:pt x="8763443" y="11414598"/>
                  <a:pt x="8771290" y="11405832"/>
                  <a:pt x="8777370" y="11394143"/>
                </a:cubicBezTo>
                <a:lnTo>
                  <a:pt x="8777370" y="11423292"/>
                </a:lnTo>
                <a:lnTo>
                  <a:pt x="8874243" y="11423292"/>
                </a:lnTo>
                <a:lnTo>
                  <a:pt x="8874243" y="11259125"/>
                </a:lnTo>
                <a:cubicBezTo>
                  <a:pt x="8874243" y="11205060"/>
                  <a:pt x="8872518" y="11169359"/>
                  <a:pt x="8869067" y="11152022"/>
                </a:cubicBezTo>
                <a:cubicBezTo>
                  <a:pt x="8865616" y="11134685"/>
                  <a:pt x="8855345" y="11120059"/>
                  <a:pt x="8838255" y="11108145"/>
                </a:cubicBezTo>
                <a:cubicBezTo>
                  <a:pt x="8821164" y="11096231"/>
                  <a:pt x="8795775" y="11090275"/>
                  <a:pt x="8762087" y="11090275"/>
                </a:cubicBezTo>
                <a:close/>
                <a:moveTo>
                  <a:pt x="7904838" y="11090275"/>
                </a:moveTo>
                <a:cubicBezTo>
                  <a:pt x="7876737" y="11090275"/>
                  <a:pt x="7853895" y="11095533"/>
                  <a:pt x="7836311" y="11106051"/>
                </a:cubicBezTo>
                <a:cubicBezTo>
                  <a:pt x="7818728" y="11116568"/>
                  <a:pt x="7807019" y="11128687"/>
                  <a:pt x="7801186" y="11142409"/>
                </a:cubicBezTo>
                <a:cubicBezTo>
                  <a:pt x="7795352" y="11156130"/>
                  <a:pt x="7792435" y="11175644"/>
                  <a:pt x="7792435" y="11200952"/>
                </a:cubicBezTo>
                <a:lnTo>
                  <a:pt x="7792435" y="11222890"/>
                </a:lnTo>
                <a:lnTo>
                  <a:pt x="7885857" y="11222890"/>
                </a:lnTo>
                <a:lnTo>
                  <a:pt x="7885857" y="11188627"/>
                </a:lnTo>
                <a:cubicBezTo>
                  <a:pt x="7885857" y="11170386"/>
                  <a:pt x="7886679" y="11159088"/>
                  <a:pt x="7888322" y="11154733"/>
                </a:cubicBezTo>
                <a:cubicBezTo>
                  <a:pt x="7889966" y="11150379"/>
                  <a:pt x="7894156" y="11148201"/>
                  <a:pt x="7900894" y="11148201"/>
                </a:cubicBezTo>
                <a:cubicBezTo>
                  <a:pt x="7906809" y="11148201"/>
                  <a:pt x="7911041" y="11150789"/>
                  <a:pt x="7913588" y="11155966"/>
                </a:cubicBezTo>
                <a:cubicBezTo>
                  <a:pt x="7916135" y="11161143"/>
                  <a:pt x="7917409" y="11172276"/>
                  <a:pt x="7917409" y="11189366"/>
                </a:cubicBezTo>
                <a:cubicBezTo>
                  <a:pt x="7917409" y="11203006"/>
                  <a:pt x="7916258" y="11212044"/>
                  <a:pt x="7913958" y="11216481"/>
                </a:cubicBezTo>
                <a:cubicBezTo>
                  <a:pt x="7911657" y="11220918"/>
                  <a:pt x="7894156" y="11229545"/>
                  <a:pt x="7861454" y="11242363"/>
                </a:cubicBezTo>
                <a:cubicBezTo>
                  <a:pt x="7830889" y="11254195"/>
                  <a:pt x="7811744" y="11264548"/>
                  <a:pt x="7804020" y="11273422"/>
                </a:cubicBezTo>
                <a:cubicBezTo>
                  <a:pt x="7796297" y="11282296"/>
                  <a:pt x="7792435" y="11298975"/>
                  <a:pt x="7792435" y="11323461"/>
                </a:cubicBezTo>
                <a:lnTo>
                  <a:pt x="7792435" y="11350329"/>
                </a:lnTo>
                <a:cubicBezTo>
                  <a:pt x="7792435" y="11383359"/>
                  <a:pt x="7799707" y="11404764"/>
                  <a:pt x="7814250" y="11414541"/>
                </a:cubicBezTo>
                <a:cubicBezTo>
                  <a:pt x="7828793" y="11424319"/>
                  <a:pt x="7844774" y="11429208"/>
                  <a:pt x="7862194" y="11429208"/>
                </a:cubicBezTo>
                <a:cubicBezTo>
                  <a:pt x="7875504" y="11429208"/>
                  <a:pt x="7886967" y="11426285"/>
                  <a:pt x="7896580" y="11420442"/>
                </a:cubicBezTo>
                <a:cubicBezTo>
                  <a:pt x="7906193" y="11414598"/>
                  <a:pt x="7914040" y="11405832"/>
                  <a:pt x="7920120" y="11394143"/>
                </a:cubicBezTo>
                <a:lnTo>
                  <a:pt x="7920120" y="11423292"/>
                </a:lnTo>
                <a:lnTo>
                  <a:pt x="8016993" y="11423292"/>
                </a:lnTo>
                <a:lnTo>
                  <a:pt x="8016993" y="11259125"/>
                </a:lnTo>
                <a:cubicBezTo>
                  <a:pt x="8016993" y="11205060"/>
                  <a:pt x="8015268" y="11169359"/>
                  <a:pt x="8011817" y="11152022"/>
                </a:cubicBezTo>
                <a:cubicBezTo>
                  <a:pt x="8008366" y="11134685"/>
                  <a:pt x="7998095" y="11120059"/>
                  <a:pt x="7981005" y="11108145"/>
                </a:cubicBezTo>
                <a:cubicBezTo>
                  <a:pt x="7963915" y="11096231"/>
                  <a:pt x="7938525" y="11090275"/>
                  <a:pt x="7904838" y="11090275"/>
                </a:cubicBezTo>
                <a:close/>
                <a:moveTo>
                  <a:pt x="7539967" y="11090275"/>
                </a:moveTo>
                <a:cubicBezTo>
                  <a:pt x="7526327" y="11090275"/>
                  <a:pt x="7514290" y="11093279"/>
                  <a:pt x="7503855" y="11099287"/>
                </a:cubicBezTo>
                <a:cubicBezTo>
                  <a:pt x="7493420" y="11105295"/>
                  <a:pt x="7484587" y="11114308"/>
                  <a:pt x="7477357" y="11126325"/>
                </a:cubicBezTo>
                <a:lnTo>
                  <a:pt x="7479082" y="11096191"/>
                </a:lnTo>
                <a:lnTo>
                  <a:pt x="7377772" y="11096191"/>
                </a:lnTo>
                <a:lnTo>
                  <a:pt x="7377772" y="11423292"/>
                </a:lnTo>
                <a:lnTo>
                  <a:pt x="7477357" y="11423292"/>
                </a:lnTo>
                <a:lnTo>
                  <a:pt x="7477357" y="11202184"/>
                </a:lnTo>
                <a:cubicBezTo>
                  <a:pt x="7477357" y="11177535"/>
                  <a:pt x="7478260" y="11162375"/>
                  <a:pt x="7480068" y="11156706"/>
                </a:cubicBezTo>
                <a:cubicBezTo>
                  <a:pt x="7481876" y="11151036"/>
                  <a:pt x="7486313" y="11148201"/>
                  <a:pt x="7493379" y="11148201"/>
                </a:cubicBezTo>
                <a:cubicBezTo>
                  <a:pt x="7500116" y="11148201"/>
                  <a:pt x="7504225" y="11150666"/>
                  <a:pt x="7505704" y="11155596"/>
                </a:cubicBezTo>
                <a:cubicBezTo>
                  <a:pt x="7507183" y="11160527"/>
                  <a:pt x="7507922" y="11174248"/>
                  <a:pt x="7507922" y="11196761"/>
                </a:cubicBezTo>
                <a:lnTo>
                  <a:pt x="7507922" y="11423292"/>
                </a:lnTo>
                <a:lnTo>
                  <a:pt x="7607507" y="11423292"/>
                </a:lnTo>
                <a:lnTo>
                  <a:pt x="7607507" y="11194050"/>
                </a:lnTo>
                <a:cubicBezTo>
                  <a:pt x="7607507" y="11165456"/>
                  <a:pt x="7605946" y="11145038"/>
                  <a:pt x="7602823" y="11132796"/>
                </a:cubicBezTo>
                <a:cubicBezTo>
                  <a:pt x="7599701" y="11120553"/>
                  <a:pt x="7592717" y="11110405"/>
                  <a:pt x="7581871" y="11102353"/>
                </a:cubicBezTo>
                <a:cubicBezTo>
                  <a:pt x="7571025" y="11094301"/>
                  <a:pt x="7557057" y="11090275"/>
                  <a:pt x="7539967" y="11090275"/>
                </a:cubicBezTo>
                <a:close/>
                <a:moveTo>
                  <a:pt x="7228563" y="11090275"/>
                </a:moveTo>
                <a:cubicBezTo>
                  <a:pt x="7201941" y="11090275"/>
                  <a:pt x="7180085" y="11095451"/>
                  <a:pt x="7162994" y="11105804"/>
                </a:cubicBezTo>
                <a:cubicBezTo>
                  <a:pt x="7145904" y="11116157"/>
                  <a:pt x="7134072" y="11129879"/>
                  <a:pt x="7127499" y="11146969"/>
                </a:cubicBezTo>
                <a:cubicBezTo>
                  <a:pt x="7120926" y="11164059"/>
                  <a:pt x="7117639" y="11187806"/>
                  <a:pt x="7117639" y="11218206"/>
                </a:cubicBezTo>
                <a:lnTo>
                  <a:pt x="7117639" y="11302015"/>
                </a:lnTo>
                <a:cubicBezTo>
                  <a:pt x="7117639" y="11329787"/>
                  <a:pt x="7119447" y="11350616"/>
                  <a:pt x="7123062" y="11364502"/>
                </a:cubicBezTo>
                <a:cubicBezTo>
                  <a:pt x="7126677" y="11378388"/>
                  <a:pt x="7132716" y="11390220"/>
                  <a:pt x="7141179" y="11399998"/>
                </a:cubicBezTo>
                <a:cubicBezTo>
                  <a:pt x="7149642" y="11409776"/>
                  <a:pt x="7161515" y="11417088"/>
                  <a:pt x="7176798" y="11421936"/>
                </a:cubicBezTo>
                <a:cubicBezTo>
                  <a:pt x="7192081" y="11426784"/>
                  <a:pt x="7210733" y="11429208"/>
                  <a:pt x="7232753" y="11429208"/>
                </a:cubicBezTo>
                <a:cubicBezTo>
                  <a:pt x="7252473" y="11429208"/>
                  <a:pt x="7269933" y="11426373"/>
                  <a:pt x="7285134" y="11420704"/>
                </a:cubicBezTo>
                <a:cubicBezTo>
                  <a:pt x="7300334" y="11415034"/>
                  <a:pt x="7312782" y="11406243"/>
                  <a:pt x="7322478" y="11394329"/>
                </a:cubicBezTo>
                <a:cubicBezTo>
                  <a:pt x="7332173" y="11382414"/>
                  <a:pt x="7338500" y="11369596"/>
                  <a:pt x="7341458" y="11355875"/>
                </a:cubicBezTo>
                <a:cubicBezTo>
                  <a:pt x="7344416" y="11342153"/>
                  <a:pt x="7345895" y="11320585"/>
                  <a:pt x="7345895" y="11291169"/>
                </a:cubicBezTo>
                <a:lnTo>
                  <a:pt x="7345895" y="11211058"/>
                </a:lnTo>
                <a:cubicBezTo>
                  <a:pt x="7345895" y="11187887"/>
                  <a:pt x="7344293" y="11170632"/>
                  <a:pt x="7341088" y="11159294"/>
                </a:cubicBezTo>
                <a:cubicBezTo>
                  <a:pt x="7337884" y="11147955"/>
                  <a:pt x="7331927" y="11136945"/>
                  <a:pt x="7323217" y="11126263"/>
                </a:cubicBezTo>
                <a:cubicBezTo>
                  <a:pt x="7314508" y="11115581"/>
                  <a:pt x="7302142" y="11106913"/>
                  <a:pt x="7286120" y="11100258"/>
                </a:cubicBezTo>
                <a:cubicBezTo>
                  <a:pt x="7270097" y="11093603"/>
                  <a:pt x="7250912" y="11090275"/>
                  <a:pt x="7228563" y="11090275"/>
                </a:cubicBezTo>
                <a:close/>
                <a:moveTo>
                  <a:pt x="6774269" y="11090275"/>
                </a:moveTo>
                <a:cubicBezTo>
                  <a:pt x="6746826" y="11092088"/>
                  <a:pt x="6725874" y="11108397"/>
                  <a:pt x="6711413" y="11139204"/>
                </a:cubicBezTo>
                <a:lnTo>
                  <a:pt x="6715357" y="11096191"/>
                </a:lnTo>
                <a:lnTo>
                  <a:pt x="6615772" y="11096191"/>
                </a:lnTo>
                <a:lnTo>
                  <a:pt x="6615772" y="11423292"/>
                </a:lnTo>
                <a:lnTo>
                  <a:pt x="6715357" y="11423292"/>
                </a:lnTo>
                <a:lnTo>
                  <a:pt x="6715357" y="11294127"/>
                </a:lnTo>
                <a:cubicBezTo>
                  <a:pt x="6715357" y="11262412"/>
                  <a:pt x="6716343" y="11242158"/>
                  <a:pt x="6718315" y="11233366"/>
                </a:cubicBezTo>
                <a:cubicBezTo>
                  <a:pt x="6720287" y="11224574"/>
                  <a:pt x="6725545" y="11217713"/>
                  <a:pt x="6734090" y="11212784"/>
                </a:cubicBezTo>
                <a:cubicBezTo>
                  <a:pt x="6742636" y="11207854"/>
                  <a:pt x="6756029" y="11205389"/>
                  <a:pt x="6774269" y="11205389"/>
                </a:cubicBezTo>
                <a:close/>
                <a:moveTo>
                  <a:pt x="6466563" y="11090275"/>
                </a:moveTo>
                <a:cubicBezTo>
                  <a:pt x="6439941" y="11090275"/>
                  <a:pt x="6418085" y="11095451"/>
                  <a:pt x="6400994" y="11105804"/>
                </a:cubicBezTo>
                <a:cubicBezTo>
                  <a:pt x="6383904" y="11116157"/>
                  <a:pt x="6372072" y="11129879"/>
                  <a:pt x="6365499" y="11146969"/>
                </a:cubicBezTo>
                <a:cubicBezTo>
                  <a:pt x="6358926" y="11164059"/>
                  <a:pt x="6355639" y="11187806"/>
                  <a:pt x="6355639" y="11218206"/>
                </a:cubicBezTo>
                <a:lnTo>
                  <a:pt x="6355639" y="11302015"/>
                </a:lnTo>
                <a:cubicBezTo>
                  <a:pt x="6355639" y="11329787"/>
                  <a:pt x="6357447" y="11350616"/>
                  <a:pt x="6361062" y="11364502"/>
                </a:cubicBezTo>
                <a:cubicBezTo>
                  <a:pt x="6364677" y="11378388"/>
                  <a:pt x="6370716" y="11390220"/>
                  <a:pt x="6379179" y="11399998"/>
                </a:cubicBezTo>
                <a:cubicBezTo>
                  <a:pt x="6387643" y="11409776"/>
                  <a:pt x="6399515" y="11417088"/>
                  <a:pt x="6414798" y="11421936"/>
                </a:cubicBezTo>
                <a:cubicBezTo>
                  <a:pt x="6430081" y="11426784"/>
                  <a:pt x="6448733" y="11429208"/>
                  <a:pt x="6470753" y="11429208"/>
                </a:cubicBezTo>
                <a:cubicBezTo>
                  <a:pt x="6490473" y="11429208"/>
                  <a:pt x="6507933" y="11426373"/>
                  <a:pt x="6523133" y="11420704"/>
                </a:cubicBezTo>
                <a:cubicBezTo>
                  <a:pt x="6538334" y="11415034"/>
                  <a:pt x="6550782" y="11406243"/>
                  <a:pt x="6560478" y="11394329"/>
                </a:cubicBezTo>
                <a:cubicBezTo>
                  <a:pt x="6570173" y="11382414"/>
                  <a:pt x="6576500" y="11369596"/>
                  <a:pt x="6579458" y="11355875"/>
                </a:cubicBezTo>
                <a:cubicBezTo>
                  <a:pt x="6582416" y="11342153"/>
                  <a:pt x="6583895" y="11320585"/>
                  <a:pt x="6583895" y="11291169"/>
                </a:cubicBezTo>
                <a:lnTo>
                  <a:pt x="6583895" y="11211058"/>
                </a:lnTo>
                <a:cubicBezTo>
                  <a:pt x="6583895" y="11187887"/>
                  <a:pt x="6582293" y="11170632"/>
                  <a:pt x="6579088" y="11159294"/>
                </a:cubicBezTo>
                <a:cubicBezTo>
                  <a:pt x="6575884" y="11147955"/>
                  <a:pt x="6569927" y="11136945"/>
                  <a:pt x="6561217" y="11126263"/>
                </a:cubicBezTo>
                <a:cubicBezTo>
                  <a:pt x="6552508" y="11115581"/>
                  <a:pt x="6540142" y="11106913"/>
                  <a:pt x="6524119" y="11100258"/>
                </a:cubicBezTo>
                <a:cubicBezTo>
                  <a:pt x="6508097" y="11093603"/>
                  <a:pt x="6488912" y="11090275"/>
                  <a:pt x="6466563" y="11090275"/>
                </a:cubicBezTo>
                <a:close/>
                <a:moveTo>
                  <a:pt x="7649648" y="11052560"/>
                </a:moveTo>
                <a:lnTo>
                  <a:pt x="7649648" y="11104079"/>
                </a:lnTo>
                <a:lnTo>
                  <a:pt x="7628203" y="11104079"/>
                </a:lnTo>
                <a:lnTo>
                  <a:pt x="7628203" y="11155843"/>
                </a:lnTo>
                <a:lnTo>
                  <a:pt x="7649648" y="11155843"/>
                </a:lnTo>
                <a:lnTo>
                  <a:pt x="7649648" y="11321982"/>
                </a:lnTo>
                <a:cubicBezTo>
                  <a:pt x="7649648" y="11354519"/>
                  <a:pt x="7650552" y="11375184"/>
                  <a:pt x="7652360" y="11383975"/>
                </a:cubicBezTo>
                <a:cubicBezTo>
                  <a:pt x="7654167" y="11392767"/>
                  <a:pt x="7658769" y="11400573"/>
                  <a:pt x="7666164" y="11407393"/>
                </a:cubicBezTo>
                <a:cubicBezTo>
                  <a:pt x="7673559" y="11414213"/>
                  <a:pt x="7682104" y="11418567"/>
                  <a:pt x="7691799" y="11420457"/>
                </a:cubicBezTo>
                <a:cubicBezTo>
                  <a:pt x="7701495" y="11422347"/>
                  <a:pt x="7717681" y="11423292"/>
                  <a:pt x="7740359" y="11423292"/>
                </a:cubicBezTo>
                <a:lnTo>
                  <a:pt x="7780538" y="11423292"/>
                </a:lnTo>
                <a:lnTo>
                  <a:pt x="7780538" y="11370542"/>
                </a:lnTo>
                <a:cubicBezTo>
                  <a:pt x="7764269" y="11370542"/>
                  <a:pt x="7755026" y="11369309"/>
                  <a:pt x="7752807" y="11366844"/>
                </a:cubicBezTo>
                <a:cubicBezTo>
                  <a:pt x="7750589" y="11364379"/>
                  <a:pt x="7749480" y="11352383"/>
                  <a:pt x="7749480" y="11330856"/>
                </a:cubicBezTo>
                <a:lnTo>
                  <a:pt x="7749480" y="11155843"/>
                </a:lnTo>
                <a:lnTo>
                  <a:pt x="7776348" y="11155843"/>
                </a:lnTo>
                <a:lnTo>
                  <a:pt x="7776348" y="11104079"/>
                </a:lnTo>
                <a:lnTo>
                  <a:pt x="7749480" y="11104079"/>
                </a:lnTo>
                <a:lnTo>
                  <a:pt x="7749480" y="11052560"/>
                </a:lnTo>
                <a:close/>
                <a:moveTo>
                  <a:pt x="9304942" y="11024213"/>
                </a:moveTo>
                <a:lnTo>
                  <a:pt x="9304942" y="11116958"/>
                </a:lnTo>
                <a:cubicBezTo>
                  <a:pt x="9296562" y="11108064"/>
                  <a:pt x="9287236" y="11101393"/>
                  <a:pt x="9276965" y="11096945"/>
                </a:cubicBezTo>
                <a:cubicBezTo>
                  <a:pt x="9266694" y="11092498"/>
                  <a:pt x="9255397" y="11090275"/>
                  <a:pt x="9243072" y="11090275"/>
                </a:cubicBezTo>
                <a:cubicBezTo>
                  <a:pt x="9227132" y="11090275"/>
                  <a:pt x="9213410" y="11094260"/>
                  <a:pt x="9201907" y="11102230"/>
                </a:cubicBezTo>
                <a:cubicBezTo>
                  <a:pt x="9190404" y="11110200"/>
                  <a:pt x="9183050" y="11119444"/>
                  <a:pt x="9179846" y="11129961"/>
                </a:cubicBezTo>
                <a:cubicBezTo>
                  <a:pt x="9176641" y="11140477"/>
                  <a:pt x="9175039" y="11158308"/>
                  <a:pt x="9175039" y="11183450"/>
                </a:cubicBezTo>
                <a:lnTo>
                  <a:pt x="9175039" y="11336525"/>
                </a:lnTo>
                <a:cubicBezTo>
                  <a:pt x="9175039" y="11360681"/>
                  <a:pt x="9176641" y="11378101"/>
                  <a:pt x="9179846" y="11388782"/>
                </a:cubicBezTo>
                <a:cubicBezTo>
                  <a:pt x="9183050" y="11399464"/>
                  <a:pt x="9190322" y="11408872"/>
                  <a:pt x="9201660" y="11417006"/>
                </a:cubicBezTo>
                <a:cubicBezTo>
                  <a:pt x="9212999" y="11425141"/>
                  <a:pt x="9226392" y="11429208"/>
                  <a:pt x="9241840" y="11429208"/>
                </a:cubicBezTo>
                <a:cubicBezTo>
                  <a:pt x="9253342" y="11429208"/>
                  <a:pt x="9264353" y="11426738"/>
                  <a:pt x="9274870" y="11421798"/>
                </a:cubicBezTo>
                <a:cubicBezTo>
                  <a:pt x="9285387" y="11416857"/>
                  <a:pt x="9295412" y="11409447"/>
                  <a:pt x="9304942" y="11399567"/>
                </a:cubicBezTo>
                <a:lnTo>
                  <a:pt x="9304942" y="11423292"/>
                </a:lnTo>
                <a:lnTo>
                  <a:pt x="9404527" y="11423292"/>
                </a:lnTo>
                <a:lnTo>
                  <a:pt x="9404527" y="11024213"/>
                </a:lnTo>
                <a:close/>
                <a:moveTo>
                  <a:pt x="8196922" y="11024213"/>
                </a:moveTo>
                <a:lnTo>
                  <a:pt x="8196922" y="11423292"/>
                </a:lnTo>
                <a:lnTo>
                  <a:pt x="8299465" y="11423292"/>
                </a:lnTo>
                <a:lnTo>
                  <a:pt x="8299465" y="11024213"/>
                </a:lnTo>
                <a:close/>
                <a:moveTo>
                  <a:pt x="8054047" y="11024213"/>
                </a:moveTo>
                <a:lnTo>
                  <a:pt x="8054047" y="11423292"/>
                </a:lnTo>
                <a:lnTo>
                  <a:pt x="8156590" y="11423292"/>
                </a:lnTo>
                <a:lnTo>
                  <a:pt x="8156590" y="11024213"/>
                </a:lnTo>
                <a:close/>
                <a:moveTo>
                  <a:pt x="6796747" y="11024213"/>
                </a:moveTo>
                <a:lnTo>
                  <a:pt x="6796747" y="11076225"/>
                </a:lnTo>
                <a:lnTo>
                  <a:pt x="6899290" y="11076225"/>
                </a:lnTo>
                <a:lnTo>
                  <a:pt x="6899290" y="11024213"/>
                </a:lnTo>
                <a:close/>
                <a:moveTo>
                  <a:pt x="6091897" y="11024213"/>
                </a:moveTo>
                <a:lnTo>
                  <a:pt x="6091897" y="11423292"/>
                </a:lnTo>
                <a:lnTo>
                  <a:pt x="6191482" y="11423292"/>
                </a:lnTo>
                <a:lnTo>
                  <a:pt x="6191482" y="11189859"/>
                </a:lnTo>
                <a:cubicBezTo>
                  <a:pt x="6191482" y="11173262"/>
                  <a:pt x="6192550" y="11162169"/>
                  <a:pt x="6194686" y="11156583"/>
                </a:cubicBezTo>
                <a:cubicBezTo>
                  <a:pt x="6196822" y="11150995"/>
                  <a:pt x="6200931" y="11148201"/>
                  <a:pt x="6207011" y="11148201"/>
                </a:cubicBezTo>
                <a:cubicBezTo>
                  <a:pt x="6213584" y="11148201"/>
                  <a:pt x="6217816" y="11150913"/>
                  <a:pt x="6219705" y="11156336"/>
                </a:cubicBezTo>
                <a:cubicBezTo>
                  <a:pt x="6221595" y="11161759"/>
                  <a:pt x="6222540" y="11174001"/>
                  <a:pt x="6222540" y="11193064"/>
                </a:cubicBezTo>
                <a:lnTo>
                  <a:pt x="6222540" y="11423292"/>
                </a:lnTo>
                <a:lnTo>
                  <a:pt x="6322125" y="11423292"/>
                </a:lnTo>
                <a:lnTo>
                  <a:pt x="6322125" y="11197747"/>
                </a:lnTo>
                <a:cubicBezTo>
                  <a:pt x="6322125" y="11167017"/>
                  <a:pt x="6320769" y="11145860"/>
                  <a:pt x="6318058" y="11134274"/>
                </a:cubicBezTo>
                <a:cubicBezTo>
                  <a:pt x="6315346" y="11122689"/>
                  <a:pt x="6307869" y="11112460"/>
                  <a:pt x="6295626" y="11103585"/>
                </a:cubicBezTo>
                <a:cubicBezTo>
                  <a:pt x="6283384" y="11094712"/>
                  <a:pt x="6268553" y="11090275"/>
                  <a:pt x="6251134" y="11090275"/>
                </a:cubicBezTo>
                <a:cubicBezTo>
                  <a:pt x="6239795" y="11090275"/>
                  <a:pt x="6229155" y="11092252"/>
                  <a:pt x="6219213" y="11096206"/>
                </a:cubicBezTo>
                <a:cubicBezTo>
                  <a:pt x="6209271" y="11100160"/>
                  <a:pt x="6200027" y="11106092"/>
                  <a:pt x="6191482" y="11114000"/>
                </a:cubicBezTo>
                <a:lnTo>
                  <a:pt x="6191482" y="11024213"/>
                </a:lnTo>
                <a:close/>
                <a:moveTo>
                  <a:pt x="8736559" y="10658152"/>
                </a:moveTo>
                <a:lnTo>
                  <a:pt x="8736559" y="10725446"/>
                </a:lnTo>
                <a:cubicBezTo>
                  <a:pt x="8736559" y="10741879"/>
                  <a:pt x="8735614" y="10752026"/>
                  <a:pt x="8733724" y="10755888"/>
                </a:cubicBezTo>
                <a:cubicBezTo>
                  <a:pt x="8731834" y="10759750"/>
                  <a:pt x="8727767" y="10761681"/>
                  <a:pt x="8721522" y="10761681"/>
                </a:cubicBezTo>
                <a:cubicBezTo>
                  <a:pt x="8714949" y="10761681"/>
                  <a:pt x="8710553" y="10759216"/>
                  <a:pt x="8708335" y="10754286"/>
                </a:cubicBezTo>
                <a:cubicBezTo>
                  <a:pt x="8706116" y="10749356"/>
                  <a:pt x="8705007" y="10738428"/>
                  <a:pt x="8705007" y="10721502"/>
                </a:cubicBezTo>
                <a:cubicBezTo>
                  <a:pt x="8705007" y="10706712"/>
                  <a:pt x="8706281" y="10695373"/>
                  <a:pt x="8708828" y="10687485"/>
                </a:cubicBezTo>
                <a:cubicBezTo>
                  <a:pt x="8711375" y="10679598"/>
                  <a:pt x="8720618" y="10669820"/>
                  <a:pt x="8736559" y="10658152"/>
                </a:cubicBezTo>
                <a:close/>
                <a:moveTo>
                  <a:pt x="7193509" y="10658152"/>
                </a:moveTo>
                <a:lnTo>
                  <a:pt x="7193509" y="10725446"/>
                </a:lnTo>
                <a:cubicBezTo>
                  <a:pt x="7193509" y="10741879"/>
                  <a:pt x="7192564" y="10752026"/>
                  <a:pt x="7190674" y="10755888"/>
                </a:cubicBezTo>
                <a:cubicBezTo>
                  <a:pt x="7188784" y="10759750"/>
                  <a:pt x="7184717" y="10761681"/>
                  <a:pt x="7178473" y="10761681"/>
                </a:cubicBezTo>
                <a:cubicBezTo>
                  <a:pt x="7171899" y="10761681"/>
                  <a:pt x="7167504" y="10759216"/>
                  <a:pt x="7165285" y="10754286"/>
                </a:cubicBezTo>
                <a:cubicBezTo>
                  <a:pt x="7163067" y="10749356"/>
                  <a:pt x="7161957" y="10738428"/>
                  <a:pt x="7161957" y="10721502"/>
                </a:cubicBezTo>
                <a:cubicBezTo>
                  <a:pt x="7161957" y="10706712"/>
                  <a:pt x="7163231" y="10695373"/>
                  <a:pt x="7165778" y="10687485"/>
                </a:cubicBezTo>
                <a:cubicBezTo>
                  <a:pt x="7168325" y="10679598"/>
                  <a:pt x="7177569" y="10669820"/>
                  <a:pt x="7193509" y="10658152"/>
                </a:cubicBezTo>
                <a:close/>
                <a:moveTo>
                  <a:pt x="9251806" y="10538602"/>
                </a:moveTo>
                <a:cubicBezTo>
                  <a:pt x="9257394" y="10538602"/>
                  <a:pt x="9261091" y="10541066"/>
                  <a:pt x="9262898" y="10545996"/>
                </a:cubicBezTo>
                <a:cubicBezTo>
                  <a:pt x="9264706" y="10550926"/>
                  <a:pt x="9265610" y="10561854"/>
                  <a:pt x="9265610" y="10578781"/>
                </a:cubicBezTo>
                <a:lnTo>
                  <a:pt x="9265610" y="10602691"/>
                </a:lnTo>
                <a:lnTo>
                  <a:pt x="9236524" y="10602691"/>
                </a:lnTo>
                <a:lnTo>
                  <a:pt x="9236524" y="10578781"/>
                </a:lnTo>
                <a:cubicBezTo>
                  <a:pt x="9236524" y="10560375"/>
                  <a:pt x="9237345" y="10549078"/>
                  <a:pt x="9238988" y="10544887"/>
                </a:cubicBezTo>
                <a:cubicBezTo>
                  <a:pt x="9240632" y="10540696"/>
                  <a:pt x="9244904" y="10538602"/>
                  <a:pt x="9251806" y="10538602"/>
                </a:cubicBezTo>
                <a:close/>
                <a:moveTo>
                  <a:pt x="8987325" y="10538602"/>
                </a:moveTo>
                <a:cubicBezTo>
                  <a:pt x="8993570" y="10538602"/>
                  <a:pt x="8997760" y="10541189"/>
                  <a:pt x="8999896" y="10546366"/>
                </a:cubicBezTo>
                <a:cubicBezTo>
                  <a:pt x="9002032" y="10551543"/>
                  <a:pt x="9003100" y="10562594"/>
                  <a:pt x="9003100" y="10579520"/>
                </a:cubicBezTo>
                <a:lnTo>
                  <a:pt x="9003100" y="10717312"/>
                </a:lnTo>
                <a:cubicBezTo>
                  <a:pt x="9003100" y="10736703"/>
                  <a:pt x="9002156" y="10748945"/>
                  <a:pt x="9000266" y="10754039"/>
                </a:cubicBezTo>
                <a:cubicBezTo>
                  <a:pt x="8998376" y="10759133"/>
                  <a:pt x="8994309" y="10761681"/>
                  <a:pt x="8988064" y="10761681"/>
                </a:cubicBezTo>
                <a:cubicBezTo>
                  <a:pt x="8981984" y="10761681"/>
                  <a:pt x="8977917" y="10759216"/>
                  <a:pt x="8975863" y="10754286"/>
                </a:cubicBezTo>
                <a:cubicBezTo>
                  <a:pt x="8973808" y="10749356"/>
                  <a:pt x="8972782" y="10738099"/>
                  <a:pt x="8972782" y="10720516"/>
                </a:cubicBezTo>
                <a:lnTo>
                  <a:pt x="8972782" y="10579520"/>
                </a:lnTo>
                <a:cubicBezTo>
                  <a:pt x="8972782" y="10561279"/>
                  <a:pt x="8973685" y="10549899"/>
                  <a:pt x="8975493" y="10545380"/>
                </a:cubicBezTo>
                <a:cubicBezTo>
                  <a:pt x="8977301" y="10540861"/>
                  <a:pt x="8981244" y="10538602"/>
                  <a:pt x="8987325" y="10538602"/>
                </a:cubicBezTo>
                <a:close/>
                <a:moveTo>
                  <a:pt x="8232631" y="10538602"/>
                </a:moveTo>
                <a:cubicBezTo>
                  <a:pt x="8238219" y="10538602"/>
                  <a:pt x="8241916" y="10541066"/>
                  <a:pt x="8243724" y="10545996"/>
                </a:cubicBezTo>
                <a:cubicBezTo>
                  <a:pt x="8245531" y="10550926"/>
                  <a:pt x="8246435" y="10561854"/>
                  <a:pt x="8246435" y="10578781"/>
                </a:cubicBezTo>
                <a:lnTo>
                  <a:pt x="8246435" y="10602691"/>
                </a:lnTo>
                <a:lnTo>
                  <a:pt x="8217349" y="10602691"/>
                </a:lnTo>
                <a:lnTo>
                  <a:pt x="8217349" y="10578781"/>
                </a:lnTo>
                <a:cubicBezTo>
                  <a:pt x="8217349" y="10560375"/>
                  <a:pt x="8218170" y="10549078"/>
                  <a:pt x="8219814" y="10544887"/>
                </a:cubicBezTo>
                <a:cubicBezTo>
                  <a:pt x="8221457" y="10540696"/>
                  <a:pt x="8225729" y="10538602"/>
                  <a:pt x="8232631" y="10538602"/>
                </a:cubicBezTo>
                <a:close/>
                <a:moveTo>
                  <a:pt x="6441931" y="10538602"/>
                </a:moveTo>
                <a:cubicBezTo>
                  <a:pt x="6447519" y="10538602"/>
                  <a:pt x="6451216" y="10541066"/>
                  <a:pt x="6453024" y="10545996"/>
                </a:cubicBezTo>
                <a:cubicBezTo>
                  <a:pt x="6454831" y="10550926"/>
                  <a:pt x="6455735" y="10561854"/>
                  <a:pt x="6455735" y="10578781"/>
                </a:cubicBezTo>
                <a:lnTo>
                  <a:pt x="6455735" y="10602691"/>
                </a:lnTo>
                <a:lnTo>
                  <a:pt x="6426649" y="10602691"/>
                </a:lnTo>
                <a:lnTo>
                  <a:pt x="6426649" y="10578781"/>
                </a:lnTo>
                <a:cubicBezTo>
                  <a:pt x="6426649" y="10560375"/>
                  <a:pt x="6427470" y="10549078"/>
                  <a:pt x="6429114" y="10544887"/>
                </a:cubicBezTo>
                <a:cubicBezTo>
                  <a:pt x="6430757" y="10540696"/>
                  <a:pt x="6435030" y="10538602"/>
                  <a:pt x="6441931" y="10538602"/>
                </a:cubicBezTo>
                <a:close/>
                <a:moveTo>
                  <a:pt x="9635588" y="10480675"/>
                </a:moveTo>
                <a:cubicBezTo>
                  <a:pt x="9613732" y="10480675"/>
                  <a:pt x="9594546" y="10484044"/>
                  <a:pt x="9578030" y="10490781"/>
                </a:cubicBezTo>
                <a:cubicBezTo>
                  <a:pt x="9561515" y="10497518"/>
                  <a:pt x="9549807" y="10507091"/>
                  <a:pt x="9542905" y="10519498"/>
                </a:cubicBezTo>
                <a:cubicBezTo>
                  <a:pt x="9536003" y="10531905"/>
                  <a:pt x="9532552" y="10551173"/>
                  <a:pt x="9532552" y="10577301"/>
                </a:cubicBezTo>
                <a:cubicBezTo>
                  <a:pt x="9532552" y="10595706"/>
                  <a:pt x="9535756" y="10611605"/>
                  <a:pt x="9542165" y="10624999"/>
                </a:cubicBezTo>
                <a:cubicBezTo>
                  <a:pt x="9548574" y="10638392"/>
                  <a:pt x="9566404" y="10653305"/>
                  <a:pt x="9595655" y="10669738"/>
                </a:cubicBezTo>
                <a:cubicBezTo>
                  <a:pt x="9630493" y="10689129"/>
                  <a:pt x="9649802" y="10700796"/>
                  <a:pt x="9653582" y="10704740"/>
                </a:cubicBezTo>
                <a:cubicBezTo>
                  <a:pt x="9657197" y="10708684"/>
                  <a:pt x="9659005" y="10718462"/>
                  <a:pt x="9659005" y="10734073"/>
                </a:cubicBezTo>
                <a:cubicBezTo>
                  <a:pt x="9659005" y="10745412"/>
                  <a:pt x="9657608" y="10752848"/>
                  <a:pt x="9654814" y="10756381"/>
                </a:cubicBezTo>
                <a:cubicBezTo>
                  <a:pt x="9652021" y="10759914"/>
                  <a:pt x="9647091" y="10761681"/>
                  <a:pt x="9640024" y="10761681"/>
                </a:cubicBezTo>
                <a:cubicBezTo>
                  <a:pt x="9633451" y="10761681"/>
                  <a:pt x="9629055" y="10759052"/>
                  <a:pt x="9626837" y="10753793"/>
                </a:cubicBezTo>
                <a:cubicBezTo>
                  <a:pt x="9624618" y="10748534"/>
                  <a:pt x="9623509" y="10737113"/>
                  <a:pt x="9623509" y="10719530"/>
                </a:cubicBezTo>
                <a:lnTo>
                  <a:pt x="9623509" y="10698824"/>
                </a:lnTo>
                <a:lnTo>
                  <a:pt x="9535264" y="10698824"/>
                </a:lnTo>
                <a:lnTo>
                  <a:pt x="9535264" y="10714600"/>
                </a:lnTo>
                <a:cubicBezTo>
                  <a:pt x="9535264" y="10741879"/>
                  <a:pt x="9538632" y="10762256"/>
                  <a:pt x="9545370" y="10775731"/>
                </a:cubicBezTo>
                <a:cubicBezTo>
                  <a:pt x="9552108" y="10789206"/>
                  <a:pt x="9564473" y="10799888"/>
                  <a:pt x="9582468" y="10807776"/>
                </a:cubicBezTo>
                <a:cubicBezTo>
                  <a:pt x="9600462" y="10815664"/>
                  <a:pt x="9622112" y="10819608"/>
                  <a:pt x="9647419" y="10819608"/>
                </a:cubicBezTo>
                <a:cubicBezTo>
                  <a:pt x="9670262" y="10819608"/>
                  <a:pt x="9689776" y="10815951"/>
                  <a:pt x="9705962" y="10808639"/>
                </a:cubicBezTo>
                <a:cubicBezTo>
                  <a:pt x="9722149" y="10801326"/>
                  <a:pt x="9733693" y="10790890"/>
                  <a:pt x="9740595" y="10777333"/>
                </a:cubicBezTo>
                <a:cubicBezTo>
                  <a:pt x="9747497" y="10763776"/>
                  <a:pt x="9750948" y="10743687"/>
                  <a:pt x="9750948" y="10717065"/>
                </a:cubicBezTo>
                <a:cubicBezTo>
                  <a:pt x="9750948" y="10693237"/>
                  <a:pt x="9746429" y="10675078"/>
                  <a:pt x="9737390" y="10662589"/>
                </a:cubicBezTo>
                <a:cubicBezTo>
                  <a:pt x="9728352" y="10650100"/>
                  <a:pt x="9709372" y="10636789"/>
                  <a:pt x="9680450" y="10622657"/>
                </a:cubicBezTo>
                <a:cubicBezTo>
                  <a:pt x="9658758" y="10611975"/>
                  <a:pt x="9644420" y="10603841"/>
                  <a:pt x="9637436" y="10598254"/>
                </a:cubicBezTo>
                <a:cubicBezTo>
                  <a:pt x="9630452" y="10592666"/>
                  <a:pt x="9626262" y="10587531"/>
                  <a:pt x="9624865" y="10582848"/>
                </a:cubicBezTo>
                <a:cubicBezTo>
                  <a:pt x="9623468" y="10578164"/>
                  <a:pt x="9622770" y="10570810"/>
                  <a:pt x="9622770" y="10560786"/>
                </a:cubicBezTo>
                <a:cubicBezTo>
                  <a:pt x="9622770" y="10553391"/>
                  <a:pt x="9624167" y="10547845"/>
                  <a:pt x="9626960" y="10544148"/>
                </a:cubicBezTo>
                <a:cubicBezTo>
                  <a:pt x="9629754" y="10540450"/>
                  <a:pt x="9633944" y="10538602"/>
                  <a:pt x="9639532" y="10538602"/>
                </a:cubicBezTo>
                <a:cubicBezTo>
                  <a:pt x="9646433" y="10538602"/>
                  <a:pt x="9650747" y="10540614"/>
                  <a:pt x="9652472" y="10544640"/>
                </a:cubicBezTo>
                <a:cubicBezTo>
                  <a:pt x="9654198" y="10548666"/>
                  <a:pt x="9655061" y="10558239"/>
                  <a:pt x="9655061" y="10573358"/>
                </a:cubicBezTo>
                <a:lnTo>
                  <a:pt x="9655061" y="10591105"/>
                </a:lnTo>
                <a:lnTo>
                  <a:pt x="9743306" y="10591105"/>
                </a:lnTo>
                <a:lnTo>
                  <a:pt x="9743306" y="10572125"/>
                </a:lnTo>
                <a:cubicBezTo>
                  <a:pt x="9743306" y="10555692"/>
                  <a:pt x="9742444" y="10543614"/>
                  <a:pt x="9740718" y="10535890"/>
                </a:cubicBezTo>
                <a:cubicBezTo>
                  <a:pt x="9738993" y="10528166"/>
                  <a:pt x="9734063" y="10519786"/>
                  <a:pt x="9725928" y="10510748"/>
                </a:cubicBezTo>
                <a:cubicBezTo>
                  <a:pt x="9717794" y="10501709"/>
                  <a:pt x="9706127" y="10494438"/>
                  <a:pt x="9690926" y="10488932"/>
                </a:cubicBezTo>
                <a:cubicBezTo>
                  <a:pt x="9675726" y="10483427"/>
                  <a:pt x="9657279" y="10480675"/>
                  <a:pt x="9635588" y="10480675"/>
                </a:cubicBezTo>
                <a:close/>
                <a:moveTo>
                  <a:pt x="9247123" y="10480675"/>
                </a:moveTo>
                <a:cubicBezTo>
                  <a:pt x="9224281" y="10480675"/>
                  <a:pt x="9204068" y="10485070"/>
                  <a:pt x="9186485" y="10493862"/>
                </a:cubicBezTo>
                <a:cubicBezTo>
                  <a:pt x="9168901" y="10502654"/>
                  <a:pt x="9156248" y="10515308"/>
                  <a:pt x="9148524" y="10531823"/>
                </a:cubicBezTo>
                <a:cubicBezTo>
                  <a:pt x="9140800" y="10548338"/>
                  <a:pt x="9136939" y="10570893"/>
                  <a:pt x="9136939" y="10599486"/>
                </a:cubicBezTo>
                <a:lnTo>
                  <a:pt x="9136939" y="10694880"/>
                </a:lnTo>
                <a:cubicBezTo>
                  <a:pt x="9136939" y="10719201"/>
                  <a:pt x="9138664" y="10737730"/>
                  <a:pt x="9142115" y="10750465"/>
                </a:cubicBezTo>
                <a:cubicBezTo>
                  <a:pt x="9145566" y="10763201"/>
                  <a:pt x="9151770" y="10774869"/>
                  <a:pt x="9160726" y="10785468"/>
                </a:cubicBezTo>
                <a:cubicBezTo>
                  <a:pt x="9169682" y="10796067"/>
                  <a:pt x="9182212" y="10804407"/>
                  <a:pt x="9198316" y="10810487"/>
                </a:cubicBezTo>
                <a:cubicBezTo>
                  <a:pt x="9214421" y="10816568"/>
                  <a:pt x="9232990" y="10819608"/>
                  <a:pt x="9254025" y="10819608"/>
                </a:cubicBezTo>
                <a:cubicBezTo>
                  <a:pt x="9275716" y="10819608"/>
                  <a:pt x="9293752" y="10816526"/>
                  <a:pt x="9308131" y="10810364"/>
                </a:cubicBezTo>
                <a:cubicBezTo>
                  <a:pt x="9322510" y="10804202"/>
                  <a:pt x="9334382" y="10794958"/>
                  <a:pt x="9343750" y="10782633"/>
                </a:cubicBezTo>
                <a:cubicBezTo>
                  <a:pt x="9353116" y="10770308"/>
                  <a:pt x="9359074" y="10758723"/>
                  <a:pt x="9361620" y="10747877"/>
                </a:cubicBezTo>
                <a:cubicBezTo>
                  <a:pt x="9364168" y="10737031"/>
                  <a:pt x="9365441" y="10721502"/>
                  <a:pt x="9365441" y="10701289"/>
                </a:cubicBezTo>
                <a:lnTo>
                  <a:pt x="9365441" y="10677133"/>
                </a:lnTo>
                <a:lnTo>
                  <a:pt x="9271033" y="10677133"/>
                </a:lnTo>
                <a:lnTo>
                  <a:pt x="9271033" y="10720270"/>
                </a:lnTo>
                <a:cubicBezTo>
                  <a:pt x="9271033" y="10736538"/>
                  <a:pt x="9269760" y="10747507"/>
                  <a:pt x="9267212" y="10753177"/>
                </a:cubicBezTo>
                <a:cubicBezTo>
                  <a:pt x="9264665" y="10758846"/>
                  <a:pt x="9259612" y="10761681"/>
                  <a:pt x="9252053" y="10761681"/>
                </a:cubicBezTo>
                <a:cubicBezTo>
                  <a:pt x="9245972" y="10761681"/>
                  <a:pt x="9241864" y="10759545"/>
                  <a:pt x="9239728" y="10755272"/>
                </a:cubicBezTo>
                <a:cubicBezTo>
                  <a:pt x="9237592" y="10750999"/>
                  <a:pt x="9236524" y="10741468"/>
                  <a:pt x="9236524" y="10726678"/>
                </a:cubicBezTo>
                <a:lnTo>
                  <a:pt x="9236524" y="10655934"/>
                </a:lnTo>
                <a:lnTo>
                  <a:pt x="9365441" y="10655934"/>
                </a:lnTo>
                <a:lnTo>
                  <a:pt x="9365441" y="10612551"/>
                </a:lnTo>
                <a:cubicBezTo>
                  <a:pt x="9365441" y="10580835"/>
                  <a:pt x="9361785" y="10556226"/>
                  <a:pt x="9354472" y="10538725"/>
                </a:cubicBezTo>
                <a:cubicBezTo>
                  <a:pt x="9347160" y="10521224"/>
                  <a:pt x="9334424" y="10507173"/>
                  <a:pt x="9316265" y="10496574"/>
                </a:cubicBezTo>
                <a:cubicBezTo>
                  <a:pt x="9298107" y="10485975"/>
                  <a:pt x="9275059" y="10480675"/>
                  <a:pt x="9247123" y="10480675"/>
                </a:cubicBezTo>
                <a:close/>
                <a:moveTo>
                  <a:pt x="8723987" y="10480675"/>
                </a:moveTo>
                <a:cubicBezTo>
                  <a:pt x="8695887" y="10480675"/>
                  <a:pt x="8673044" y="10485933"/>
                  <a:pt x="8655461" y="10496450"/>
                </a:cubicBezTo>
                <a:cubicBezTo>
                  <a:pt x="8637878" y="10506968"/>
                  <a:pt x="8626170" y="10519087"/>
                  <a:pt x="8620336" y="10532809"/>
                </a:cubicBezTo>
                <a:cubicBezTo>
                  <a:pt x="8614502" y="10546531"/>
                  <a:pt x="8611585" y="10566045"/>
                  <a:pt x="8611585" y="10591352"/>
                </a:cubicBezTo>
                <a:lnTo>
                  <a:pt x="8611585" y="10613290"/>
                </a:lnTo>
                <a:lnTo>
                  <a:pt x="8705007" y="10613290"/>
                </a:lnTo>
                <a:lnTo>
                  <a:pt x="8705007" y="10579027"/>
                </a:lnTo>
                <a:cubicBezTo>
                  <a:pt x="8705007" y="10560786"/>
                  <a:pt x="8705828" y="10549488"/>
                  <a:pt x="8707472" y="10545133"/>
                </a:cubicBezTo>
                <a:cubicBezTo>
                  <a:pt x="8709116" y="10540779"/>
                  <a:pt x="8713306" y="10538602"/>
                  <a:pt x="8720043" y="10538602"/>
                </a:cubicBezTo>
                <a:cubicBezTo>
                  <a:pt x="8725959" y="10538602"/>
                  <a:pt x="8730191" y="10541189"/>
                  <a:pt x="8732738" y="10546366"/>
                </a:cubicBezTo>
                <a:cubicBezTo>
                  <a:pt x="8735285" y="10551543"/>
                  <a:pt x="8736559" y="10562676"/>
                  <a:pt x="8736559" y="10579766"/>
                </a:cubicBezTo>
                <a:cubicBezTo>
                  <a:pt x="8736559" y="10593406"/>
                  <a:pt x="8735408" y="10602444"/>
                  <a:pt x="8733108" y="10606881"/>
                </a:cubicBezTo>
                <a:cubicBezTo>
                  <a:pt x="8730807" y="10611318"/>
                  <a:pt x="8713306" y="10619945"/>
                  <a:pt x="8680604" y="10632763"/>
                </a:cubicBezTo>
                <a:cubicBezTo>
                  <a:pt x="8650038" y="10644595"/>
                  <a:pt x="8630894" y="10654948"/>
                  <a:pt x="8623170" y="10663821"/>
                </a:cubicBezTo>
                <a:cubicBezTo>
                  <a:pt x="8615447" y="10672696"/>
                  <a:pt x="8611585" y="10689375"/>
                  <a:pt x="8611585" y="10713861"/>
                </a:cubicBezTo>
                <a:lnTo>
                  <a:pt x="8611585" y="10740729"/>
                </a:lnTo>
                <a:cubicBezTo>
                  <a:pt x="8611585" y="10773759"/>
                  <a:pt x="8618856" y="10795163"/>
                  <a:pt x="8633400" y="10804941"/>
                </a:cubicBezTo>
                <a:cubicBezTo>
                  <a:pt x="8647943" y="10814718"/>
                  <a:pt x="8663924" y="10819608"/>
                  <a:pt x="8681344" y="10819608"/>
                </a:cubicBezTo>
                <a:cubicBezTo>
                  <a:pt x="8694654" y="10819608"/>
                  <a:pt x="8706116" y="10816686"/>
                  <a:pt x="8715730" y="10810842"/>
                </a:cubicBezTo>
                <a:cubicBezTo>
                  <a:pt x="8725343" y="10804997"/>
                  <a:pt x="8733190" y="10796232"/>
                  <a:pt x="8739270" y="10784544"/>
                </a:cubicBezTo>
                <a:lnTo>
                  <a:pt x="8739270" y="10813691"/>
                </a:lnTo>
                <a:lnTo>
                  <a:pt x="8836143" y="10813691"/>
                </a:lnTo>
                <a:lnTo>
                  <a:pt x="8836143" y="10649525"/>
                </a:lnTo>
                <a:cubicBezTo>
                  <a:pt x="8836143" y="10595460"/>
                  <a:pt x="8834418" y="10559759"/>
                  <a:pt x="8830967" y="10542422"/>
                </a:cubicBezTo>
                <a:cubicBezTo>
                  <a:pt x="8827516" y="10525085"/>
                  <a:pt x="8817245" y="10510460"/>
                  <a:pt x="8800155" y="10498546"/>
                </a:cubicBezTo>
                <a:cubicBezTo>
                  <a:pt x="8783064" y="10486632"/>
                  <a:pt x="8757675" y="10480675"/>
                  <a:pt x="8723987" y="10480675"/>
                </a:cubicBezTo>
                <a:close/>
                <a:moveTo>
                  <a:pt x="8227948" y="10480675"/>
                </a:moveTo>
                <a:cubicBezTo>
                  <a:pt x="8205106" y="10480675"/>
                  <a:pt x="8184893" y="10485070"/>
                  <a:pt x="8167310" y="10493862"/>
                </a:cubicBezTo>
                <a:cubicBezTo>
                  <a:pt x="8149726" y="10502654"/>
                  <a:pt x="8137073" y="10515308"/>
                  <a:pt x="8129349" y="10531823"/>
                </a:cubicBezTo>
                <a:cubicBezTo>
                  <a:pt x="8121626" y="10548338"/>
                  <a:pt x="8117764" y="10570893"/>
                  <a:pt x="8117764" y="10599486"/>
                </a:cubicBezTo>
                <a:lnTo>
                  <a:pt x="8117764" y="10694880"/>
                </a:lnTo>
                <a:cubicBezTo>
                  <a:pt x="8117764" y="10719201"/>
                  <a:pt x="8119489" y="10737730"/>
                  <a:pt x="8122940" y="10750465"/>
                </a:cubicBezTo>
                <a:cubicBezTo>
                  <a:pt x="8126391" y="10763201"/>
                  <a:pt x="8132595" y="10774869"/>
                  <a:pt x="8141551" y="10785468"/>
                </a:cubicBezTo>
                <a:cubicBezTo>
                  <a:pt x="8150507" y="10796067"/>
                  <a:pt x="8163037" y="10804407"/>
                  <a:pt x="8179142" y="10810487"/>
                </a:cubicBezTo>
                <a:cubicBezTo>
                  <a:pt x="8195246" y="10816568"/>
                  <a:pt x="8213816" y="10819608"/>
                  <a:pt x="8234850" y="10819608"/>
                </a:cubicBezTo>
                <a:cubicBezTo>
                  <a:pt x="8256542" y="10819608"/>
                  <a:pt x="8274577" y="10816526"/>
                  <a:pt x="8288956" y="10810364"/>
                </a:cubicBezTo>
                <a:cubicBezTo>
                  <a:pt x="8303335" y="10804202"/>
                  <a:pt x="8315208" y="10794958"/>
                  <a:pt x="8324575" y="10782633"/>
                </a:cubicBezTo>
                <a:cubicBezTo>
                  <a:pt x="8333941" y="10770308"/>
                  <a:pt x="8339899" y="10758723"/>
                  <a:pt x="8342446" y="10747877"/>
                </a:cubicBezTo>
                <a:cubicBezTo>
                  <a:pt x="8344993" y="10737031"/>
                  <a:pt x="8346266" y="10721502"/>
                  <a:pt x="8346266" y="10701289"/>
                </a:cubicBezTo>
                <a:lnTo>
                  <a:pt x="8346266" y="10677133"/>
                </a:lnTo>
                <a:lnTo>
                  <a:pt x="8251858" y="10677133"/>
                </a:lnTo>
                <a:lnTo>
                  <a:pt x="8251858" y="10720270"/>
                </a:lnTo>
                <a:cubicBezTo>
                  <a:pt x="8251858" y="10736538"/>
                  <a:pt x="8250585" y="10747507"/>
                  <a:pt x="8248037" y="10753177"/>
                </a:cubicBezTo>
                <a:cubicBezTo>
                  <a:pt x="8245490" y="10758846"/>
                  <a:pt x="8240437" y="10761681"/>
                  <a:pt x="8232878" y="10761681"/>
                </a:cubicBezTo>
                <a:cubicBezTo>
                  <a:pt x="8226798" y="10761681"/>
                  <a:pt x="8222689" y="10759545"/>
                  <a:pt x="8220553" y="10755272"/>
                </a:cubicBezTo>
                <a:cubicBezTo>
                  <a:pt x="8218417" y="10750999"/>
                  <a:pt x="8217349" y="10741468"/>
                  <a:pt x="8217349" y="10726678"/>
                </a:cubicBezTo>
                <a:lnTo>
                  <a:pt x="8217349" y="10655934"/>
                </a:lnTo>
                <a:lnTo>
                  <a:pt x="8346266" y="10655934"/>
                </a:lnTo>
                <a:lnTo>
                  <a:pt x="8346266" y="10612551"/>
                </a:lnTo>
                <a:cubicBezTo>
                  <a:pt x="8346266" y="10580835"/>
                  <a:pt x="8342610" y="10556226"/>
                  <a:pt x="8335297" y="10538725"/>
                </a:cubicBezTo>
                <a:cubicBezTo>
                  <a:pt x="8327984" y="10521224"/>
                  <a:pt x="8315249" y="10507173"/>
                  <a:pt x="8297090" y="10496574"/>
                </a:cubicBezTo>
                <a:cubicBezTo>
                  <a:pt x="8278932" y="10485975"/>
                  <a:pt x="8255884" y="10480675"/>
                  <a:pt x="8227948" y="10480675"/>
                </a:cubicBezTo>
                <a:close/>
                <a:moveTo>
                  <a:pt x="7180938" y="10480675"/>
                </a:moveTo>
                <a:cubicBezTo>
                  <a:pt x="7152837" y="10480675"/>
                  <a:pt x="7129995" y="10485933"/>
                  <a:pt x="7112412" y="10496450"/>
                </a:cubicBezTo>
                <a:cubicBezTo>
                  <a:pt x="7094828" y="10506968"/>
                  <a:pt x="7083119" y="10519087"/>
                  <a:pt x="7077286" y="10532809"/>
                </a:cubicBezTo>
                <a:cubicBezTo>
                  <a:pt x="7071452" y="10546531"/>
                  <a:pt x="7068535" y="10566045"/>
                  <a:pt x="7068535" y="10591352"/>
                </a:cubicBezTo>
                <a:lnTo>
                  <a:pt x="7068535" y="10613290"/>
                </a:lnTo>
                <a:lnTo>
                  <a:pt x="7161957" y="10613290"/>
                </a:lnTo>
                <a:lnTo>
                  <a:pt x="7161957" y="10579027"/>
                </a:lnTo>
                <a:cubicBezTo>
                  <a:pt x="7161957" y="10560786"/>
                  <a:pt x="7162779" y="10549488"/>
                  <a:pt x="7164422" y="10545133"/>
                </a:cubicBezTo>
                <a:cubicBezTo>
                  <a:pt x="7166066" y="10540779"/>
                  <a:pt x="7170256" y="10538602"/>
                  <a:pt x="7176994" y="10538602"/>
                </a:cubicBezTo>
                <a:cubicBezTo>
                  <a:pt x="7182909" y="10538602"/>
                  <a:pt x="7187141" y="10541189"/>
                  <a:pt x="7189688" y="10546366"/>
                </a:cubicBezTo>
                <a:cubicBezTo>
                  <a:pt x="7192235" y="10551543"/>
                  <a:pt x="7193509" y="10562676"/>
                  <a:pt x="7193509" y="10579766"/>
                </a:cubicBezTo>
                <a:cubicBezTo>
                  <a:pt x="7193509" y="10593406"/>
                  <a:pt x="7192358" y="10602444"/>
                  <a:pt x="7190058" y="10606881"/>
                </a:cubicBezTo>
                <a:cubicBezTo>
                  <a:pt x="7187757" y="10611318"/>
                  <a:pt x="7170256" y="10619945"/>
                  <a:pt x="7137554" y="10632763"/>
                </a:cubicBezTo>
                <a:cubicBezTo>
                  <a:pt x="7106989" y="10644595"/>
                  <a:pt x="7087844" y="10654948"/>
                  <a:pt x="7080120" y="10663821"/>
                </a:cubicBezTo>
                <a:cubicBezTo>
                  <a:pt x="7072397" y="10672696"/>
                  <a:pt x="7068535" y="10689375"/>
                  <a:pt x="7068535" y="10713861"/>
                </a:cubicBezTo>
                <a:lnTo>
                  <a:pt x="7068535" y="10740729"/>
                </a:lnTo>
                <a:cubicBezTo>
                  <a:pt x="7068535" y="10773759"/>
                  <a:pt x="7075807" y="10795163"/>
                  <a:pt x="7090350" y="10804941"/>
                </a:cubicBezTo>
                <a:cubicBezTo>
                  <a:pt x="7104893" y="10814718"/>
                  <a:pt x="7120874" y="10819608"/>
                  <a:pt x="7138294" y="10819608"/>
                </a:cubicBezTo>
                <a:cubicBezTo>
                  <a:pt x="7151604" y="10819608"/>
                  <a:pt x="7163067" y="10816686"/>
                  <a:pt x="7172680" y="10810842"/>
                </a:cubicBezTo>
                <a:cubicBezTo>
                  <a:pt x="7182293" y="10804997"/>
                  <a:pt x="7190140" y="10796232"/>
                  <a:pt x="7196220" y="10784544"/>
                </a:cubicBezTo>
                <a:lnTo>
                  <a:pt x="7196220" y="10813691"/>
                </a:lnTo>
                <a:lnTo>
                  <a:pt x="7293094" y="10813691"/>
                </a:lnTo>
                <a:lnTo>
                  <a:pt x="7293094" y="10649525"/>
                </a:lnTo>
                <a:cubicBezTo>
                  <a:pt x="7293094" y="10595460"/>
                  <a:pt x="7291368" y="10559759"/>
                  <a:pt x="7287917" y="10542422"/>
                </a:cubicBezTo>
                <a:cubicBezTo>
                  <a:pt x="7284466" y="10525085"/>
                  <a:pt x="7274195" y="10510460"/>
                  <a:pt x="7257105" y="10498546"/>
                </a:cubicBezTo>
                <a:cubicBezTo>
                  <a:pt x="7240015" y="10486632"/>
                  <a:pt x="7214625" y="10480675"/>
                  <a:pt x="7180938" y="10480675"/>
                </a:cubicBezTo>
                <a:close/>
                <a:moveTo>
                  <a:pt x="6835238" y="10480675"/>
                </a:moveTo>
                <a:cubicBezTo>
                  <a:pt x="6813382" y="10480675"/>
                  <a:pt x="6794196" y="10484044"/>
                  <a:pt x="6777681" y="10490781"/>
                </a:cubicBezTo>
                <a:cubicBezTo>
                  <a:pt x="6761165" y="10497518"/>
                  <a:pt x="6749457" y="10507091"/>
                  <a:pt x="6742555" y="10519498"/>
                </a:cubicBezTo>
                <a:cubicBezTo>
                  <a:pt x="6735653" y="10531905"/>
                  <a:pt x="6732202" y="10551173"/>
                  <a:pt x="6732202" y="10577301"/>
                </a:cubicBezTo>
                <a:cubicBezTo>
                  <a:pt x="6732202" y="10595706"/>
                  <a:pt x="6735407" y="10611605"/>
                  <a:pt x="6741815" y="10624999"/>
                </a:cubicBezTo>
                <a:cubicBezTo>
                  <a:pt x="6748224" y="10638392"/>
                  <a:pt x="6766054" y="10653305"/>
                  <a:pt x="6795305" y="10669738"/>
                </a:cubicBezTo>
                <a:cubicBezTo>
                  <a:pt x="6830143" y="10689129"/>
                  <a:pt x="6849452" y="10700796"/>
                  <a:pt x="6853232" y="10704740"/>
                </a:cubicBezTo>
                <a:cubicBezTo>
                  <a:pt x="6856847" y="10708684"/>
                  <a:pt x="6858655" y="10718462"/>
                  <a:pt x="6858655" y="10734073"/>
                </a:cubicBezTo>
                <a:cubicBezTo>
                  <a:pt x="6858655" y="10745412"/>
                  <a:pt x="6857258" y="10752848"/>
                  <a:pt x="6854464" y="10756381"/>
                </a:cubicBezTo>
                <a:cubicBezTo>
                  <a:pt x="6851671" y="10759914"/>
                  <a:pt x="6846741" y="10761681"/>
                  <a:pt x="6839675" y="10761681"/>
                </a:cubicBezTo>
                <a:cubicBezTo>
                  <a:pt x="6833101" y="10761681"/>
                  <a:pt x="6828706" y="10759052"/>
                  <a:pt x="6826487" y="10753793"/>
                </a:cubicBezTo>
                <a:cubicBezTo>
                  <a:pt x="6824269" y="10748534"/>
                  <a:pt x="6823159" y="10737113"/>
                  <a:pt x="6823159" y="10719530"/>
                </a:cubicBezTo>
                <a:lnTo>
                  <a:pt x="6823159" y="10698824"/>
                </a:lnTo>
                <a:lnTo>
                  <a:pt x="6734914" y="10698824"/>
                </a:lnTo>
                <a:lnTo>
                  <a:pt x="6734914" y="10714600"/>
                </a:lnTo>
                <a:cubicBezTo>
                  <a:pt x="6734914" y="10741879"/>
                  <a:pt x="6738282" y="10762256"/>
                  <a:pt x="6745020" y="10775731"/>
                </a:cubicBezTo>
                <a:cubicBezTo>
                  <a:pt x="6751758" y="10789206"/>
                  <a:pt x="6764123" y="10799888"/>
                  <a:pt x="6782118" y="10807776"/>
                </a:cubicBezTo>
                <a:cubicBezTo>
                  <a:pt x="6800112" y="10815664"/>
                  <a:pt x="6821763" y="10819608"/>
                  <a:pt x="6847070" y="10819608"/>
                </a:cubicBezTo>
                <a:cubicBezTo>
                  <a:pt x="6869912" y="10819608"/>
                  <a:pt x="6889426" y="10815951"/>
                  <a:pt x="6905612" y="10808639"/>
                </a:cubicBezTo>
                <a:cubicBezTo>
                  <a:pt x="6921799" y="10801326"/>
                  <a:pt x="6933343" y="10790890"/>
                  <a:pt x="6940245" y="10777333"/>
                </a:cubicBezTo>
                <a:cubicBezTo>
                  <a:pt x="6947147" y="10763776"/>
                  <a:pt x="6950598" y="10743687"/>
                  <a:pt x="6950598" y="10717065"/>
                </a:cubicBezTo>
                <a:cubicBezTo>
                  <a:pt x="6950598" y="10693237"/>
                  <a:pt x="6946079" y="10675078"/>
                  <a:pt x="6937041" y="10662589"/>
                </a:cubicBezTo>
                <a:cubicBezTo>
                  <a:pt x="6928003" y="10650100"/>
                  <a:pt x="6909022" y="10636789"/>
                  <a:pt x="6880100" y="10622657"/>
                </a:cubicBezTo>
                <a:cubicBezTo>
                  <a:pt x="6858408" y="10611975"/>
                  <a:pt x="6844071" y="10603841"/>
                  <a:pt x="6837086" y="10598254"/>
                </a:cubicBezTo>
                <a:cubicBezTo>
                  <a:pt x="6830102" y="10592666"/>
                  <a:pt x="6825912" y="10587531"/>
                  <a:pt x="6824515" y="10582848"/>
                </a:cubicBezTo>
                <a:cubicBezTo>
                  <a:pt x="6823118" y="10578164"/>
                  <a:pt x="6822420" y="10570810"/>
                  <a:pt x="6822420" y="10560786"/>
                </a:cubicBezTo>
                <a:cubicBezTo>
                  <a:pt x="6822420" y="10553391"/>
                  <a:pt x="6823817" y="10547845"/>
                  <a:pt x="6826610" y="10544148"/>
                </a:cubicBezTo>
                <a:cubicBezTo>
                  <a:pt x="6829404" y="10540450"/>
                  <a:pt x="6833594" y="10538602"/>
                  <a:pt x="6839182" y="10538602"/>
                </a:cubicBezTo>
                <a:cubicBezTo>
                  <a:pt x="6846084" y="10538602"/>
                  <a:pt x="6850397" y="10540614"/>
                  <a:pt x="6852123" y="10544640"/>
                </a:cubicBezTo>
                <a:cubicBezTo>
                  <a:pt x="6853848" y="10548666"/>
                  <a:pt x="6854711" y="10558239"/>
                  <a:pt x="6854711" y="10573358"/>
                </a:cubicBezTo>
                <a:lnTo>
                  <a:pt x="6854711" y="10591105"/>
                </a:lnTo>
                <a:lnTo>
                  <a:pt x="6942957" y="10591105"/>
                </a:lnTo>
                <a:lnTo>
                  <a:pt x="6942957" y="10572125"/>
                </a:lnTo>
                <a:cubicBezTo>
                  <a:pt x="6942957" y="10555692"/>
                  <a:pt x="6942094" y="10543614"/>
                  <a:pt x="6940368" y="10535890"/>
                </a:cubicBezTo>
                <a:cubicBezTo>
                  <a:pt x="6938643" y="10528166"/>
                  <a:pt x="6933713" y="10519786"/>
                  <a:pt x="6925579" y="10510748"/>
                </a:cubicBezTo>
                <a:cubicBezTo>
                  <a:pt x="6917444" y="10501709"/>
                  <a:pt x="6905777" y="10494438"/>
                  <a:pt x="6890576" y="10488932"/>
                </a:cubicBezTo>
                <a:cubicBezTo>
                  <a:pt x="6875376" y="10483427"/>
                  <a:pt x="6856929" y="10480675"/>
                  <a:pt x="6835238" y="10480675"/>
                </a:cubicBezTo>
                <a:close/>
                <a:moveTo>
                  <a:pt x="6437248" y="10480675"/>
                </a:moveTo>
                <a:cubicBezTo>
                  <a:pt x="6414406" y="10480675"/>
                  <a:pt x="6394193" y="10485070"/>
                  <a:pt x="6376610" y="10493862"/>
                </a:cubicBezTo>
                <a:cubicBezTo>
                  <a:pt x="6359026" y="10502654"/>
                  <a:pt x="6346373" y="10515308"/>
                  <a:pt x="6338649" y="10531823"/>
                </a:cubicBezTo>
                <a:cubicBezTo>
                  <a:pt x="6330926" y="10548338"/>
                  <a:pt x="6327064" y="10570893"/>
                  <a:pt x="6327064" y="10599486"/>
                </a:cubicBezTo>
                <a:lnTo>
                  <a:pt x="6327064" y="10694880"/>
                </a:lnTo>
                <a:cubicBezTo>
                  <a:pt x="6327064" y="10719201"/>
                  <a:pt x="6328790" y="10737730"/>
                  <a:pt x="6332241" y="10750465"/>
                </a:cubicBezTo>
                <a:cubicBezTo>
                  <a:pt x="6335691" y="10763201"/>
                  <a:pt x="6341895" y="10774869"/>
                  <a:pt x="6350851" y="10785468"/>
                </a:cubicBezTo>
                <a:cubicBezTo>
                  <a:pt x="6359807" y="10796067"/>
                  <a:pt x="6372337" y="10804407"/>
                  <a:pt x="6388442" y="10810487"/>
                </a:cubicBezTo>
                <a:cubicBezTo>
                  <a:pt x="6404546" y="10816568"/>
                  <a:pt x="6423116" y="10819608"/>
                  <a:pt x="6444150" y="10819608"/>
                </a:cubicBezTo>
                <a:cubicBezTo>
                  <a:pt x="6465842" y="10819608"/>
                  <a:pt x="6483877" y="10816526"/>
                  <a:pt x="6498256" y="10810364"/>
                </a:cubicBezTo>
                <a:cubicBezTo>
                  <a:pt x="6512635" y="10804202"/>
                  <a:pt x="6524508" y="10794958"/>
                  <a:pt x="6533875" y="10782633"/>
                </a:cubicBezTo>
                <a:cubicBezTo>
                  <a:pt x="6543242" y="10770308"/>
                  <a:pt x="6549199" y="10758723"/>
                  <a:pt x="6551746" y="10747877"/>
                </a:cubicBezTo>
                <a:cubicBezTo>
                  <a:pt x="6554293" y="10737031"/>
                  <a:pt x="6555566" y="10721502"/>
                  <a:pt x="6555566" y="10701289"/>
                </a:cubicBezTo>
                <a:lnTo>
                  <a:pt x="6555566" y="10677133"/>
                </a:lnTo>
                <a:lnTo>
                  <a:pt x="6461158" y="10677133"/>
                </a:lnTo>
                <a:lnTo>
                  <a:pt x="6461158" y="10720270"/>
                </a:lnTo>
                <a:cubicBezTo>
                  <a:pt x="6461158" y="10736538"/>
                  <a:pt x="6459885" y="10747507"/>
                  <a:pt x="6457337" y="10753177"/>
                </a:cubicBezTo>
                <a:cubicBezTo>
                  <a:pt x="6454790" y="10758846"/>
                  <a:pt x="6449737" y="10761681"/>
                  <a:pt x="6442178" y="10761681"/>
                </a:cubicBezTo>
                <a:cubicBezTo>
                  <a:pt x="6436098" y="10761681"/>
                  <a:pt x="6431989" y="10759545"/>
                  <a:pt x="6429853" y="10755272"/>
                </a:cubicBezTo>
                <a:cubicBezTo>
                  <a:pt x="6427717" y="10750999"/>
                  <a:pt x="6426649" y="10741468"/>
                  <a:pt x="6426649" y="10726678"/>
                </a:cubicBezTo>
                <a:lnTo>
                  <a:pt x="6426649" y="10655934"/>
                </a:lnTo>
                <a:lnTo>
                  <a:pt x="6555566" y="10655934"/>
                </a:lnTo>
                <a:lnTo>
                  <a:pt x="6555566" y="10612551"/>
                </a:lnTo>
                <a:cubicBezTo>
                  <a:pt x="6555566" y="10580835"/>
                  <a:pt x="6551910" y="10556226"/>
                  <a:pt x="6544597" y="10538725"/>
                </a:cubicBezTo>
                <a:cubicBezTo>
                  <a:pt x="6537285" y="10521224"/>
                  <a:pt x="6524549" y="10507173"/>
                  <a:pt x="6506390" y="10496574"/>
                </a:cubicBezTo>
                <a:cubicBezTo>
                  <a:pt x="6488232" y="10485975"/>
                  <a:pt x="6465184" y="10480675"/>
                  <a:pt x="6437248" y="10480675"/>
                </a:cubicBezTo>
                <a:close/>
                <a:moveTo>
                  <a:pt x="6187538" y="10480675"/>
                </a:moveTo>
                <a:cubicBezTo>
                  <a:pt x="6165682" y="10480675"/>
                  <a:pt x="6146496" y="10484044"/>
                  <a:pt x="6129981" y="10490781"/>
                </a:cubicBezTo>
                <a:cubicBezTo>
                  <a:pt x="6113466" y="10497518"/>
                  <a:pt x="6101757" y="10507091"/>
                  <a:pt x="6094855" y="10519498"/>
                </a:cubicBezTo>
                <a:cubicBezTo>
                  <a:pt x="6087953" y="10531905"/>
                  <a:pt x="6084502" y="10551173"/>
                  <a:pt x="6084502" y="10577301"/>
                </a:cubicBezTo>
                <a:cubicBezTo>
                  <a:pt x="6084502" y="10595706"/>
                  <a:pt x="6087707" y="10611605"/>
                  <a:pt x="6094116" y="10624999"/>
                </a:cubicBezTo>
                <a:cubicBezTo>
                  <a:pt x="6100524" y="10638392"/>
                  <a:pt x="6118354" y="10653305"/>
                  <a:pt x="6147605" y="10669738"/>
                </a:cubicBezTo>
                <a:cubicBezTo>
                  <a:pt x="6182443" y="10689129"/>
                  <a:pt x="6201752" y="10700796"/>
                  <a:pt x="6205532" y="10704740"/>
                </a:cubicBezTo>
                <a:cubicBezTo>
                  <a:pt x="6209147" y="10708684"/>
                  <a:pt x="6210955" y="10718462"/>
                  <a:pt x="6210955" y="10734073"/>
                </a:cubicBezTo>
                <a:cubicBezTo>
                  <a:pt x="6210955" y="10745412"/>
                  <a:pt x="6209558" y="10752848"/>
                  <a:pt x="6206764" y="10756381"/>
                </a:cubicBezTo>
                <a:cubicBezTo>
                  <a:pt x="6203971" y="10759914"/>
                  <a:pt x="6199041" y="10761681"/>
                  <a:pt x="6191975" y="10761681"/>
                </a:cubicBezTo>
                <a:cubicBezTo>
                  <a:pt x="6185401" y="10761681"/>
                  <a:pt x="6181006" y="10759052"/>
                  <a:pt x="6178787" y="10753793"/>
                </a:cubicBezTo>
                <a:cubicBezTo>
                  <a:pt x="6176569" y="10748534"/>
                  <a:pt x="6175459" y="10737113"/>
                  <a:pt x="6175459" y="10719530"/>
                </a:cubicBezTo>
                <a:lnTo>
                  <a:pt x="6175459" y="10698824"/>
                </a:lnTo>
                <a:lnTo>
                  <a:pt x="6087214" y="10698824"/>
                </a:lnTo>
                <a:lnTo>
                  <a:pt x="6087214" y="10714600"/>
                </a:lnTo>
                <a:cubicBezTo>
                  <a:pt x="6087214" y="10741879"/>
                  <a:pt x="6090583" y="10762256"/>
                  <a:pt x="6097320" y="10775731"/>
                </a:cubicBezTo>
                <a:cubicBezTo>
                  <a:pt x="6104058" y="10789206"/>
                  <a:pt x="6116423" y="10799888"/>
                  <a:pt x="6134418" y="10807776"/>
                </a:cubicBezTo>
                <a:cubicBezTo>
                  <a:pt x="6152412" y="10815664"/>
                  <a:pt x="6174063" y="10819608"/>
                  <a:pt x="6199370" y="10819608"/>
                </a:cubicBezTo>
                <a:cubicBezTo>
                  <a:pt x="6222212" y="10819608"/>
                  <a:pt x="6241726" y="10815951"/>
                  <a:pt x="6257912" y="10808639"/>
                </a:cubicBezTo>
                <a:cubicBezTo>
                  <a:pt x="6274099" y="10801326"/>
                  <a:pt x="6285643" y="10790890"/>
                  <a:pt x="6292545" y="10777333"/>
                </a:cubicBezTo>
                <a:cubicBezTo>
                  <a:pt x="6299447" y="10763776"/>
                  <a:pt x="6302898" y="10743687"/>
                  <a:pt x="6302898" y="10717065"/>
                </a:cubicBezTo>
                <a:cubicBezTo>
                  <a:pt x="6302898" y="10693237"/>
                  <a:pt x="6298379" y="10675078"/>
                  <a:pt x="6289341" y="10662589"/>
                </a:cubicBezTo>
                <a:cubicBezTo>
                  <a:pt x="6280303" y="10650100"/>
                  <a:pt x="6261322" y="10636789"/>
                  <a:pt x="6232400" y="10622657"/>
                </a:cubicBezTo>
                <a:cubicBezTo>
                  <a:pt x="6210708" y="10611975"/>
                  <a:pt x="6196371" y="10603841"/>
                  <a:pt x="6189386" y="10598254"/>
                </a:cubicBezTo>
                <a:cubicBezTo>
                  <a:pt x="6182402" y="10592666"/>
                  <a:pt x="6178212" y="10587531"/>
                  <a:pt x="6176815" y="10582848"/>
                </a:cubicBezTo>
                <a:cubicBezTo>
                  <a:pt x="6175418" y="10578164"/>
                  <a:pt x="6174720" y="10570810"/>
                  <a:pt x="6174720" y="10560786"/>
                </a:cubicBezTo>
                <a:cubicBezTo>
                  <a:pt x="6174720" y="10553391"/>
                  <a:pt x="6176117" y="10547845"/>
                  <a:pt x="6178910" y="10544148"/>
                </a:cubicBezTo>
                <a:cubicBezTo>
                  <a:pt x="6181704" y="10540450"/>
                  <a:pt x="6185894" y="10538602"/>
                  <a:pt x="6191482" y="10538602"/>
                </a:cubicBezTo>
                <a:cubicBezTo>
                  <a:pt x="6198384" y="10538602"/>
                  <a:pt x="6202697" y="10540614"/>
                  <a:pt x="6204423" y="10544640"/>
                </a:cubicBezTo>
                <a:cubicBezTo>
                  <a:pt x="6206148" y="10548666"/>
                  <a:pt x="6207011" y="10558239"/>
                  <a:pt x="6207011" y="10573358"/>
                </a:cubicBezTo>
                <a:lnTo>
                  <a:pt x="6207011" y="10591105"/>
                </a:lnTo>
                <a:lnTo>
                  <a:pt x="6295257" y="10591105"/>
                </a:lnTo>
                <a:lnTo>
                  <a:pt x="6295257" y="10572125"/>
                </a:lnTo>
                <a:cubicBezTo>
                  <a:pt x="6295257" y="10555692"/>
                  <a:pt x="6294394" y="10543614"/>
                  <a:pt x="6292669" y="10535890"/>
                </a:cubicBezTo>
                <a:cubicBezTo>
                  <a:pt x="6290943" y="10528166"/>
                  <a:pt x="6286013" y="10519786"/>
                  <a:pt x="6277879" y="10510748"/>
                </a:cubicBezTo>
                <a:cubicBezTo>
                  <a:pt x="6269744" y="10501709"/>
                  <a:pt x="6258077" y="10494438"/>
                  <a:pt x="6242876" y="10488932"/>
                </a:cubicBezTo>
                <a:cubicBezTo>
                  <a:pt x="6227676" y="10483427"/>
                  <a:pt x="6209229" y="10480675"/>
                  <a:pt x="6187538" y="10480675"/>
                </a:cubicBezTo>
                <a:close/>
                <a:moveTo>
                  <a:pt x="7706799" y="10442961"/>
                </a:moveTo>
                <a:lnTo>
                  <a:pt x="7706799" y="10494479"/>
                </a:lnTo>
                <a:lnTo>
                  <a:pt x="7685353" y="10494479"/>
                </a:lnTo>
                <a:lnTo>
                  <a:pt x="7685353" y="10546243"/>
                </a:lnTo>
                <a:lnTo>
                  <a:pt x="7706799" y="10546243"/>
                </a:lnTo>
                <a:lnTo>
                  <a:pt x="7706799" y="10712382"/>
                </a:lnTo>
                <a:cubicBezTo>
                  <a:pt x="7706799" y="10744919"/>
                  <a:pt x="7707702" y="10765584"/>
                  <a:pt x="7709510" y="10774376"/>
                </a:cubicBezTo>
                <a:cubicBezTo>
                  <a:pt x="7711318" y="10783167"/>
                  <a:pt x="7715919" y="10790973"/>
                  <a:pt x="7723314" y="10797792"/>
                </a:cubicBezTo>
                <a:cubicBezTo>
                  <a:pt x="7730709" y="10804612"/>
                  <a:pt x="7739254" y="10808967"/>
                  <a:pt x="7748949" y="10810857"/>
                </a:cubicBezTo>
                <a:cubicBezTo>
                  <a:pt x="7758645" y="10812747"/>
                  <a:pt x="7774831" y="10813691"/>
                  <a:pt x="7797509" y="10813691"/>
                </a:cubicBezTo>
                <a:lnTo>
                  <a:pt x="7837688" y="10813691"/>
                </a:lnTo>
                <a:lnTo>
                  <a:pt x="7837688" y="10760941"/>
                </a:lnTo>
                <a:cubicBezTo>
                  <a:pt x="7821419" y="10760941"/>
                  <a:pt x="7812176" y="10759709"/>
                  <a:pt x="7809957" y="10757244"/>
                </a:cubicBezTo>
                <a:cubicBezTo>
                  <a:pt x="7807739" y="10754779"/>
                  <a:pt x="7806630" y="10742783"/>
                  <a:pt x="7806630" y="10721256"/>
                </a:cubicBezTo>
                <a:lnTo>
                  <a:pt x="7806630" y="10546243"/>
                </a:lnTo>
                <a:lnTo>
                  <a:pt x="7833498" y="10546243"/>
                </a:lnTo>
                <a:lnTo>
                  <a:pt x="7833498" y="10494479"/>
                </a:lnTo>
                <a:lnTo>
                  <a:pt x="7806630" y="10494479"/>
                </a:lnTo>
                <a:lnTo>
                  <a:pt x="7806630" y="10442961"/>
                </a:lnTo>
                <a:close/>
                <a:moveTo>
                  <a:pt x="6592373" y="10442961"/>
                </a:moveTo>
                <a:lnTo>
                  <a:pt x="6592373" y="10494479"/>
                </a:lnTo>
                <a:lnTo>
                  <a:pt x="6570928" y="10494479"/>
                </a:lnTo>
                <a:lnTo>
                  <a:pt x="6570928" y="10546243"/>
                </a:lnTo>
                <a:lnTo>
                  <a:pt x="6592373" y="10546243"/>
                </a:lnTo>
                <a:lnTo>
                  <a:pt x="6592373" y="10712382"/>
                </a:lnTo>
                <a:cubicBezTo>
                  <a:pt x="6592373" y="10744919"/>
                  <a:pt x="6593277" y="10765584"/>
                  <a:pt x="6595085" y="10774376"/>
                </a:cubicBezTo>
                <a:cubicBezTo>
                  <a:pt x="6596893" y="10783167"/>
                  <a:pt x="6601494" y="10790973"/>
                  <a:pt x="6608889" y="10797792"/>
                </a:cubicBezTo>
                <a:cubicBezTo>
                  <a:pt x="6616284" y="10804612"/>
                  <a:pt x="6624829" y="10808967"/>
                  <a:pt x="6634524" y="10810857"/>
                </a:cubicBezTo>
                <a:cubicBezTo>
                  <a:pt x="6644220" y="10812747"/>
                  <a:pt x="6660407" y="10813691"/>
                  <a:pt x="6683084" y="10813691"/>
                </a:cubicBezTo>
                <a:lnTo>
                  <a:pt x="6723263" y="10813691"/>
                </a:lnTo>
                <a:lnTo>
                  <a:pt x="6723263" y="10760941"/>
                </a:lnTo>
                <a:cubicBezTo>
                  <a:pt x="6706994" y="10760941"/>
                  <a:pt x="6697751" y="10759709"/>
                  <a:pt x="6695532" y="10757244"/>
                </a:cubicBezTo>
                <a:cubicBezTo>
                  <a:pt x="6693314" y="10754779"/>
                  <a:pt x="6692205" y="10742783"/>
                  <a:pt x="6692205" y="10721256"/>
                </a:cubicBezTo>
                <a:lnTo>
                  <a:pt x="6692205" y="10546243"/>
                </a:lnTo>
                <a:lnTo>
                  <a:pt x="6719073" y="10546243"/>
                </a:lnTo>
                <a:lnTo>
                  <a:pt x="6719073" y="10494479"/>
                </a:lnTo>
                <a:lnTo>
                  <a:pt x="6692205" y="10494479"/>
                </a:lnTo>
                <a:lnTo>
                  <a:pt x="6692205" y="10442961"/>
                </a:lnTo>
                <a:close/>
                <a:moveTo>
                  <a:pt x="9397072" y="10414613"/>
                </a:moveTo>
                <a:lnTo>
                  <a:pt x="9397072" y="10813691"/>
                </a:lnTo>
                <a:lnTo>
                  <a:pt x="9499614" y="10813691"/>
                </a:lnTo>
                <a:lnTo>
                  <a:pt x="9499614" y="10414613"/>
                </a:lnTo>
                <a:close/>
                <a:moveTo>
                  <a:pt x="8873197" y="10414613"/>
                </a:moveTo>
                <a:lnTo>
                  <a:pt x="8873197" y="10813691"/>
                </a:lnTo>
                <a:lnTo>
                  <a:pt x="8966372" y="10813691"/>
                </a:lnTo>
                <a:lnTo>
                  <a:pt x="8972782" y="10788980"/>
                </a:lnTo>
                <a:cubicBezTo>
                  <a:pt x="8981162" y="10799189"/>
                  <a:pt x="8990406" y="10806846"/>
                  <a:pt x="9000512" y="10811951"/>
                </a:cubicBezTo>
                <a:cubicBezTo>
                  <a:pt x="9010619" y="10817055"/>
                  <a:pt x="9021506" y="10819608"/>
                  <a:pt x="9033173" y="10819608"/>
                </a:cubicBezTo>
                <a:cubicBezTo>
                  <a:pt x="9049442" y="10819608"/>
                  <a:pt x="9063492" y="10815294"/>
                  <a:pt x="9075324" y="10806667"/>
                </a:cubicBezTo>
                <a:cubicBezTo>
                  <a:pt x="9087156" y="10798039"/>
                  <a:pt x="9094674" y="10787851"/>
                  <a:pt x="9097878" y="10776101"/>
                </a:cubicBezTo>
                <a:cubicBezTo>
                  <a:pt x="9101083" y="10764351"/>
                  <a:pt x="9102685" y="10746480"/>
                  <a:pt x="9102685" y="10722488"/>
                </a:cubicBezTo>
                <a:lnTo>
                  <a:pt x="9102685" y="10575083"/>
                </a:lnTo>
                <a:cubicBezTo>
                  <a:pt x="9102685" y="10550926"/>
                  <a:pt x="9102151" y="10535151"/>
                  <a:pt x="9101083" y="10527756"/>
                </a:cubicBezTo>
                <a:cubicBezTo>
                  <a:pt x="9100015" y="10520361"/>
                  <a:pt x="9096852" y="10512801"/>
                  <a:pt x="9091593" y="10505078"/>
                </a:cubicBezTo>
                <a:cubicBezTo>
                  <a:pt x="9086334" y="10497354"/>
                  <a:pt x="9078693" y="10491356"/>
                  <a:pt x="9068668" y="10487084"/>
                </a:cubicBezTo>
                <a:cubicBezTo>
                  <a:pt x="9058644" y="10482811"/>
                  <a:pt x="9046813" y="10480675"/>
                  <a:pt x="9033173" y="10480675"/>
                </a:cubicBezTo>
                <a:cubicBezTo>
                  <a:pt x="9021341" y="10480675"/>
                  <a:pt x="9010372" y="10483021"/>
                  <a:pt x="9000266" y="10487715"/>
                </a:cubicBezTo>
                <a:cubicBezTo>
                  <a:pt x="8990160" y="10492409"/>
                  <a:pt x="8980998" y="10499532"/>
                  <a:pt x="8972782" y="10509084"/>
                </a:cubicBezTo>
                <a:lnTo>
                  <a:pt x="8972782" y="10414613"/>
                </a:lnTo>
                <a:close/>
                <a:moveTo>
                  <a:pt x="8473146" y="10414613"/>
                </a:moveTo>
                <a:lnTo>
                  <a:pt x="8473146" y="10813691"/>
                </a:lnTo>
                <a:lnTo>
                  <a:pt x="8575690" y="10813691"/>
                </a:lnTo>
                <a:lnTo>
                  <a:pt x="8575690" y="10414613"/>
                </a:lnTo>
                <a:close/>
                <a:moveTo>
                  <a:pt x="7854022" y="10414613"/>
                </a:moveTo>
                <a:lnTo>
                  <a:pt x="7854022" y="10813691"/>
                </a:lnTo>
                <a:lnTo>
                  <a:pt x="7953607" y="10813691"/>
                </a:lnTo>
                <a:lnTo>
                  <a:pt x="7953607" y="10580259"/>
                </a:lnTo>
                <a:cubicBezTo>
                  <a:pt x="7953607" y="10563662"/>
                  <a:pt x="7954675" y="10552569"/>
                  <a:pt x="7956811" y="10546982"/>
                </a:cubicBezTo>
                <a:cubicBezTo>
                  <a:pt x="7958947" y="10541395"/>
                  <a:pt x="7963056" y="10538602"/>
                  <a:pt x="7969136" y="10538602"/>
                </a:cubicBezTo>
                <a:cubicBezTo>
                  <a:pt x="7975709" y="10538602"/>
                  <a:pt x="7979941" y="10541313"/>
                  <a:pt x="7981830" y="10546736"/>
                </a:cubicBezTo>
                <a:cubicBezTo>
                  <a:pt x="7983720" y="10552159"/>
                  <a:pt x="7984665" y="10564402"/>
                  <a:pt x="7984665" y="10583464"/>
                </a:cubicBezTo>
                <a:lnTo>
                  <a:pt x="7984665" y="10813691"/>
                </a:lnTo>
                <a:lnTo>
                  <a:pt x="8084250" y="10813691"/>
                </a:lnTo>
                <a:lnTo>
                  <a:pt x="8084250" y="10588147"/>
                </a:lnTo>
                <a:cubicBezTo>
                  <a:pt x="8084250" y="10557417"/>
                  <a:pt x="8082894" y="10536260"/>
                  <a:pt x="8080183" y="10524674"/>
                </a:cubicBezTo>
                <a:cubicBezTo>
                  <a:pt x="8077471" y="10513089"/>
                  <a:pt x="8069994" y="10502860"/>
                  <a:pt x="8057751" y="10493986"/>
                </a:cubicBezTo>
                <a:cubicBezTo>
                  <a:pt x="8045509" y="10485111"/>
                  <a:pt x="8030678" y="10480675"/>
                  <a:pt x="8013259" y="10480675"/>
                </a:cubicBezTo>
                <a:cubicBezTo>
                  <a:pt x="8001920" y="10480675"/>
                  <a:pt x="7991280" y="10482652"/>
                  <a:pt x="7981337" y="10486606"/>
                </a:cubicBezTo>
                <a:cubicBezTo>
                  <a:pt x="7971395" y="10490560"/>
                  <a:pt x="7962152" y="10496492"/>
                  <a:pt x="7953607" y="10504400"/>
                </a:cubicBezTo>
                <a:lnTo>
                  <a:pt x="7953607" y="10414613"/>
                </a:lnTo>
                <a:close/>
                <a:moveTo>
                  <a:pt x="7473022" y="10414613"/>
                </a:moveTo>
                <a:lnTo>
                  <a:pt x="7473022" y="10813691"/>
                </a:lnTo>
                <a:lnTo>
                  <a:pt x="7575565" y="10813691"/>
                </a:lnTo>
                <a:lnTo>
                  <a:pt x="7575565" y="10414613"/>
                </a:lnTo>
                <a:close/>
                <a:moveTo>
                  <a:pt x="7330147" y="10414613"/>
                </a:moveTo>
                <a:lnTo>
                  <a:pt x="7330147" y="10813691"/>
                </a:lnTo>
                <a:lnTo>
                  <a:pt x="7432690" y="10813691"/>
                </a:lnTo>
                <a:lnTo>
                  <a:pt x="7432690" y="10414613"/>
                </a:lnTo>
                <a:close/>
                <a:moveTo>
                  <a:pt x="7702273" y="10125952"/>
                </a:moveTo>
                <a:lnTo>
                  <a:pt x="7702273" y="10204091"/>
                </a:lnTo>
                <a:lnTo>
                  <a:pt x="7719035" y="10204091"/>
                </a:lnTo>
                <a:cubicBezTo>
                  <a:pt x="7717720" y="10213459"/>
                  <a:pt x="7712133" y="10220936"/>
                  <a:pt x="7702273" y="10226523"/>
                </a:cubicBezTo>
                <a:lnTo>
                  <a:pt x="7702273" y="10255117"/>
                </a:lnTo>
                <a:cubicBezTo>
                  <a:pt x="7716077" y="10252322"/>
                  <a:pt x="7728443" y="10246735"/>
                  <a:pt x="7739371" y="10238355"/>
                </a:cubicBezTo>
                <a:cubicBezTo>
                  <a:pt x="7750299" y="10229974"/>
                  <a:pt x="7757981" y="10219785"/>
                  <a:pt x="7762418" y="10207789"/>
                </a:cubicBezTo>
                <a:cubicBezTo>
                  <a:pt x="7766855" y="10195793"/>
                  <a:pt x="7769074" y="10180428"/>
                  <a:pt x="7769074" y="10161694"/>
                </a:cubicBezTo>
                <a:lnTo>
                  <a:pt x="7769074" y="10125952"/>
                </a:lnTo>
                <a:close/>
                <a:moveTo>
                  <a:pt x="9927184" y="10048552"/>
                </a:moveTo>
                <a:lnTo>
                  <a:pt x="9927184" y="10115846"/>
                </a:lnTo>
                <a:cubicBezTo>
                  <a:pt x="9927184" y="10132279"/>
                  <a:pt x="9926239" y="10142427"/>
                  <a:pt x="9924349" y="10146288"/>
                </a:cubicBezTo>
                <a:cubicBezTo>
                  <a:pt x="9922459" y="10150150"/>
                  <a:pt x="9918392" y="10152081"/>
                  <a:pt x="9912147" y="10152081"/>
                </a:cubicBezTo>
                <a:cubicBezTo>
                  <a:pt x="9905574" y="10152081"/>
                  <a:pt x="9901178" y="10149616"/>
                  <a:pt x="9898960" y="10144686"/>
                </a:cubicBezTo>
                <a:cubicBezTo>
                  <a:pt x="9896741" y="10139756"/>
                  <a:pt x="9895632" y="10128828"/>
                  <a:pt x="9895632" y="10111902"/>
                </a:cubicBezTo>
                <a:cubicBezTo>
                  <a:pt x="9895632" y="10097112"/>
                  <a:pt x="9896906" y="10085773"/>
                  <a:pt x="9899453" y="10077885"/>
                </a:cubicBezTo>
                <a:cubicBezTo>
                  <a:pt x="9902000" y="10069998"/>
                  <a:pt x="9911243" y="10060220"/>
                  <a:pt x="9927184" y="10048552"/>
                </a:cubicBezTo>
                <a:close/>
                <a:moveTo>
                  <a:pt x="6898234" y="10048552"/>
                </a:moveTo>
                <a:lnTo>
                  <a:pt x="6898234" y="10115846"/>
                </a:lnTo>
                <a:cubicBezTo>
                  <a:pt x="6898234" y="10132279"/>
                  <a:pt x="6897289" y="10142427"/>
                  <a:pt x="6895399" y="10146288"/>
                </a:cubicBezTo>
                <a:cubicBezTo>
                  <a:pt x="6893509" y="10150150"/>
                  <a:pt x="6889442" y="10152081"/>
                  <a:pt x="6883198" y="10152081"/>
                </a:cubicBezTo>
                <a:cubicBezTo>
                  <a:pt x="6876624" y="10152081"/>
                  <a:pt x="6872228" y="10149616"/>
                  <a:pt x="6870010" y="10144686"/>
                </a:cubicBezTo>
                <a:cubicBezTo>
                  <a:pt x="6867792" y="10139756"/>
                  <a:pt x="6866682" y="10128828"/>
                  <a:pt x="6866682" y="10111902"/>
                </a:cubicBezTo>
                <a:cubicBezTo>
                  <a:pt x="6866682" y="10097112"/>
                  <a:pt x="6867956" y="10085773"/>
                  <a:pt x="6870503" y="10077885"/>
                </a:cubicBezTo>
                <a:cubicBezTo>
                  <a:pt x="6873050" y="10069998"/>
                  <a:pt x="6882294" y="10060220"/>
                  <a:pt x="6898234" y="10048552"/>
                </a:cubicBezTo>
                <a:close/>
                <a:moveTo>
                  <a:pt x="9480899" y="9929002"/>
                </a:moveTo>
                <a:cubicBezTo>
                  <a:pt x="9486815" y="9929002"/>
                  <a:pt x="9490636" y="9931056"/>
                  <a:pt x="9492361" y="9935164"/>
                </a:cubicBezTo>
                <a:cubicBezTo>
                  <a:pt x="9494087" y="9939272"/>
                  <a:pt x="9494950" y="9948803"/>
                  <a:pt x="9494950" y="9963758"/>
                </a:cubicBezTo>
                <a:lnTo>
                  <a:pt x="9494950" y="10065067"/>
                </a:lnTo>
                <a:cubicBezTo>
                  <a:pt x="9494950" y="10083637"/>
                  <a:pt x="9493964" y="10095551"/>
                  <a:pt x="9491992" y="10100809"/>
                </a:cubicBezTo>
                <a:cubicBezTo>
                  <a:pt x="9490020" y="10106068"/>
                  <a:pt x="9485747" y="10108698"/>
                  <a:pt x="9479174" y="10108698"/>
                </a:cubicBezTo>
                <a:cubicBezTo>
                  <a:pt x="9473422" y="10108698"/>
                  <a:pt x="9469643" y="10106520"/>
                  <a:pt x="9467835" y="10102166"/>
                </a:cubicBezTo>
                <a:cubicBezTo>
                  <a:pt x="9466027" y="10097811"/>
                  <a:pt x="9465124" y="10088320"/>
                  <a:pt x="9465124" y="10073695"/>
                </a:cubicBezTo>
                <a:lnTo>
                  <a:pt x="9465124" y="9963758"/>
                </a:lnTo>
                <a:cubicBezTo>
                  <a:pt x="9465124" y="9949954"/>
                  <a:pt x="9466315" y="9940710"/>
                  <a:pt x="9468698" y="9936027"/>
                </a:cubicBezTo>
                <a:cubicBezTo>
                  <a:pt x="9471080" y="9931343"/>
                  <a:pt x="9475148" y="9929002"/>
                  <a:pt x="9480899" y="9929002"/>
                </a:cubicBezTo>
                <a:close/>
                <a:moveTo>
                  <a:pt x="9222738" y="9929002"/>
                </a:moveTo>
                <a:cubicBezTo>
                  <a:pt x="9228654" y="9929002"/>
                  <a:pt x="9232516" y="9931179"/>
                  <a:pt x="9234324" y="9935534"/>
                </a:cubicBezTo>
                <a:cubicBezTo>
                  <a:pt x="9236131" y="9939888"/>
                  <a:pt x="9237035" y="9950446"/>
                  <a:pt x="9237035" y="9967208"/>
                </a:cubicBezTo>
                <a:lnTo>
                  <a:pt x="9237035" y="10118064"/>
                </a:lnTo>
                <a:cubicBezTo>
                  <a:pt x="9237035" y="10132197"/>
                  <a:pt x="9236090" y="10141399"/>
                  <a:pt x="9234200" y="10145672"/>
                </a:cubicBezTo>
                <a:cubicBezTo>
                  <a:pt x="9232310" y="10149945"/>
                  <a:pt x="9228408" y="10152081"/>
                  <a:pt x="9222492" y="10152081"/>
                </a:cubicBezTo>
                <a:cubicBezTo>
                  <a:pt x="9216740" y="10152081"/>
                  <a:pt x="9212878" y="10149739"/>
                  <a:pt x="9210906" y="10145055"/>
                </a:cubicBezTo>
                <a:cubicBezTo>
                  <a:pt x="9208934" y="10140372"/>
                  <a:pt x="9207948" y="10130307"/>
                  <a:pt x="9207948" y="10114860"/>
                </a:cubicBezTo>
                <a:lnTo>
                  <a:pt x="9207948" y="9967208"/>
                </a:lnTo>
                <a:cubicBezTo>
                  <a:pt x="9207948" y="9950446"/>
                  <a:pt x="9208934" y="9939888"/>
                  <a:pt x="9210906" y="9935534"/>
                </a:cubicBezTo>
                <a:cubicBezTo>
                  <a:pt x="9212878" y="9931179"/>
                  <a:pt x="9216822" y="9929002"/>
                  <a:pt x="9222738" y="9929002"/>
                </a:cubicBezTo>
                <a:close/>
                <a:moveTo>
                  <a:pt x="8778761" y="9929002"/>
                </a:moveTo>
                <a:cubicBezTo>
                  <a:pt x="8785498" y="9929002"/>
                  <a:pt x="8789606" y="9931137"/>
                  <a:pt x="8791086" y="9935410"/>
                </a:cubicBezTo>
                <a:cubicBezTo>
                  <a:pt x="8792564" y="9939683"/>
                  <a:pt x="8793304" y="9951926"/>
                  <a:pt x="8793304" y="9972139"/>
                </a:cubicBezTo>
                <a:lnTo>
                  <a:pt x="8793304" y="10112395"/>
                </a:lnTo>
                <a:cubicBezTo>
                  <a:pt x="8793304" y="10129814"/>
                  <a:pt x="8792524" y="10140783"/>
                  <a:pt x="8790962" y="10145302"/>
                </a:cubicBezTo>
                <a:cubicBezTo>
                  <a:pt x="8789401" y="10149821"/>
                  <a:pt x="8785416" y="10152081"/>
                  <a:pt x="8779007" y="10152081"/>
                </a:cubicBezTo>
                <a:cubicBezTo>
                  <a:pt x="8772434" y="10152081"/>
                  <a:pt x="8768161" y="10149616"/>
                  <a:pt x="8766190" y="10144686"/>
                </a:cubicBezTo>
                <a:cubicBezTo>
                  <a:pt x="8764218" y="10139756"/>
                  <a:pt x="8763232" y="10127431"/>
                  <a:pt x="8763232" y="10107711"/>
                </a:cubicBezTo>
                <a:lnTo>
                  <a:pt x="8763232" y="9972139"/>
                </a:lnTo>
                <a:cubicBezTo>
                  <a:pt x="8763232" y="9953240"/>
                  <a:pt x="8764176" y="9941326"/>
                  <a:pt x="8766066" y="9936397"/>
                </a:cubicBezTo>
                <a:cubicBezTo>
                  <a:pt x="8767956" y="9931466"/>
                  <a:pt x="8772188" y="9929002"/>
                  <a:pt x="8778761" y="9929002"/>
                </a:cubicBezTo>
                <a:close/>
                <a:moveTo>
                  <a:pt x="8423131" y="9929002"/>
                </a:moveTo>
                <a:cubicBezTo>
                  <a:pt x="8428718" y="9929002"/>
                  <a:pt x="8432416" y="9931466"/>
                  <a:pt x="8434224" y="9936397"/>
                </a:cubicBezTo>
                <a:cubicBezTo>
                  <a:pt x="8436031" y="9941326"/>
                  <a:pt x="8436935" y="9952254"/>
                  <a:pt x="8436935" y="9969180"/>
                </a:cubicBezTo>
                <a:lnTo>
                  <a:pt x="8436935" y="9993091"/>
                </a:lnTo>
                <a:lnTo>
                  <a:pt x="8407848" y="9993091"/>
                </a:lnTo>
                <a:lnTo>
                  <a:pt x="8407848" y="9969180"/>
                </a:lnTo>
                <a:cubicBezTo>
                  <a:pt x="8407848" y="9950775"/>
                  <a:pt x="8408670" y="9939478"/>
                  <a:pt x="8410314" y="9935287"/>
                </a:cubicBezTo>
                <a:cubicBezTo>
                  <a:pt x="8411957" y="9931096"/>
                  <a:pt x="8416229" y="9929002"/>
                  <a:pt x="8423131" y="9929002"/>
                </a:cubicBezTo>
                <a:close/>
                <a:moveTo>
                  <a:pt x="7556110" y="9929002"/>
                </a:moveTo>
                <a:cubicBezTo>
                  <a:pt x="7562190" y="9929002"/>
                  <a:pt x="7566257" y="9931056"/>
                  <a:pt x="7568312" y="9935164"/>
                </a:cubicBezTo>
                <a:cubicBezTo>
                  <a:pt x="7570366" y="9939272"/>
                  <a:pt x="7571393" y="9947324"/>
                  <a:pt x="7571393" y="9959321"/>
                </a:cubicBezTo>
                <a:lnTo>
                  <a:pt x="7571393" y="10110670"/>
                </a:lnTo>
                <a:cubicBezTo>
                  <a:pt x="7571393" y="10128910"/>
                  <a:pt x="7570324" y="10140372"/>
                  <a:pt x="7568188" y="10145055"/>
                </a:cubicBezTo>
                <a:cubicBezTo>
                  <a:pt x="7566052" y="10149739"/>
                  <a:pt x="7561779" y="10152081"/>
                  <a:pt x="7555371" y="10152081"/>
                </a:cubicBezTo>
                <a:cubicBezTo>
                  <a:pt x="7549783" y="10152081"/>
                  <a:pt x="7546004" y="10149986"/>
                  <a:pt x="7544032" y="10145795"/>
                </a:cubicBezTo>
                <a:cubicBezTo>
                  <a:pt x="7542060" y="10141604"/>
                  <a:pt x="7541074" y="10132854"/>
                  <a:pt x="7541074" y="10119543"/>
                </a:cubicBezTo>
                <a:lnTo>
                  <a:pt x="7541074" y="9959321"/>
                </a:lnTo>
                <a:cubicBezTo>
                  <a:pt x="7541074" y="9946502"/>
                  <a:pt x="7542101" y="9938245"/>
                  <a:pt x="7544155" y="9934547"/>
                </a:cubicBezTo>
                <a:cubicBezTo>
                  <a:pt x="7546209" y="9930850"/>
                  <a:pt x="7550194" y="9929002"/>
                  <a:pt x="7556110" y="9929002"/>
                </a:cubicBezTo>
                <a:close/>
                <a:moveTo>
                  <a:pt x="7299181" y="9929002"/>
                </a:moveTo>
                <a:cubicBezTo>
                  <a:pt x="7304769" y="9929002"/>
                  <a:pt x="7308466" y="9931466"/>
                  <a:pt x="7310274" y="9936397"/>
                </a:cubicBezTo>
                <a:cubicBezTo>
                  <a:pt x="7312082" y="9941326"/>
                  <a:pt x="7312985" y="9952254"/>
                  <a:pt x="7312985" y="9969180"/>
                </a:cubicBezTo>
                <a:lnTo>
                  <a:pt x="7312985" y="9993091"/>
                </a:lnTo>
                <a:lnTo>
                  <a:pt x="7283899" y="9993091"/>
                </a:lnTo>
                <a:lnTo>
                  <a:pt x="7283899" y="9969180"/>
                </a:lnTo>
                <a:cubicBezTo>
                  <a:pt x="7283899" y="9950775"/>
                  <a:pt x="7284720" y="9939478"/>
                  <a:pt x="7286364" y="9935287"/>
                </a:cubicBezTo>
                <a:cubicBezTo>
                  <a:pt x="7288007" y="9931096"/>
                  <a:pt x="7292280" y="9929002"/>
                  <a:pt x="7299181" y="9929002"/>
                </a:cubicBezTo>
                <a:close/>
                <a:moveTo>
                  <a:pt x="6632431" y="9929002"/>
                </a:moveTo>
                <a:cubicBezTo>
                  <a:pt x="6638019" y="9929002"/>
                  <a:pt x="6641716" y="9931466"/>
                  <a:pt x="6643524" y="9936397"/>
                </a:cubicBezTo>
                <a:cubicBezTo>
                  <a:pt x="6645331" y="9941326"/>
                  <a:pt x="6646235" y="9952254"/>
                  <a:pt x="6646235" y="9969180"/>
                </a:cubicBezTo>
                <a:lnTo>
                  <a:pt x="6646235" y="9993091"/>
                </a:lnTo>
                <a:lnTo>
                  <a:pt x="6617149" y="9993091"/>
                </a:lnTo>
                <a:lnTo>
                  <a:pt x="6617149" y="9969180"/>
                </a:lnTo>
                <a:cubicBezTo>
                  <a:pt x="6617149" y="9950775"/>
                  <a:pt x="6617970" y="9939478"/>
                  <a:pt x="6619614" y="9935287"/>
                </a:cubicBezTo>
                <a:cubicBezTo>
                  <a:pt x="6621257" y="9931096"/>
                  <a:pt x="6625530" y="9929002"/>
                  <a:pt x="6632431" y="9929002"/>
                </a:cubicBezTo>
                <a:close/>
                <a:moveTo>
                  <a:pt x="10224538" y="9871075"/>
                </a:moveTo>
                <a:cubicBezTo>
                  <a:pt x="10210898" y="9871075"/>
                  <a:pt x="10198738" y="9874161"/>
                  <a:pt x="10188056" y="9880334"/>
                </a:cubicBezTo>
                <a:cubicBezTo>
                  <a:pt x="10177374" y="9886506"/>
                  <a:pt x="10168172" y="9895766"/>
                  <a:pt x="10160448" y="9908111"/>
                </a:cubicBezTo>
                <a:lnTo>
                  <a:pt x="10162174" y="9876991"/>
                </a:lnTo>
                <a:lnTo>
                  <a:pt x="10063822" y="9876991"/>
                </a:lnTo>
                <a:lnTo>
                  <a:pt x="10063822" y="10204091"/>
                </a:lnTo>
                <a:lnTo>
                  <a:pt x="10160448" y="10204091"/>
                </a:lnTo>
                <a:lnTo>
                  <a:pt x="10160448" y="9977315"/>
                </a:lnTo>
                <a:cubicBezTo>
                  <a:pt x="10160448" y="9961539"/>
                  <a:pt x="10160613" y="9951227"/>
                  <a:pt x="10160942" y="9946380"/>
                </a:cubicBezTo>
                <a:cubicBezTo>
                  <a:pt x="10161270" y="9941532"/>
                  <a:pt x="10162996" y="9937423"/>
                  <a:pt x="10166118" y="9934055"/>
                </a:cubicBezTo>
                <a:cubicBezTo>
                  <a:pt x="10169240" y="9930686"/>
                  <a:pt x="10173020" y="9929002"/>
                  <a:pt x="10177456" y="9929002"/>
                </a:cubicBezTo>
                <a:cubicBezTo>
                  <a:pt x="10184523" y="9929002"/>
                  <a:pt x="10188836" y="9932206"/>
                  <a:pt x="10190398" y="9938615"/>
                </a:cubicBezTo>
                <a:cubicBezTo>
                  <a:pt x="10191959" y="9945024"/>
                  <a:pt x="10192740" y="9964251"/>
                  <a:pt x="10192740" y="9996295"/>
                </a:cubicBezTo>
                <a:lnTo>
                  <a:pt x="10192740" y="10204091"/>
                </a:lnTo>
                <a:lnTo>
                  <a:pt x="10289366" y="10204091"/>
                </a:lnTo>
                <a:lnTo>
                  <a:pt x="10289366" y="9990872"/>
                </a:lnTo>
                <a:cubicBezTo>
                  <a:pt x="10289366" y="9962772"/>
                  <a:pt x="10290393" y="9945435"/>
                  <a:pt x="10292448" y="9938861"/>
                </a:cubicBezTo>
                <a:cubicBezTo>
                  <a:pt x="10294502" y="9932288"/>
                  <a:pt x="10299062" y="9929002"/>
                  <a:pt x="10306128" y="9929002"/>
                </a:cubicBezTo>
                <a:cubicBezTo>
                  <a:pt x="10313030" y="9929002"/>
                  <a:pt x="10317426" y="9932329"/>
                  <a:pt x="10319316" y="9938985"/>
                </a:cubicBezTo>
                <a:cubicBezTo>
                  <a:pt x="10321205" y="9945640"/>
                  <a:pt x="10322150" y="9962936"/>
                  <a:pt x="10322150" y="9990872"/>
                </a:cubicBezTo>
                <a:lnTo>
                  <a:pt x="10322150" y="10204091"/>
                </a:lnTo>
                <a:lnTo>
                  <a:pt x="10418777" y="10204091"/>
                </a:lnTo>
                <a:lnTo>
                  <a:pt x="10418777" y="9971645"/>
                </a:lnTo>
                <a:cubicBezTo>
                  <a:pt x="10418777" y="9944860"/>
                  <a:pt x="10417216" y="9925509"/>
                  <a:pt x="10414094" y="9913595"/>
                </a:cubicBezTo>
                <a:cubicBezTo>
                  <a:pt x="10410971" y="9901681"/>
                  <a:pt x="10403864" y="9891616"/>
                  <a:pt x="10392772" y="9883399"/>
                </a:cubicBezTo>
                <a:cubicBezTo>
                  <a:pt x="10381679" y="9875183"/>
                  <a:pt x="10367670" y="9871075"/>
                  <a:pt x="10350744" y="9871075"/>
                </a:cubicBezTo>
                <a:cubicBezTo>
                  <a:pt x="10337926" y="9871075"/>
                  <a:pt x="10326258" y="9874161"/>
                  <a:pt x="10315742" y="9880334"/>
                </a:cubicBezTo>
                <a:cubicBezTo>
                  <a:pt x="10305224" y="9886506"/>
                  <a:pt x="10295775" y="9895766"/>
                  <a:pt x="10287394" y="9908111"/>
                </a:cubicBezTo>
                <a:cubicBezTo>
                  <a:pt x="10272112" y="9883420"/>
                  <a:pt x="10251159" y="9871075"/>
                  <a:pt x="10224538" y="9871075"/>
                </a:cubicBezTo>
                <a:close/>
                <a:moveTo>
                  <a:pt x="9914612" y="9871075"/>
                </a:moveTo>
                <a:cubicBezTo>
                  <a:pt x="9886512" y="9871075"/>
                  <a:pt x="9863670" y="9876333"/>
                  <a:pt x="9846086" y="9886850"/>
                </a:cubicBezTo>
                <a:cubicBezTo>
                  <a:pt x="9828503" y="9897368"/>
                  <a:pt x="9816794" y="9909487"/>
                  <a:pt x="9810960" y="9923209"/>
                </a:cubicBezTo>
                <a:cubicBezTo>
                  <a:pt x="9805127" y="9936931"/>
                  <a:pt x="9802210" y="9956445"/>
                  <a:pt x="9802210" y="9981752"/>
                </a:cubicBezTo>
                <a:lnTo>
                  <a:pt x="9802210" y="10003690"/>
                </a:lnTo>
                <a:lnTo>
                  <a:pt x="9895632" y="10003690"/>
                </a:lnTo>
                <a:lnTo>
                  <a:pt x="9895632" y="9969427"/>
                </a:lnTo>
                <a:cubicBezTo>
                  <a:pt x="9895632" y="9951186"/>
                  <a:pt x="9896454" y="9939888"/>
                  <a:pt x="9898097" y="9935534"/>
                </a:cubicBezTo>
                <a:cubicBezTo>
                  <a:pt x="9899740" y="9931179"/>
                  <a:pt x="9903931" y="9929002"/>
                  <a:pt x="9910668" y="9929002"/>
                </a:cubicBezTo>
                <a:cubicBezTo>
                  <a:pt x="9916584" y="9929002"/>
                  <a:pt x="9920816" y="9931590"/>
                  <a:pt x="9923363" y="9936766"/>
                </a:cubicBezTo>
                <a:cubicBezTo>
                  <a:pt x="9925910" y="9941942"/>
                  <a:pt x="9927184" y="9953076"/>
                  <a:pt x="9927184" y="9970166"/>
                </a:cubicBezTo>
                <a:cubicBezTo>
                  <a:pt x="9927184" y="9983806"/>
                  <a:pt x="9926033" y="9992844"/>
                  <a:pt x="9923733" y="9997281"/>
                </a:cubicBezTo>
                <a:cubicBezTo>
                  <a:pt x="9921432" y="10001718"/>
                  <a:pt x="9903931" y="10010345"/>
                  <a:pt x="9871229" y="10023163"/>
                </a:cubicBezTo>
                <a:cubicBezTo>
                  <a:pt x="9840663" y="10034995"/>
                  <a:pt x="9821518" y="10045348"/>
                  <a:pt x="9813795" y="10054221"/>
                </a:cubicBezTo>
                <a:cubicBezTo>
                  <a:pt x="9806072" y="10063096"/>
                  <a:pt x="9802210" y="10079775"/>
                  <a:pt x="9802210" y="10104260"/>
                </a:cubicBezTo>
                <a:lnTo>
                  <a:pt x="9802210" y="10131129"/>
                </a:lnTo>
                <a:cubicBezTo>
                  <a:pt x="9802210" y="10164159"/>
                  <a:pt x="9809482" y="10185563"/>
                  <a:pt x="9824025" y="10195341"/>
                </a:cubicBezTo>
                <a:cubicBezTo>
                  <a:pt x="9838568" y="10205119"/>
                  <a:pt x="9854549" y="10210008"/>
                  <a:pt x="9871968" y="10210008"/>
                </a:cubicBezTo>
                <a:cubicBezTo>
                  <a:pt x="9885279" y="10210008"/>
                  <a:pt x="9896741" y="10207086"/>
                  <a:pt x="9906355" y="10201241"/>
                </a:cubicBezTo>
                <a:cubicBezTo>
                  <a:pt x="9915968" y="10195398"/>
                  <a:pt x="9923815" y="10186632"/>
                  <a:pt x="9929895" y="10174943"/>
                </a:cubicBezTo>
                <a:lnTo>
                  <a:pt x="9929895" y="10204091"/>
                </a:lnTo>
                <a:lnTo>
                  <a:pt x="10026768" y="10204091"/>
                </a:lnTo>
                <a:lnTo>
                  <a:pt x="10026768" y="10039925"/>
                </a:lnTo>
                <a:cubicBezTo>
                  <a:pt x="10026768" y="9985860"/>
                  <a:pt x="10025043" y="9950159"/>
                  <a:pt x="10021592" y="9932822"/>
                </a:cubicBezTo>
                <a:cubicBezTo>
                  <a:pt x="10018141" y="9915485"/>
                  <a:pt x="10007870" y="9900860"/>
                  <a:pt x="9990780" y="9888946"/>
                </a:cubicBezTo>
                <a:cubicBezTo>
                  <a:pt x="9973689" y="9877032"/>
                  <a:pt x="9948300" y="9871075"/>
                  <a:pt x="9914612" y="9871075"/>
                </a:cubicBezTo>
                <a:close/>
                <a:moveTo>
                  <a:pt x="9784169" y="9871075"/>
                </a:moveTo>
                <a:cubicBezTo>
                  <a:pt x="9756726" y="9872887"/>
                  <a:pt x="9735774" y="9889197"/>
                  <a:pt x="9721312" y="9920004"/>
                </a:cubicBezTo>
                <a:lnTo>
                  <a:pt x="9725256" y="9876991"/>
                </a:lnTo>
                <a:lnTo>
                  <a:pt x="9625672" y="9876991"/>
                </a:lnTo>
                <a:lnTo>
                  <a:pt x="9625672" y="10204091"/>
                </a:lnTo>
                <a:lnTo>
                  <a:pt x="9725256" y="10204091"/>
                </a:lnTo>
                <a:lnTo>
                  <a:pt x="9725256" y="10074927"/>
                </a:lnTo>
                <a:cubicBezTo>
                  <a:pt x="9725256" y="10043212"/>
                  <a:pt x="9726242" y="10022958"/>
                  <a:pt x="9728214" y="10014166"/>
                </a:cubicBezTo>
                <a:cubicBezTo>
                  <a:pt x="9730186" y="10005374"/>
                  <a:pt x="9735445" y="9998514"/>
                  <a:pt x="9743990" y="9993583"/>
                </a:cubicBezTo>
                <a:cubicBezTo>
                  <a:pt x="9752536" y="9988654"/>
                  <a:pt x="9765928" y="9986188"/>
                  <a:pt x="9784169" y="9986188"/>
                </a:cubicBezTo>
                <a:close/>
                <a:moveTo>
                  <a:pt x="9433326" y="9871075"/>
                </a:moveTo>
                <a:cubicBezTo>
                  <a:pt x="9410484" y="9871075"/>
                  <a:pt x="9393475" y="9877895"/>
                  <a:pt x="9382300" y="9891534"/>
                </a:cubicBezTo>
                <a:cubicBezTo>
                  <a:pt x="9371126" y="9905174"/>
                  <a:pt x="9365539" y="9927523"/>
                  <a:pt x="9365539" y="9958581"/>
                </a:cubicBezTo>
                <a:lnTo>
                  <a:pt x="9365539" y="10077392"/>
                </a:lnTo>
                <a:cubicBezTo>
                  <a:pt x="9365539" y="10099084"/>
                  <a:pt x="9367675" y="10115805"/>
                  <a:pt x="9371948" y="10127554"/>
                </a:cubicBezTo>
                <a:cubicBezTo>
                  <a:pt x="9376220" y="10139304"/>
                  <a:pt x="9384149" y="10148794"/>
                  <a:pt x="9395735" y="10156025"/>
                </a:cubicBezTo>
                <a:cubicBezTo>
                  <a:pt x="9407320" y="10163255"/>
                  <a:pt x="9422069" y="10166871"/>
                  <a:pt x="9439981" y="10166871"/>
                </a:cubicBezTo>
                <a:cubicBezTo>
                  <a:pt x="9450334" y="10166871"/>
                  <a:pt x="9460234" y="10164894"/>
                  <a:pt x="9469684" y="10160939"/>
                </a:cubicBezTo>
                <a:cubicBezTo>
                  <a:pt x="9479133" y="10156985"/>
                  <a:pt x="9488130" y="10151136"/>
                  <a:pt x="9496675" y="10143392"/>
                </a:cubicBezTo>
                <a:lnTo>
                  <a:pt x="9496675" y="10168068"/>
                </a:lnTo>
                <a:cubicBezTo>
                  <a:pt x="9496675" y="10182213"/>
                  <a:pt x="9495442" y="10191508"/>
                  <a:pt x="9492978" y="10195950"/>
                </a:cubicBezTo>
                <a:cubicBezTo>
                  <a:pt x="9490512" y="10200392"/>
                  <a:pt x="9485500" y="10202613"/>
                  <a:pt x="9477941" y="10202613"/>
                </a:cubicBezTo>
                <a:cubicBezTo>
                  <a:pt x="9467424" y="10202613"/>
                  <a:pt x="9462166" y="10195382"/>
                  <a:pt x="9462166" y="10180921"/>
                </a:cubicBezTo>
                <a:lnTo>
                  <a:pt x="9365539" y="10180921"/>
                </a:lnTo>
                <a:cubicBezTo>
                  <a:pt x="9366196" y="10212473"/>
                  <a:pt x="9376138" y="10233630"/>
                  <a:pt x="9395365" y="10244394"/>
                </a:cubicBezTo>
                <a:cubicBezTo>
                  <a:pt x="9414592" y="10255157"/>
                  <a:pt x="9440063" y="10260539"/>
                  <a:pt x="9471779" y="10260539"/>
                </a:cubicBezTo>
                <a:cubicBezTo>
                  <a:pt x="9497579" y="10260539"/>
                  <a:pt x="9518983" y="10257623"/>
                  <a:pt x="9535991" y="10251788"/>
                </a:cubicBezTo>
                <a:cubicBezTo>
                  <a:pt x="9553000" y="10245955"/>
                  <a:pt x="9566269" y="10237492"/>
                  <a:pt x="9575800" y="10226400"/>
                </a:cubicBezTo>
                <a:cubicBezTo>
                  <a:pt x="9585332" y="10215307"/>
                  <a:pt x="9590878" y="10204790"/>
                  <a:pt x="9592439" y="10194848"/>
                </a:cubicBezTo>
                <a:cubicBezTo>
                  <a:pt x="9594000" y="10184906"/>
                  <a:pt x="9594781" y="10162927"/>
                  <a:pt x="9594781" y="10128910"/>
                </a:cubicBezTo>
                <a:lnTo>
                  <a:pt x="9594781" y="9876991"/>
                </a:lnTo>
                <a:lnTo>
                  <a:pt x="9502098" y="9876991"/>
                </a:lnTo>
                <a:lnTo>
                  <a:pt x="9494950" y="9901702"/>
                </a:lnTo>
                <a:cubicBezTo>
                  <a:pt x="9486898" y="9891493"/>
                  <a:pt x="9477736" y="9883836"/>
                  <a:pt x="9467465" y="9878732"/>
                </a:cubicBezTo>
                <a:cubicBezTo>
                  <a:pt x="9457194" y="9873627"/>
                  <a:pt x="9445814" y="9871075"/>
                  <a:pt x="9433326" y="9871075"/>
                </a:cubicBezTo>
                <a:close/>
                <a:moveTo>
                  <a:pt x="9219287" y="9871075"/>
                </a:moveTo>
                <a:cubicBezTo>
                  <a:pt x="9192666" y="9871075"/>
                  <a:pt x="9170810" y="9876251"/>
                  <a:pt x="9153719" y="9886604"/>
                </a:cubicBezTo>
                <a:cubicBezTo>
                  <a:pt x="9136629" y="9896957"/>
                  <a:pt x="9124797" y="9910678"/>
                  <a:pt x="9118224" y="9927769"/>
                </a:cubicBezTo>
                <a:cubicBezTo>
                  <a:pt x="9111650" y="9944860"/>
                  <a:pt x="9108364" y="9968605"/>
                  <a:pt x="9108364" y="9999007"/>
                </a:cubicBezTo>
                <a:lnTo>
                  <a:pt x="9108364" y="10082816"/>
                </a:lnTo>
                <a:cubicBezTo>
                  <a:pt x="9108364" y="10110587"/>
                  <a:pt x="9110171" y="10131416"/>
                  <a:pt x="9113787" y="10145302"/>
                </a:cubicBezTo>
                <a:cubicBezTo>
                  <a:pt x="9117402" y="10159188"/>
                  <a:pt x="9123442" y="10171020"/>
                  <a:pt x="9131904" y="10180797"/>
                </a:cubicBezTo>
                <a:cubicBezTo>
                  <a:pt x="9140367" y="10190575"/>
                  <a:pt x="9152240" y="10197888"/>
                  <a:pt x="9167523" y="10202736"/>
                </a:cubicBezTo>
                <a:cubicBezTo>
                  <a:pt x="9182806" y="10207583"/>
                  <a:pt x="9201458" y="10210008"/>
                  <a:pt x="9223478" y="10210008"/>
                </a:cubicBezTo>
                <a:cubicBezTo>
                  <a:pt x="9243198" y="10210008"/>
                  <a:pt x="9260658" y="10207173"/>
                  <a:pt x="9275858" y="10201504"/>
                </a:cubicBezTo>
                <a:cubicBezTo>
                  <a:pt x="9291059" y="10195834"/>
                  <a:pt x="9303507" y="10187042"/>
                  <a:pt x="9313202" y="10175128"/>
                </a:cubicBezTo>
                <a:cubicBezTo>
                  <a:pt x="9322898" y="10163214"/>
                  <a:pt x="9329225" y="10150397"/>
                  <a:pt x="9332183" y="10136675"/>
                </a:cubicBezTo>
                <a:cubicBezTo>
                  <a:pt x="9335141" y="10122953"/>
                  <a:pt x="9336620" y="10101384"/>
                  <a:pt x="9336620" y="10071970"/>
                </a:cubicBezTo>
                <a:lnTo>
                  <a:pt x="9336620" y="9991858"/>
                </a:lnTo>
                <a:cubicBezTo>
                  <a:pt x="9336620" y="9968688"/>
                  <a:pt x="9335018" y="9951433"/>
                  <a:pt x="9331813" y="9940094"/>
                </a:cubicBezTo>
                <a:cubicBezTo>
                  <a:pt x="9328608" y="9928755"/>
                  <a:pt x="9322651" y="9917745"/>
                  <a:pt x="9313942" y="9907063"/>
                </a:cubicBezTo>
                <a:cubicBezTo>
                  <a:pt x="9305233" y="9896382"/>
                  <a:pt x="9292866" y="9887713"/>
                  <a:pt x="9276844" y="9881058"/>
                </a:cubicBezTo>
                <a:cubicBezTo>
                  <a:pt x="9260822" y="9874402"/>
                  <a:pt x="9241636" y="9871075"/>
                  <a:pt x="9219287" y="9871075"/>
                </a:cubicBezTo>
                <a:close/>
                <a:moveTo>
                  <a:pt x="9088844" y="9871075"/>
                </a:moveTo>
                <a:cubicBezTo>
                  <a:pt x="9061401" y="9872887"/>
                  <a:pt x="9040449" y="9889197"/>
                  <a:pt x="9025988" y="9920004"/>
                </a:cubicBezTo>
                <a:lnTo>
                  <a:pt x="9029932" y="9876991"/>
                </a:lnTo>
                <a:lnTo>
                  <a:pt x="8930347" y="9876991"/>
                </a:lnTo>
                <a:lnTo>
                  <a:pt x="8930347" y="10204091"/>
                </a:lnTo>
                <a:lnTo>
                  <a:pt x="9029932" y="10204091"/>
                </a:lnTo>
                <a:lnTo>
                  <a:pt x="9029932" y="10074927"/>
                </a:lnTo>
                <a:cubicBezTo>
                  <a:pt x="9029932" y="10043212"/>
                  <a:pt x="9030918" y="10022958"/>
                  <a:pt x="9032890" y="10014166"/>
                </a:cubicBezTo>
                <a:cubicBezTo>
                  <a:pt x="9034861" y="10005374"/>
                  <a:pt x="9040120" y="9998514"/>
                  <a:pt x="9048665" y="9993583"/>
                </a:cubicBezTo>
                <a:cubicBezTo>
                  <a:pt x="9057210" y="9988654"/>
                  <a:pt x="9070603" y="9986188"/>
                  <a:pt x="9088844" y="9986188"/>
                </a:cubicBezTo>
                <a:close/>
                <a:moveTo>
                  <a:pt x="8827567" y="9871075"/>
                </a:moveTo>
                <a:cubicBezTo>
                  <a:pt x="8814914" y="9871075"/>
                  <a:pt x="8803246" y="9873955"/>
                  <a:pt x="8792564" y="9879718"/>
                </a:cubicBezTo>
                <a:cubicBezTo>
                  <a:pt x="8781883" y="9885479"/>
                  <a:pt x="8772105" y="9894204"/>
                  <a:pt x="8763232" y="9905892"/>
                </a:cubicBezTo>
                <a:lnTo>
                  <a:pt x="8764957" y="9876991"/>
                </a:lnTo>
                <a:lnTo>
                  <a:pt x="8663647" y="9876991"/>
                </a:lnTo>
                <a:lnTo>
                  <a:pt x="8663647" y="10250679"/>
                </a:lnTo>
                <a:lnTo>
                  <a:pt x="8763232" y="10250679"/>
                </a:lnTo>
                <a:lnTo>
                  <a:pt x="8763232" y="10175683"/>
                </a:lnTo>
                <a:cubicBezTo>
                  <a:pt x="8771941" y="10187042"/>
                  <a:pt x="8781554" y="10195603"/>
                  <a:pt x="8792072" y="10201365"/>
                </a:cubicBezTo>
                <a:cubicBezTo>
                  <a:pt x="8802588" y="10207127"/>
                  <a:pt x="8814010" y="10210008"/>
                  <a:pt x="8826334" y="10210008"/>
                </a:cubicBezTo>
                <a:cubicBezTo>
                  <a:pt x="8841782" y="10210008"/>
                  <a:pt x="8854969" y="10206269"/>
                  <a:pt x="8865897" y="10198792"/>
                </a:cubicBezTo>
                <a:cubicBezTo>
                  <a:pt x="8876825" y="10191315"/>
                  <a:pt x="8884056" y="10181291"/>
                  <a:pt x="8887589" y="10168719"/>
                </a:cubicBezTo>
                <a:cubicBezTo>
                  <a:pt x="8891122" y="10156148"/>
                  <a:pt x="8892889" y="10134991"/>
                  <a:pt x="8892889" y="10105247"/>
                </a:cubicBezTo>
                <a:lnTo>
                  <a:pt x="8892889" y="9967455"/>
                </a:lnTo>
                <a:cubicBezTo>
                  <a:pt x="8892889" y="9941491"/>
                  <a:pt x="8891492" y="9923086"/>
                  <a:pt x="8888698" y="9912240"/>
                </a:cubicBezTo>
                <a:cubicBezTo>
                  <a:pt x="8885904" y="9901394"/>
                  <a:pt x="8878879" y="9891822"/>
                  <a:pt x="8867623" y="9883523"/>
                </a:cubicBezTo>
                <a:cubicBezTo>
                  <a:pt x="8856366" y="9875224"/>
                  <a:pt x="8843014" y="9871075"/>
                  <a:pt x="8827567" y="9871075"/>
                </a:cubicBezTo>
                <a:close/>
                <a:moveTo>
                  <a:pt x="8418448" y="9871075"/>
                </a:moveTo>
                <a:cubicBezTo>
                  <a:pt x="8395606" y="9871075"/>
                  <a:pt x="8375393" y="9875470"/>
                  <a:pt x="8357810" y="9884262"/>
                </a:cubicBezTo>
                <a:cubicBezTo>
                  <a:pt x="8340226" y="9893054"/>
                  <a:pt x="8327573" y="9905708"/>
                  <a:pt x="8319849" y="9922223"/>
                </a:cubicBezTo>
                <a:cubicBezTo>
                  <a:pt x="8312126" y="9938738"/>
                  <a:pt x="8308264" y="9961292"/>
                  <a:pt x="8308264" y="9989886"/>
                </a:cubicBezTo>
                <a:lnTo>
                  <a:pt x="8308264" y="10085280"/>
                </a:lnTo>
                <a:cubicBezTo>
                  <a:pt x="8308264" y="10109601"/>
                  <a:pt x="8309989" y="10128129"/>
                  <a:pt x="8313440" y="10140865"/>
                </a:cubicBezTo>
                <a:cubicBezTo>
                  <a:pt x="8316891" y="10153601"/>
                  <a:pt x="8323095" y="10165269"/>
                  <a:pt x="8332051" y="10175868"/>
                </a:cubicBezTo>
                <a:cubicBezTo>
                  <a:pt x="8341007" y="10186467"/>
                  <a:pt x="8353537" y="10194807"/>
                  <a:pt x="8369642" y="10200887"/>
                </a:cubicBezTo>
                <a:cubicBezTo>
                  <a:pt x="8385746" y="10206967"/>
                  <a:pt x="8404316" y="10210008"/>
                  <a:pt x="8425350" y="10210008"/>
                </a:cubicBezTo>
                <a:cubicBezTo>
                  <a:pt x="8447042" y="10210008"/>
                  <a:pt x="8465077" y="10206926"/>
                  <a:pt x="8479456" y="10200764"/>
                </a:cubicBezTo>
                <a:cubicBezTo>
                  <a:pt x="8493834" y="10194602"/>
                  <a:pt x="8505708" y="10185358"/>
                  <a:pt x="8515074" y="10173033"/>
                </a:cubicBezTo>
                <a:cubicBezTo>
                  <a:pt x="8524441" y="10160708"/>
                  <a:pt x="8530398" y="10149123"/>
                  <a:pt x="8532946" y="10138277"/>
                </a:cubicBezTo>
                <a:cubicBezTo>
                  <a:pt x="8535492" y="10127431"/>
                  <a:pt x="8536766" y="10111902"/>
                  <a:pt x="8536766" y="10091689"/>
                </a:cubicBezTo>
                <a:lnTo>
                  <a:pt x="8536766" y="10067533"/>
                </a:lnTo>
                <a:lnTo>
                  <a:pt x="8442358" y="10067533"/>
                </a:lnTo>
                <a:lnTo>
                  <a:pt x="8442358" y="10110670"/>
                </a:lnTo>
                <a:cubicBezTo>
                  <a:pt x="8442358" y="10126938"/>
                  <a:pt x="8441084" y="10137908"/>
                  <a:pt x="8438537" y="10143577"/>
                </a:cubicBezTo>
                <a:cubicBezTo>
                  <a:pt x="8435990" y="10149246"/>
                  <a:pt x="8430937" y="10152081"/>
                  <a:pt x="8423378" y="10152081"/>
                </a:cubicBezTo>
                <a:cubicBezTo>
                  <a:pt x="8417298" y="10152081"/>
                  <a:pt x="8413189" y="10149945"/>
                  <a:pt x="8411053" y="10145672"/>
                </a:cubicBezTo>
                <a:cubicBezTo>
                  <a:pt x="8408916" y="10141399"/>
                  <a:pt x="8407848" y="10131868"/>
                  <a:pt x="8407848" y="10117078"/>
                </a:cubicBezTo>
                <a:lnTo>
                  <a:pt x="8407848" y="10046334"/>
                </a:lnTo>
                <a:lnTo>
                  <a:pt x="8536766" y="10046334"/>
                </a:lnTo>
                <a:lnTo>
                  <a:pt x="8536766" y="10002950"/>
                </a:lnTo>
                <a:cubicBezTo>
                  <a:pt x="8536766" y="9971235"/>
                  <a:pt x="8533110" y="9946626"/>
                  <a:pt x="8525797" y="9929125"/>
                </a:cubicBezTo>
                <a:cubicBezTo>
                  <a:pt x="8518484" y="9911623"/>
                  <a:pt x="8505748" y="9897573"/>
                  <a:pt x="8487590" y="9886974"/>
                </a:cubicBezTo>
                <a:cubicBezTo>
                  <a:pt x="8469431" y="9876374"/>
                  <a:pt x="8446384" y="9871075"/>
                  <a:pt x="8418448" y="9871075"/>
                </a:cubicBezTo>
                <a:close/>
                <a:moveTo>
                  <a:pt x="7294498" y="9871075"/>
                </a:moveTo>
                <a:cubicBezTo>
                  <a:pt x="7271656" y="9871075"/>
                  <a:pt x="7251443" y="9875470"/>
                  <a:pt x="7233860" y="9884262"/>
                </a:cubicBezTo>
                <a:cubicBezTo>
                  <a:pt x="7216276" y="9893054"/>
                  <a:pt x="7203623" y="9905708"/>
                  <a:pt x="7195899" y="9922223"/>
                </a:cubicBezTo>
                <a:cubicBezTo>
                  <a:pt x="7188176" y="9938738"/>
                  <a:pt x="7184314" y="9961292"/>
                  <a:pt x="7184314" y="9989886"/>
                </a:cubicBezTo>
                <a:lnTo>
                  <a:pt x="7184314" y="10085280"/>
                </a:lnTo>
                <a:cubicBezTo>
                  <a:pt x="7184314" y="10109601"/>
                  <a:pt x="7186040" y="10128129"/>
                  <a:pt x="7189490" y="10140865"/>
                </a:cubicBezTo>
                <a:cubicBezTo>
                  <a:pt x="7192941" y="10153601"/>
                  <a:pt x="7199145" y="10165269"/>
                  <a:pt x="7208101" y="10175868"/>
                </a:cubicBezTo>
                <a:cubicBezTo>
                  <a:pt x="7217057" y="10186467"/>
                  <a:pt x="7229587" y="10194807"/>
                  <a:pt x="7245692" y="10200887"/>
                </a:cubicBezTo>
                <a:cubicBezTo>
                  <a:pt x="7261796" y="10206967"/>
                  <a:pt x="7280366" y="10210008"/>
                  <a:pt x="7301400" y="10210008"/>
                </a:cubicBezTo>
                <a:cubicBezTo>
                  <a:pt x="7323092" y="10210008"/>
                  <a:pt x="7341127" y="10206926"/>
                  <a:pt x="7355506" y="10200764"/>
                </a:cubicBezTo>
                <a:cubicBezTo>
                  <a:pt x="7369885" y="10194602"/>
                  <a:pt x="7381758" y="10185358"/>
                  <a:pt x="7391125" y="10173033"/>
                </a:cubicBezTo>
                <a:cubicBezTo>
                  <a:pt x="7400492" y="10160708"/>
                  <a:pt x="7406449" y="10149123"/>
                  <a:pt x="7408996" y="10138277"/>
                </a:cubicBezTo>
                <a:cubicBezTo>
                  <a:pt x="7411543" y="10127431"/>
                  <a:pt x="7412817" y="10111902"/>
                  <a:pt x="7412817" y="10091689"/>
                </a:cubicBezTo>
                <a:lnTo>
                  <a:pt x="7412817" y="10067533"/>
                </a:lnTo>
                <a:lnTo>
                  <a:pt x="7318408" y="10067533"/>
                </a:lnTo>
                <a:lnTo>
                  <a:pt x="7318408" y="10110670"/>
                </a:lnTo>
                <a:cubicBezTo>
                  <a:pt x="7318408" y="10126938"/>
                  <a:pt x="7317135" y="10137908"/>
                  <a:pt x="7314587" y="10143577"/>
                </a:cubicBezTo>
                <a:cubicBezTo>
                  <a:pt x="7312040" y="10149246"/>
                  <a:pt x="7306987" y="10152081"/>
                  <a:pt x="7299428" y="10152081"/>
                </a:cubicBezTo>
                <a:cubicBezTo>
                  <a:pt x="7293348" y="10152081"/>
                  <a:pt x="7289239" y="10149945"/>
                  <a:pt x="7287103" y="10145672"/>
                </a:cubicBezTo>
                <a:cubicBezTo>
                  <a:pt x="7284967" y="10141399"/>
                  <a:pt x="7283899" y="10131868"/>
                  <a:pt x="7283899" y="10117078"/>
                </a:cubicBezTo>
                <a:lnTo>
                  <a:pt x="7283899" y="10046334"/>
                </a:lnTo>
                <a:lnTo>
                  <a:pt x="7412817" y="10046334"/>
                </a:lnTo>
                <a:lnTo>
                  <a:pt x="7412817" y="10002950"/>
                </a:lnTo>
                <a:cubicBezTo>
                  <a:pt x="7412817" y="9971235"/>
                  <a:pt x="7409160" y="9946626"/>
                  <a:pt x="7401847" y="9929125"/>
                </a:cubicBezTo>
                <a:cubicBezTo>
                  <a:pt x="7394535" y="9911623"/>
                  <a:pt x="7381799" y="9897573"/>
                  <a:pt x="7363640" y="9886974"/>
                </a:cubicBezTo>
                <a:cubicBezTo>
                  <a:pt x="7345482" y="9876374"/>
                  <a:pt x="7322434" y="9871075"/>
                  <a:pt x="7294498" y="9871075"/>
                </a:cubicBezTo>
                <a:close/>
                <a:moveTo>
                  <a:pt x="6885663" y="9871075"/>
                </a:moveTo>
                <a:cubicBezTo>
                  <a:pt x="6857562" y="9871075"/>
                  <a:pt x="6834720" y="9876333"/>
                  <a:pt x="6817136" y="9886850"/>
                </a:cubicBezTo>
                <a:cubicBezTo>
                  <a:pt x="6799553" y="9897368"/>
                  <a:pt x="6787845" y="9909487"/>
                  <a:pt x="6782011" y="9923209"/>
                </a:cubicBezTo>
                <a:cubicBezTo>
                  <a:pt x="6776177" y="9936931"/>
                  <a:pt x="6773260" y="9956445"/>
                  <a:pt x="6773260" y="9981752"/>
                </a:cubicBezTo>
                <a:lnTo>
                  <a:pt x="6773260" y="10003690"/>
                </a:lnTo>
                <a:lnTo>
                  <a:pt x="6866682" y="10003690"/>
                </a:lnTo>
                <a:lnTo>
                  <a:pt x="6866682" y="9969427"/>
                </a:lnTo>
                <a:cubicBezTo>
                  <a:pt x="6866682" y="9951186"/>
                  <a:pt x="6867504" y="9939888"/>
                  <a:pt x="6869147" y="9935534"/>
                </a:cubicBezTo>
                <a:cubicBezTo>
                  <a:pt x="6870791" y="9931179"/>
                  <a:pt x="6874981" y="9929002"/>
                  <a:pt x="6881719" y="9929002"/>
                </a:cubicBezTo>
                <a:cubicBezTo>
                  <a:pt x="6887635" y="9929002"/>
                  <a:pt x="6891866" y="9931590"/>
                  <a:pt x="6894413" y="9936766"/>
                </a:cubicBezTo>
                <a:cubicBezTo>
                  <a:pt x="6896960" y="9941942"/>
                  <a:pt x="6898234" y="9953076"/>
                  <a:pt x="6898234" y="9970166"/>
                </a:cubicBezTo>
                <a:cubicBezTo>
                  <a:pt x="6898234" y="9983806"/>
                  <a:pt x="6897084" y="9992844"/>
                  <a:pt x="6894783" y="9997281"/>
                </a:cubicBezTo>
                <a:cubicBezTo>
                  <a:pt x="6892482" y="10001718"/>
                  <a:pt x="6874981" y="10010345"/>
                  <a:pt x="6842279" y="10023163"/>
                </a:cubicBezTo>
                <a:cubicBezTo>
                  <a:pt x="6811714" y="10034995"/>
                  <a:pt x="6792569" y="10045348"/>
                  <a:pt x="6784845" y="10054221"/>
                </a:cubicBezTo>
                <a:cubicBezTo>
                  <a:pt x="6777122" y="10063096"/>
                  <a:pt x="6773260" y="10079775"/>
                  <a:pt x="6773260" y="10104260"/>
                </a:cubicBezTo>
                <a:lnTo>
                  <a:pt x="6773260" y="10131129"/>
                </a:lnTo>
                <a:cubicBezTo>
                  <a:pt x="6773260" y="10164159"/>
                  <a:pt x="6780532" y="10185563"/>
                  <a:pt x="6795075" y="10195341"/>
                </a:cubicBezTo>
                <a:cubicBezTo>
                  <a:pt x="6809618" y="10205119"/>
                  <a:pt x="6825600" y="10210008"/>
                  <a:pt x="6843019" y="10210008"/>
                </a:cubicBezTo>
                <a:cubicBezTo>
                  <a:pt x="6856329" y="10210008"/>
                  <a:pt x="6867792" y="10207086"/>
                  <a:pt x="6877405" y="10201241"/>
                </a:cubicBezTo>
                <a:cubicBezTo>
                  <a:pt x="6887018" y="10195398"/>
                  <a:pt x="6894865" y="10186632"/>
                  <a:pt x="6900945" y="10174943"/>
                </a:cubicBezTo>
                <a:lnTo>
                  <a:pt x="6900945" y="10204091"/>
                </a:lnTo>
                <a:lnTo>
                  <a:pt x="6997818" y="10204091"/>
                </a:lnTo>
                <a:lnTo>
                  <a:pt x="6997818" y="10039925"/>
                </a:lnTo>
                <a:cubicBezTo>
                  <a:pt x="6997818" y="9985860"/>
                  <a:pt x="6996093" y="9950159"/>
                  <a:pt x="6992642" y="9932822"/>
                </a:cubicBezTo>
                <a:cubicBezTo>
                  <a:pt x="6989191" y="9915485"/>
                  <a:pt x="6978920" y="9900860"/>
                  <a:pt x="6961830" y="9888946"/>
                </a:cubicBezTo>
                <a:cubicBezTo>
                  <a:pt x="6944740" y="9877032"/>
                  <a:pt x="6919350" y="9871075"/>
                  <a:pt x="6885663" y="9871075"/>
                </a:cubicBezTo>
                <a:close/>
                <a:moveTo>
                  <a:pt x="6627748" y="9871075"/>
                </a:moveTo>
                <a:cubicBezTo>
                  <a:pt x="6604906" y="9871075"/>
                  <a:pt x="6584693" y="9875470"/>
                  <a:pt x="6567110" y="9884262"/>
                </a:cubicBezTo>
                <a:cubicBezTo>
                  <a:pt x="6549526" y="9893054"/>
                  <a:pt x="6536873" y="9905708"/>
                  <a:pt x="6529149" y="9922223"/>
                </a:cubicBezTo>
                <a:cubicBezTo>
                  <a:pt x="6521426" y="9938738"/>
                  <a:pt x="6517564" y="9961292"/>
                  <a:pt x="6517564" y="9989886"/>
                </a:cubicBezTo>
                <a:lnTo>
                  <a:pt x="6517564" y="10085280"/>
                </a:lnTo>
                <a:cubicBezTo>
                  <a:pt x="6517564" y="10109601"/>
                  <a:pt x="6519290" y="10128129"/>
                  <a:pt x="6522740" y="10140865"/>
                </a:cubicBezTo>
                <a:cubicBezTo>
                  <a:pt x="6526191" y="10153601"/>
                  <a:pt x="6532395" y="10165269"/>
                  <a:pt x="6541351" y="10175868"/>
                </a:cubicBezTo>
                <a:cubicBezTo>
                  <a:pt x="6550307" y="10186467"/>
                  <a:pt x="6562837" y="10194807"/>
                  <a:pt x="6578942" y="10200887"/>
                </a:cubicBezTo>
                <a:cubicBezTo>
                  <a:pt x="6595046" y="10206967"/>
                  <a:pt x="6613616" y="10210008"/>
                  <a:pt x="6634650" y="10210008"/>
                </a:cubicBezTo>
                <a:cubicBezTo>
                  <a:pt x="6656342" y="10210008"/>
                  <a:pt x="6674377" y="10206926"/>
                  <a:pt x="6688756" y="10200764"/>
                </a:cubicBezTo>
                <a:cubicBezTo>
                  <a:pt x="6703135" y="10194602"/>
                  <a:pt x="6715008" y="10185358"/>
                  <a:pt x="6724375" y="10173033"/>
                </a:cubicBezTo>
                <a:cubicBezTo>
                  <a:pt x="6733742" y="10160708"/>
                  <a:pt x="6739699" y="10149123"/>
                  <a:pt x="6742246" y="10138277"/>
                </a:cubicBezTo>
                <a:cubicBezTo>
                  <a:pt x="6744793" y="10127431"/>
                  <a:pt x="6746066" y="10111902"/>
                  <a:pt x="6746066" y="10091689"/>
                </a:cubicBezTo>
                <a:lnTo>
                  <a:pt x="6746066" y="10067533"/>
                </a:lnTo>
                <a:lnTo>
                  <a:pt x="6651658" y="10067533"/>
                </a:lnTo>
                <a:lnTo>
                  <a:pt x="6651658" y="10110670"/>
                </a:lnTo>
                <a:cubicBezTo>
                  <a:pt x="6651658" y="10126938"/>
                  <a:pt x="6650385" y="10137908"/>
                  <a:pt x="6647838" y="10143577"/>
                </a:cubicBezTo>
                <a:cubicBezTo>
                  <a:pt x="6645290" y="10149246"/>
                  <a:pt x="6640237" y="10152081"/>
                  <a:pt x="6632678" y="10152081"/>
                </a:cubicBezTo>
                <a:cubicBezTo>
                  <a:pt x="6626598" y="10152081"/>
                  <a:pt x="6622489" y="10149945"/>
                  <a:pt x="6620353" y="10145672"/>
                </a:cubicBezTo>
                <a:cubicBezTo>
                  <a:pt x="6618217" y="10141399"/>
                  <a:pt x="6617149" y="10131868"/>
                  <a:pt x="6617149" y="10117078"/>
                </a:cubicBezTo>
                <a:lnTo>
                  <a:pt x="6617149" y="10046334"/>
                </a:lnTo>
                <a:lnTo>
                  <a:pt x="6746066" y="10046334"/>
                </a:lnTo>
                <a:lnTo>
                  <a:pt x="6746066" y="10002950"/>
                </a:lnTo>
                <a:cubicBezTo>
                  <a:pt x="6746066" y="9971235"/>
                  <a:pt x="6742410" y="9946626"/>
                  <a:pt x="6735097" y="9929125"/>
                </a:cubicBezTo>
                <a:cubicBezTo>
                  <a:pt x="6727785" y="9911623"/>
                  <a:pt x="6715049" y="9897573"/>
                  <a:pt x="6696890" y="9886974"/>
                </a:cubicBezTo>
                <a:cubicBezTo>
                  <a:pt x="6678732" y="9876374"/>
                  <a:pt x="6655684" y="9871075"/>
                  <a:pt x="6627748" y="9871075"/>
                </a:cubicBezTo>
                <a:close/>
                <a:moveTo>
                  <a:pt x="6498044" y="9871075"/>
                </a:moveTo>
                <a:cubicBezTo>
                  <a:pt x="6470601" y="9872887"/>
                  <a:pt x="6449649" y="9889197"/>
                  <a:pt x="6435188" y="9920004"/>
                </a:cubicBezTo>
                <a:lnTo>
                  <a:pt x="6439132" y="9876991"/>
                </a:lnTo>
                <a:lnTo>
                  <a:pt x="6339547" y="9876991"/>
                </a:lnTo>
                <a:lnTo>
                  <a:pt x="6339547" y="10204091"/>
                </a:lnTo>
                <a:lnTo>
                  <a:pt x="6439132" y="10204091"/>
                </a:lnTo>
                <a:lnTo>
                  <a:pt x="6439132" y="10074927"/>
                </a:lnTo>
                <a:cubicBezTo>
                  <a:pt x="6439132" y="10043212"/>
                  <a:pt x="6440118" y="10022958"/>
                  <a:pt x="6442090" y="10014166"/>
                </a:cubicBezTo>
                <a:cubicBezTo>
                  <a:pt x="6444062" y="10005374"/>
                  <a:pt x="6449320" y="9998514"/>
                  <a:pt x="6457865" y="9993583"/>
                </a:cubicBezTo>
                <a:cubicBezTo>
                  <a:pt x="6466411" y="9988654"/>
                  <a:pt x="6479804" y="9986188"/>
                  <a:pt x="6498044" y="9986188"/>
                </a:cubicBezTo>
                <a:close/>
                <a:moveTo>
                  <a:pt x="6199616" y="9871075"/>
                </a:moveTo>
                <a:cubicBezTo>
                  <a:pt x="6173487" y="9871075"/>
                  <a:pt x="6151303" y="9876621"/>
                  <a:pt x="6133062" y="9887713"/>
                </a:cubicBezTo>
                <a:cubicBezTo>
                  <a:pt x="6114821" y="9898805"/>
                  <a:pt x="6102907" y="9911418"/>
                  <a:pt x="6097320" y="9925551"/>
                </a:cubicBezTo>
                <a:cubicBezTo>
                  <a:pt x="6091733" y="9939683"/>
                  <a:pt x="6088939" y="9960635"/>
                  <a:pt x="6088939" y="9988407"/>
                </a:cubicBezTo>
                <a:lnTo>
                  <a:pt x="6088939" y="10081336"/>
                </a:lnTo>
                <a:cubicBezTo>
                  <a:pt x="6088939" y="10113217"/>
                  <a:pt x="6092349" y="10137825"/>
                  <a:pt x="6099169" y="10155162"/>
                </a:cubicBezTo>
                <a:cubicBezTo>
                  <a:pt x="6105988" y="10172499"/>
                  <a:pt x="6117615" y="10185974"/>
                  <a:pt x="6134048" y="10195587"/>
                </a:cubicBezTo>
                <a:cubicBezTo>
                  <a:pt x="6150481" y="10205201"/>
                  <a:pt x="6172748" y="10210008"/>
                  <a:pt x="6200849" y="10210008"/>
                </a:cubicBezTo>
                <a:cubicBezTo>
                  <a:pt x="6222869" y="10210008"/>
                  <a:pt x="6241356" y="10206516"/>
                  <a:pt x="6256310" y="10199531"/>
                </a:cubicBezTo>
                <a:cubicBezTo>
                  <a:pt x="6271264" y="10192547"/>
                  <a:pt x="6283384" y="10182195"/>
                  <a:pt x="6292669" y="10168473"/>
                </a:cubicBezTo>
                <a:cubicBezTo>
                  <a:pt x="6301953" y="10154751"/>
                  <a:pt x="6307458" y="10141358"/>
                  <a:pt x="6309184" y="10128294"/>
                </a:cubicBezTo>
                <a:cubicBezTo>
                  <a:pt x="6310909" y="10115230"/>
                  <a:pt x="6311854" y="10095633"/>
                  <a:pt x="6312018" y="10069505"/>
                </a:cubicBezTo>
                <a:lnTo>
                  <a:pt x="6223280" y="10069505"/>
                </a:lnTo>
                <a:lnTo>
                  <a:pt x="6223280" y="10108451"/>
                </a:lnTo>
                <a:cubicBezTo>
                  <a:pt x="6223280" y="10125377"/>
                  <a:pt x="6222088" y="10136880"/>
                  <a:pt x="6219706" y="10142961"/>
                </a:cubicBezTo>
                <a:cubicBezTo>
                  <a:pt x="6217323" y="10149040"/>
                  <a:pt x="6212763" y="10152081"/>
                  <a:pt x="6206025" y="10152081"/>
                </a:cubicBezTo>
                <a:cubicBezTo>
                  <a:pt x="6200273" y="10152081"/>
                  <a:pt x="6195919" y="10149164"/>
                  <a:pt x="6192961" y="10143330"/>
                </a:cubicBezTo>
                <a:cubicBezTo>
                  <a:pt x="6190003" y="10137497"/>
                  <a:pt x="6188524" y="10128746"/>
                  <a:pt x="6188524" y="10117078"/>
                </a:cubicBezTo>
                <a:lnTo>
                  <a:pt x="6188524" y="9962772"/>
                </a:lnTo>
                <a:cubicBezTo>
                  <a:pt x="6188524" y="9948475"/>
                  <a:pt x="6189510" y="9939272"/>
                  <a:pt x="6191482" y="9935164"/>
                </a:cubicBezTo>
                <a:cubicBezTo>
                  <a:pt x="6193454" y="9931056"/>
                  <a:pt x="6197315" y="9929002"/>
                  <a:pt x="6203067" y="9929002"/>
                </a:cubicBezTo>
                <a:cubicBezTo>
                  <a:pt x="6208819" y="9929002"/>
                  <a:pt x="6212763" y="9931343"/>
                  <a:pt x="6214899" y="9936027"/>
                </a:cubicBezTo>
                <a:cubicBezTo>
                  <a:pt x="6217035" y="9940710"/>
                  <a:pt x="6218103" y="9949625"/>
                  <a:pt x="6218103" y="9962772"/>
                </a:cubicBezTo>
                <a:lnTo>
                  <a:pt x="6218103" y="10000486"/>
                </a:lnTo>
                <a:lnTo>
                  <a:pt x="6312018" y="10000486"/>
                </a:lnTo>
                <a:cubicBezTo>
                  <a:pt x="6312018" y="9969755"/>
                  <a:pt x="6308978" y="9946010"/>
                  <a:pt x="6302898" y="9929248"/>
                </a:cubicBezTo>
                <a:cubicBezTo>
                  <a:pt x="6296818" y="9912486"/>
                  <a:pt x="6284575" y="9898600"/>
                  <a:pt x="6266170" y="9887590"/>
                </a:cubicBezTo>
                <a:cubicBezTo>
                  <a:pt x="6247765" y="9876580"/>
                  <a:pt x="6225580" y="9871075"/>
                  <a:pt x="6199616" y="9871075"/>
                </a:cubicBezTo>
                <a:close/>
                <a:moveTo>
                  <a:pt x="7897299" y="9833361"/>
                </a:moveTo>
                <a:lnTo>
                  <a:pt x="7897299" y="9884879"/>
                </a:lnTo>
                <a:lnTo>
                  <a:pt x="7875853" y="9884879"/>
                </a:lnTo>
                <a:lnTo>
                  <a:pt x="7875853" y="9936643"/>
                </a:lnTo>
                <a:lnTo>
                  <a:pt x="7897299" y="9936643"/>
                </a:lnTo>
                <a:lnTo>
                  <a:pt x="7897299" y="10102782"/>
                </a:lnTo>
                <a:cubicBezTo>
                  <a:pt x="7897299" y="10135319"/>
                  <a:pt x="7898202" y="10155984"/>
                  <a:pt x="7900010" y="10164776"/>
                </a:cubicBezTo>
                <a:cubicBezTo>
                  <a:pt x="7901817" y="10173567"/>
                  <a:pt x="7906419" y="10181373"/>
                  <a:pt x="7913814" y="10188192"/>
                </a:cubicBezTo>
                <a:cubicBezTo>
                  <a:pt x="7921209" y="10195012"/>
                  <a:pt x="7929754" y="10199367"/>
                  <a:pt x="7939449" y="10201257"/>
                </a:cubicBezTo>
                <a:cubicBezTo>
                  <a:pt x="7949145" y="10203147"/>
                  <a:pt x="7965331" y="10204091"/>
                  <a:pt x="7988009" y="10204091"/>
                </a:cubicBezTo>
                <a:lnTo>
                  <a:pt x="8028188" y="10204091"/>
                </a:lnTo>
                <a:lnTo>
                  <a:pt x="8028188" y="10151341"/>
                </a:lnTo>
                <a:cubicBezTo>
                  <a:pt x="8011919" y="10151341"/>
                  <a:pt x="8002676" y="10150109"/>
                  <a:pt x="8000457" y="10147644"/>
                </a:cubicBezTo>
                <a:cubicBezTo>
                  <a:pt x="7998239" y="10145179"/>
                  <a:pt x="7997130" y="10133182"/>
                  <a:pt x="7997130" y="10111655"/>
                </a:cubicBezTo>
                <a:lnTo>
                  <a:pt x="7997130" y="9936643"/>
                </a:lnTo>
                <a:lnTo>
                  <a:pt x="8023998" y="9936643"/>
                </a:lnTo>
                <a:lnTo>
                  <a:pt x="8023998" y="9884879"/>
                </a:lnTo>
                <a:lnTo>
                  <a:pt x="7997130" y="9884879"/>
                </a:lnTo>
                <a:lnTo>
                  <a:pt x="7997130" y="9833361"/>
                </a:lnTo>
                <a:close/>
                <a:moveTo>
                  <a:pt x="7040048" y="9833361"/>
                </a:moveTo>
                <a:lnTo>
                  <a:pt x="7040048" y="9884879"/>
                </a:lnTo>
                <a:lnTo>
                  <a:pt x="7018603" y="9884879"/>
                </a:lnTo>
                <a:lnTo>
                  <a:pt x="7018603" y="9936643"/>
                </a:lnTo>
                <a:lnTo>
                  <a:pt x="7040048" y="9936643"/>
                </a:lnTo>
                <a:lnTo>
                  <a:pt x="7040048" y="10102782"/>
                </a:lnTo>
                <a:cubicBezTo>
                  <a:pt x="7040048" y="10135319"/>
                  <a:pt x="7040952" y="10155984"/>
                  <a:pt x="7042760" y="10164776"/>
                </a:cubicBezTo>
                <a:cubicBezTo>
                  <a:pt x="7044568" y="10173567"/>
                  <a:pt x="7049169" y="10181373"/>
                  <a:pt x="7056564" y="10188192"/>
                </a:cubicBezTo>
                <a:cubicBezTo>
                  <a:pt x="7063959" y="10195012"/>
                  <a:pt x="7072504" y="10199367"/>
                  <a:pt x="7082199" y="10201257"/>
                </a:cubicBezTo>
                <a:cubicBezTo>
                  <a:pt x="7091895" y="10203147"/>
                  <a:pt x="7108081" y="10204091"/>
                  <a:pt x="7130759" y="10204091"/>
                </a:cubicBezTo>
                <a:lnTo>
                  <a:pt x="7170938" y="10204091"/>
                </a:lnTo>
                <a:lnTo>
                  <a:pt x="7170938" y="10151341"/>
                </a:lnTo>
                <a:cubicBezTo>
                  <a:pt x="7154669" y="10151341"/>
                  <a:pt x="7145426" y="10150109"/>
                  <a:pt x="7143207" y="10147644"/>
                </a:cubicBezTo>
                <a:cubicBezTo>
                  <a:pt x="7140989" y="10145179"/>
                  <a:pt x="7139879" y="10133182"/>
                  <a:pt x="7139879" y="10111655"/>
                </a:cubicBezTo>
                <a:lnTo>
                  <a:pt x="7139879" y="9936643"/>
                </a:lnTo>
                <a:lnTo>
                  <a:pt x="7166748" y="9936643"/>
                </a:lnTo>
                <a:lnTo>
                  <a:pt x="7166748" y="9884879"/>
                </a:lnTo>
                <a:lnTo>
                  <a:pt x="7139879" y="9884879"/>
                </a:lnTo>
                <a:lnTo>
                  <a:pt x="7139879" y="9833361"/>
                </a:lnTo>
                <a:close/>
                <a:moveTo>
                  <a:pt x="8044522" y="9805014"/>
                </a:moveTo>
                <a:lnTo>
                  <a:pt x="8044522" y="10204091"/>
                </a:lnTo>
                <a:lnTo>
                  <a:pt x="8144107" y="10204091"/>
                </a:lnTo>
                <a:lnTo>
                  <a:pt x="8144107" y="9970659"/>
                </a:lnTo>
                <a:cubicBezTo>
                  <a:pt x="8144107" y="9954062"/>
                  <a:pt x="8145175" y="9942970"/>
                  <a:pt x="8147311" y="9937382"/>
                </a:cubicBezTo>
                <a:cubicBezTo>
                  <a:pt x="8149447" y="9931795"/>
                  <a:pt x="8153556" y="9929002"/>
                  <a:pt x="8159636" y="9929002"/>
                </a:cubicBezTo>
                <a:cubicBezTo>
                  <a:pt x="8166209" y="9929002"/>
                  <a:pt x="8170441" y="9931713"/>
                  <a:pt x="8172331" y="9937136"/>
                </a:cubicBezTo>
                <a:cubicBezTo>
                  <a:pt x="8174220" y="9942558"/>
                  <a:pt x="8175165" y="9954801"/>
                  <a:pt x="8175165" y="9973864"/>
                </a:cubicBezTo>
                <a:lnTo>
                  <a:pt x="8175165" y="10204091"/>
                </a:lnTo>
                <a:lnTo>
                  <a:pt x="8274750" y="10204091"/>
                </a:lnTo>
                <a:lnTo>
                  <a:pt x="8274750" y="9978547"/>
                </a:lnTo>
                <a:cubicBezTo>
                  <a:pt x="8274750" y="9947817"/>
                  <a:pt x="8273394" y="9926659"/>
                  <a:pt x="8270683" y="9915074"/>
                </a:cubicBezTo>
                <a:cubicBezTo>
                  <a:pt x="8267971" y="9903489"/>
                  <a:pt x="8260494" y="9893260"/>
                  <a:pt x="8248252" y="9884386"/>
                </a:cubicBezTo>
                <a:cubicBezTo>
                  <a:pt x="8236009" y="9875511"/>
                  <a:pt x="8221178" y="9871075"/>
                  <a:pt x="8203759" y="9871075"/>
                </a:cubicBezTo>
                <a:cubicBezTo>
                  <a:pt x="8192420" y="9871075"/>
                  <a:pt x="8181780" y="9873052"/>
                  <a:pt x="8171838" y="9877006"/>
                </a:cubicBezTo>
                <a:cubicBezTo>
                  <a:pt x="8161895" y="9880960"/>
                  <a:pt x="8152652" y="9886891"/>
                  <a:pt x="8144107" y="9894800"/>
                </a:cubicBezTo>
                <a:lnTo>
                  <a:pt x="8144107" y="9805014"/>
                </a:lnTo>
                <a:close/>
                <a:moveTo>
                  <a:pt x="7571393" y="9805014"/>
                </a:moveTo>
                <a:lnTo>
                  <a:pt x="7571393" y="9897758"/>
                </a:lnTo>
                <a:cubicBezTo>
                  <a:pt x="7563012" y="9888864"/>
                  <a:pt x="7553686" y="9882192"/>
                  <a:pt x="7543416" y="9877746"/>
                </a:cubicBezTo>
                <a:cubicBezTo>
                  <a:pt x="7533145" y="9873298"/>
                  <a:pt x="7521847" y="9871075"/>
                  <a:pt x="7509522" y="9871075"/>
                </a:cubicBezTo>
                <a:cubicBezTo>
                  <a:pt x="7493582" y="9871075"/>
                  <a:pt x="7479860" y="9875060"/>
                  <a:pt x="7468357" y="9883030"/>
                </a:cubicBezTo>
                <a:cubicBezTo>
                  <a:pt x="7456854" y="9891000"/>
                  <a:pt x="7449500" y="9900244"/>
                  <a:pt x="7446296" y="9910760"/>
                </a:cubicBezTo>
                <a:cubicBezTo>
                  <a:pt x="7443091" y="9921278"/>
                  <a:pt x="7441489" y="9939108"/>
                  <a:pt x="7441489" y="9964251"/>
                </a:cubicBezTo>
                <a:lnTo>
                  <a:pt x="7441489" y="10117325"/>
                </a:lnTo>
                <a:cubicBezTo>
                  <a:pt x="7441489" y="10141482"/>
                  <a:pt x="7443091" y="10158901"/>
                  <a:pt x="7446296" y="10169582"/>
                </a:cubicBezTo>
                <a:cubicBezTo>
                  <a:pt x="7449500" y="10180263"/>
                  <a:pt x="7456772" y="10189672"/>
                  <a:pt x="7468111" y="10197806"/>
                </a:cubicBezTo>
                <a:cubicBezTo>
                  <a:pt x="7479450" y="10205941"/>
                  <a:pt x="7492843" y="10210008"/>
                  <a:pt x="7508290" y="10210008"/>
                </a:cubicBezTo>
                <a:cubicBezTo>
                  <a:pt x="7519793" y="10210008"/>
                  <a:pt x="7530803" y="10207538"/>
                  <a:pt x="7541320" y="10202597"/>
                </a:cubicBezTo>
                <a:cubicBezTo>
                  <a:pt x="7551837" y="10197657"/>
                  <a:pt x="7561861" y="10190247"/>
                  <a:pt x="7571393" y="10180366"/>
                </a:cubicBezTo>
                <a:lnTo>
                  <a:pt x="7571393" y="10204091"/>
                </a:lnTo>
                <a:lnTo>
                  <a:pt x="7670978" y="10204091"/>
                </a:lnTo>
                <a:lnTo>
                  <a:pt x="7670978" y="9805014"/>
                </a:lnTo>
                <a:close/>
                <a:moveTo>
                  <a:pt x="1645786" y="9577466"/>
                </a:moveTo>
                <a:cubicBezTo>
                  <a:pt x="1698986" y="9577466"/>
                  <a:pt x="1732814" y="9596260"/>
                  <a:pt x="1747271" y="9633847"/>
                </a:cubicBezTo>
                <a:cubicBezTo>
                  <a:pt x="1761727" y="9671433"/>
                  <a:pt x="1768955" y="9764822"/>
                  <a:pt x="1768955" y="9914013"/>
                </a:cubicBezTo>
                <a:lnTo>
                  <a:pt x="1768955" y="11305305"/>
                </a:lnTo>
                <a:cubicBezTo>
                  <a:pt x="1768955" y="11442931"/>
                  <a:pt x="1760860" y="11531405"/>
                  <a:pt x="1744669" y="11570726"/>
                </a:cubicBezTo>
                <a:cubicBezTo>
                  <a:pt x="1728477" y="11610048"/>
                  <a:pt x="1694360" y="11629708"/>
                  <a:pt x="1642317" y="11629708"/>
                </a:cubicBezTo>
                <a:cubicBezTo>
                  <a:pt x="1590273" y="11629708"/>
                  <a:pt x="1556445" y="11612939"/>
                  <a:pt x="1540832" y="11579400"/>
                </a:cubicBezTo>
                <a:cubicBezTo>
                  <a:pt x="1525219" y="11545861"/>
                  <a:pt x="1517413" y="11447557"/>
                  <a:pt x="1517413" y="11284488"/>
                </a:cubicBezTo>
                <a:lnTo>
                  <a:pt x="1517413" y="9914013"/>
                </a:lnTo>
                <a:cubicBezTo>
                  <a:pt x="1517413" y="9769449"/>
                  <a:pt x="1525798" y="9677216"/>
                  <a:pt x="1542567" y="9637316"/>
                </a:cubicBezTo>
                <a:cubicBezTo>
                  <a:pt x="1559336" y="9597416"/>
                  <a:pt x="1593743" y="9577466"/>
                  <a:pt x="1645786" y="9577466"/>
                </a:cubicBezTo>
                <a:close/>
                <a:moveTo>
                  <a:pt x="9070338" y="9319401"/>
                </a:moveTo>
                <a:cubicBezTo>
                  <a:pt x="9076254" y="9319401"/>
                  <a:pt x="9080116" y="9321579"/>
                  <a:pt x="9081924" y="9325934"/>
                </a:cubicBezTo>
                <a:cubicBezTo>
                  <a:pt x="9083731" y="9330289"/>
                  <a:pt x="9084635" y="9340846"/>
                  <a:pt x="9084635" y="9357608"/>
                </a:cubicBezTo>
                <a:lnTo>
                  <a:pt x="9084635" y="9508465"/>
                </a:lnTo>
                <a:cubicBezTo>
                  <a:pt x="9084635" y="9522597"/>
                  <a:pt x="9083690" y="9531800"/>
                  <a:pt x="9081800" y="9536072"/>
                </a:cubicBezTo>
                <a:cubicBezTo>
                  <a:pt x="9079911" y="9540345"/>
                  <a:pt x="9076008" y="9542481"/>
                  <a:pt x="9070092" y="9542481"/>
                </a:cubicBezTo>
                <a:cubicBezTo>
                  <a:pt x="9064340" y="9542481"/>
                  <a:pt x="9060478" y="9540139"/>
                  <a:pt x="9058506" y="9535456"/>
                </a:cubicBezTo>
                <a:cubicBezTo>
                  <a:pt x="9056534" y="9530772"/>
                  <a:pt x="9055548" y="9520707"/>
                  <a:pt x="9055548" y="9505260"/>
                </a:cubicBezTo>
                <a:lnTo>
                  <a:pt x="9055548" y="9357608"/>
                </a:lnTo>
                <a:cubicBezTo>
                  <a:pt x="9055548" y="9340846"/>
                  <a:pt x="9056534" y="9330289"/>
                  <a:pt x="9058506" y="9325934"/>
                </a:cubicBezTo>
                <a:cubicBezTo>
                  <a:pt x="9060478" y="9321579"/>
                  <a:pt x="9064422" y="9319401"/>
                  <a:pt x="9070338" y="9319401"/>
                </a:cubicBezTo>
                <a:close/>
                <a:moveTo>
                  <a:pt x="8803885" y="9319401"/>
                </a:moveTo>
                <a:cubicBezTo>
                  <a:pt x="8809965" y="9319401"/>
                  <a:pt x="8814032" y="9321456"/>
                  <a:pt x="8816086" y="9325564"/>
                </a:cubicBezTo>
                <a:cubicBezTo>
                  <a:pt x="8818140" y="9329672"/>
                  <a:pt x="8819168" y="9337724"/>
                  <a:pt x="8819168" y="9349721"/>
                </a:cubicBezTo>
                <a:lnTo>
                  <a:pt x="8819168" y="9501070"/>
                </a:lnTo>
                <a:cubicBezTo>
                  <a:pt x="8819168" y="9519310"/>
                  <a:pt x="8818099" y="9530772"/>
                  <a:pt x="8815963" y="9535456"/>
                </a:cubicBezTo>
                <a:cubicBezTo>
                  <a:pt x="8813827" y="9540139"/>
                  <a:pt x="8809554" y="9542481"/>
                  <a:pt x="8803145" y="9542481"/>
                </a:cubicBezTo>
                <a:cubicBezTo>
                  <a:pt x="8797558" y="9542481"/>
                  <a:pt x="8793778" y="9540386"/>
                  <a:pt x="8791806" y="9536195"/>
                </a:cubicBezTo>
                <a:cubicBezTo>
                  <a:pt x="8789834" y="9532005"/>
                  <a:pt x="8788848" y="9523254"/>
                  <a:pt x="8788848" y="9509943"/>
                </a:cubicBezTo>
                <a:lnTo>
                  <a:pt x="8788848" y="9349721"/>
                </a:lnTo>
                <a:cubicBezTo>
                  <a:pt x="8788848" y="9336902"/>
                  <a:pt x="8789876" y="9328645"/>
                  <a:pt x="8791930" y="9324947"/>
                </a:cubicBezTo>
                <a:cubicBezTo>
                  <a:pt x="8793984" y="9321250"/>
                  <a:pt x="8797969" y="9319401"/>
                  <a:pt x="8803885" y="9319401"/>
                </a:cubicBezTo>
                <a:close/>
                <a:moveTo>
                  <a:pt x="7718281" y="9319401"/>
                </a:moveTo>
                <a:cubicBezTo>
                  <a:pt x="7723869" y="9319401"/>
                  <a:pt x="7727566" y="9321866"/>
                  <a:pt x="7729374" y="9326796"/>
                </a:cubicBezTo>
                <a:cubicBezTo>
                  <a:pt x="7731182" y="9331726"/>
                  <a:pt x="7732085" y="9342654"/>
                  <a:pt x="7732085" y="9359580"/>
                </a:cubicBezTo>
                <a:lnTo>
                  <a:pt x="7732085" y="9383490"/>
                </a:lnTo>
                <a:lnTo>
                  <a:pt x="7702999" y="9383490"/>
                </a:lnTo>
                <a:lnTo>
                  <a:pt x="7702999" y="9359580"/>
                </a:lnTo>
                <a:cubicBezTo>
                  <a:pt x="7702999" y="9341175"/>
                  <a:pt x="7703820" y="9329878"/>
                  <a:pt x="7705464" y="9325687"/>
                </a:cubicBezTo>
                <a:cubicBezTo>
                  <a:pt x="7707107" y="9321497"/>
                  <a:pt x="7711380" y="9319401"/>
                  <a:pt x="7718281" y="9319401"/>
                </a:cubicBezTo>
                <a:close/>
                <a:moveTo>
                  <a:pt x="6756256" y="9319401"/>
                </a:moveTo>
                <a:cubicBezTo>
                  <a:pt x="6761844" y="9319401"/>
                  <a:pt x="6765541" y="9321866"/>
                  <a:pt x="6767349" y="9326796"/>
                </a:cubicBezTo>
                <a:cubicBezTo>
                  <a:pt x="6769156" y="9331726"/>
                  <a:pt x="6770060" y="9342654"/>
                  <a:pt x="6770060" y="9359580"/>
                </a:cubicBezTo>
                <a:lnTo>
                  <a:pt x="6770060" y="9383490"/>
                </a:lnTo>
                <a:lnTo>
                  <a:pt x="6740974" y="9383490"/>
                </a:lnTo>
                <a:lnTo>
                  <a:pt x="6740974" y="9359580"/>
                </a:lnTo>
                <a:cubicBezTo>
                  <a:pt x="6740974" y="9341175"/>
                  <a:pt x="6741795" y="9329878"/>
                  <a:pt x="6743439" y="9325687"/>
                </a:cubicBezTo>
                <a:cubicBezTo>
                  <a:pt x="6745082" y="9321497"/>
                  <a:pt x="6749355" y="9319401"/>
                  <a:pt x="6756256" y="9319401"/>
                </a:cubicBezTo>
                <a:close/>
                <a:moveTo>
                  <a:pt x="6203437" y="9284399"/>
                </a:moveTo>
                <a:cubicBezTo>
                  <a:pt x="6208724" y="9350943"/>
                  <a:pt x="6213992" y="9406815"/>
                  <a:pt x="6219243" y="9452017"/>
                </a:cubicBezTo>
                <a:lnTo>
                  <a:pt x="6183521" y="9452017"/>
                </a:lnTo>
                <a:cubicBezTo>
                  <a:pt x="6186227" y="9416688"/>
                  <a:pt x="6192866" y="9360815"/>
                  <a:pt x="6203437" y="9284399"/>
                </a:cubicBezTo>
                <a:close/>
                <a:moveTo>
                  <a:pt x="9654247" y="9267391"/>
                </a:moveTo>
                <a:lnTo>
                  <a:pt x="9654247" y="9594492"/>
                </a:lnTo>
                <a:lnTo>
                  <a:pt x="9756790" y="9594492"/>
                </a:lnTo>
                <a:lnTo>
                  <a:pt x="9756790" y="9267391"/>
                </a:lnTo>
                <a:close/>
                <a:moveTo>
                  <a:pt x="9196870" y="9267391"/>
                </a:moveTo>
                <a:lnTo>
                  <a:pt x="9239082" y="9594492"/>
                </a:lnTo>
                <a:lnTo>
                  <a:pt x="9347418" y="9594492"/>
                </a:lnTo>
                <a:lnTo>
                  <a:pt x="9358352" y="9523504"/>
                </a:lnTo>
                <a:cubicBezTo>
                  <a:pt x="9363113" y="9494253"/>
                  <a:pt x="9366842" y="9465248"/>
                  <a:pt x="9369541" y="9436487"/>
                </a:cubicBezTo>
                <a:cubicBezTo>
                  <a:pt x="9377421" y="9501860"/>
                  <a:pt x="9384302" y="9554528"/>
                  <a:pt x="9390185" y="9594492"/>
                </a:cubicBezTo>
                <a:lnTo>
                  <a:pt x="9498274" y="9594492"/>
                </a:lnTo>
                <a:lnTo>
                  <a:pt x="9538021" y="9267391"/>
                </a:lnTo>
                <a:lnTo>
                  <a:pt x="9452275" y="9267391"/>
                </a:lnTo>
                <a:cubicBezTo>
                  <a:pt x="9440243" y="9337578"/>
                  <a:pt x="9432631" y="9400024"/>
                  <a:pt x="9429440" y="9454728"/>
                </a:cubicBezTo>
                <a:lnTo>
                  <a:pt x="9409288" y="9267391"/>
                </a:lnTo>
                <a:lnTo>
                  <a:pt x="9326836" y="9267391"/>
                </a:lnTo>
                <a:cubicBezTo>
                  <a:pt x="9313019" y="9380309"/>
                  <a:pt x="9305562" y="9442755"/>
                  <a:pt x="9304466" y="9454728"/>
                </a:cubicBezTo>
                <a:cubicBezTo>
                  <a:pt x="9290616" y="9338376"/>
                  <a:pt x="9283361" y="9275931"/>
                  <a:pt x="9282701" y="9267391"/>
                </a:cubicBezTo>
                <a:close/>
                <a:moveTo>
                  <a:pt x="8282647" y="9267391"/>
                </a:moveTo>
                <a:lnTo>
                  <a:pt x="8282647" y="9594492"/>
                </a:lnTo>
                <a:lnTo>
                  <a:pt x="8385190" y="9594492"/>
                </a:lnTo>
                <a:lnTo>
                  <a:pt x="8385190" y="9267391"/>
                </a:lnTo>
                <a:close/>
                <a:moveTo>
                  <a:pt x="7939570" y="9267391"/>
                </a:moveTo>
                <a:lnTo>
                  <a:pt x="7981783" y="9594492"/>
                </a:lnTo>
                <a:lnTo>
                  <a:pt x="8090118" y="9594492"/>
                </a:lnTo>
                <a:lnTo>
                  <a:pt x="8101052" y="9523504"/>
                </a:lnTo>
                <a:cubicBezTo>
                  <a:pt x="8105813" y="9494253"/>
                  <a:pt x="8109543" y="9465248"/>
                  <a:pt x="8112241" y="9436487"/>
                </a:cubicBezTo>
                <a:cubicBezTo>
                  <a:pt x="8120121" y="9501860"/>
                  <a:pt x="8127003" y="9554528"/>
                  <a:pt x="8132885" y="9594492"/>
                </a:cubicBezTo>
                <a:lnTo>
                  <a:pt x="8240974" y="9594492"/>
                </a:lnTo>
                <a:lnTo>
                  <a:pt x="8280722" y="9267391"/>
                </a:lnTo>
                <a:lnTo>
                  <a:pt x="8194975" y="9267391"/>
                </a:lnTo>
                <a:cubicBezTo>
                  <a:pt x="8182943" y="9337578"/>
                  <a:pt x="8175331" y="9400024"/>
                  <a:pt x="8172140" y="9454728"/>
                </a:cubicBezTo>
                <a:lnTo>
                  <a:pt x="8151989" y="9267391"/>
                </a:lnTo>
                <a:lnTo>
                  <a:pt x="8069536" y="9267391"/>
                </a:lnTo>
                <a:cubicBezTo>
                  <a:pt x="8055719" y="9380309"/>
                  <a:pt x="8048262" y="9442755"/>
                  <a:pt x="8047166" y="9454728"/>
                </a:cubicBezTo>
                <a:cubicBezTo>
                  <a:pt x="8033316" y="9338376"/>
                  <a:pt x="8026061" y="9275931"/>
                  <a:pt x="8025401" y="9267391"/>
                </a:cubicBezTo>
                <a:close/>
                <a:moveTo>
                  <a:pt x="9892762" y="9261475"/>
                </a:moveTo>
                <a:cubicBezTo>
                  <a:pt x="9870906" y="9261475"/>
                  <a:pt x="9851721" y="9264843"/>
                  <a:pt x="9835206" y="9271581"/>
                </a:cubicBezTo>
                <a:cubicBezTo>
                  <a:pt x="9818690" y="9278319"/>
                  <a:pt x="9806982" y="9287891"/>
                  <a:pt x="9800080" y="9300298"/>
                </a:cubicBezTo>
                <a:cubicBezTo>
                  <a:pt x="9793178" y="9312705"/>
                  <a:pt x="9789727" y="9331973"/>
                  <a:pt x="9789727" y="9358102"/>
                </a:cubicBezTo>
                <a:cubicBezTo>
                  <a:pt x="9789727" y="9376507"/>
                  <a:pt x="9792931" y="9392406"/>
                  <a:pt x="9799340" y="9405799"/>
                </a:cubicBezTo>
                <a:cubicBezTo>
                  <a:pt x="9805749" y="9419191"/>
                  <a:pt x="9823579" y="9434105"/>
                  <a:pt x="9852830" y="9450538"/>
                </a:cubicBezTo>
                <a:cubicBezTo>
                  <a:pt x="9887668" y="9469929"/>
                  <a:pt x="9906977" y="9481596"/>
                  <a:pt x="9910757" y="9485540"/>
                </a:cubicBezTo>
                <a:cubicBezTo>
                  <a:pt x="9914372" y="9489484"/>
                  <a:pt x="9916180" y="9499262"/>
                  <a:pt x="9916180" y="9514873"/>
                </a:cubicBezTo>
                <a:cubicBezTo>
                  <a:pt x="9916180" y="9526212"/>
                  <a:pt x="9914783" y="9533648"/>
                  <a:pt x="9911989" y="9537181"/>
                </a:cubicBezTo>
                <a:cubicBezTo>
                  <a:pt x="9909196" y="9540714"/>
                  <a:pt x="9904266" y="9542481"/>
                  <a:pt x="9897200" y="9542481"/>
                </a:cubicBezTo>
                <a:cubicBezTo>
                  <a:pt x="9890626" y="9542481"/>
                  <a:pt x="9886230" y="9539852"/>
                  <a:pt x="9884012" y="9534593"/>
                </a:cubicBezTo>
                <a:cubicBezTo>
                  <a:pt x="9881794" y="9529334"/>
                  <a:pt x="9880684" y="9517913"/>
                  <a:pt x="9880684" y="9500330"/>
                </a:cubicBezTo>
                <a:lnTo>
                  <a:pt x="9880684" y="9479624"/>
                </a:lnTo>
                <a:lnTo>
                  <a:pt x="9792438" y="9479624"/>
                </a:lnTo>
                <a:lnTo>
                  <a:pt x="9792438" y="9495400"/>
                </a:lnTo>
                <a:cubicBezTo>
                  <a:pt x="9792438" y="9522679"/>
                  <a:pt x="9795807" y="9543056"/>
                  <a:pt x="9802545" y="9556531"/>
                </a:cubicBezTo>
                <a:cubicBezTo>
                  <a:pt x="9809282" y="9570006"/>
                  <a:pt x="9821648" y="9580688"/>
                  <a:pt x="9839642" y="9588576"/>
                </a:cubicBezTo>
                <a:cubicBezTo>
                  <a:pt x="9857637" y="9596464"/>
                  <a:pt x="9879288" y="9600408"/>
                  <a:pt x="9904594" y="9600408"/>
                </a:cubicBezTo>
                <a:cubicBezTo>
                  <a:pt x="9927436" y="9600408"/>
                  <a:pt x="9946951" y="9596751"/>
                  <a:pt x="9963137" y="9589438"/>
                </a:cubicBezTo>
                <a:cubicBezTo>
                  <a:pt x="9979324" y="9582125"/>
                  <a:pt x="9990868" y="9571691"/>
                  <a:pt x="9997770" y="9558133"/>
                </a:cubicBezTo>
                <a:cubicBezTo>
                  <a:pt x="10004672" y="9544576"/>
                  <a:pt x="10008123" y="9524487"/>
                  <a:pt x="10008123" y="9497865"/>
                </a:cubicBezTo>
                <a:cubicBezTo>
                  <a:pt x="10008123" y="9474037"/>
                  <a:pt x="10003604" y="9455878"/>
                  <a:pt x="9994566" y="9443389"/>
                </a:cubicBezTo>
                <a:cubicBezTo>
                  <a:pt x="9985528" y="9430900"/>
                  <a:pt x="9966547" y="9417589"/>
                  <a:pt x="9937625" y="9403457"/>
                </a:cubicBezTo>
                <a:cubicBezTo>
                  <a:pt x="9915933" y="9392775"/>
                  <a:pt x="9901596" y="9384641"/>
                  <a:pt x="9894611" y="9379054"/>
                </a:cubicBezTo>
                <a:cubicBezTo>
                  <a:pt x="9887627" y="9373466"/>
                  <a:pt x="9883436" y="9368331"/>
                  <a:pt x="9882040" y="9363647"/>
                </a:cubicBezTo>
                <a:cubicBezTo>
                  <a:pt x="9880643" y="9358964"/>
                  <a:pt x="9879945" y="9351610"/>
                  <a:pt x="9879945" y="9341586"/>
                </a:cubicBezTo>
                <a:cubicBezTo>
                  <a:pt x="9879945" y="9334191"/>
                  <a:pt x="9881342" y="9328645"/>
                  <a:pt x="9884135" y="9324947"/>
                </a:cubicBezTo>
                <a:cubicBezTo>
                  <a:pt x="9886929" y="9321250"/>
                  <a:pt x="9891119" y="9319401"/>
                  <a:pt x="9896706" y="9319401"/>
                </a:cubicBezTo>
                <a:cubicBezTo>
                  <a:pt x="9903608" y="9319401"/>
                  <a:pt x="9907922" y="9321414"/>
                  <a:pt x="9909648" y="9325441"/>
                </a:cubicBezTo>
                <a:cubicBezTo>
                  <a:pt x="9911373" y="9329467"/>
                  <a:pt x="9912236" y="9339039"/>
                  <a:pt x="9912236" y="9354158"/>
                </a:cubicBezTo>
                <a:lnTo>
                  <a:pt x="9912236" y="9371905"/>
                </a:lnTo>
                <a:lnTo>
                  <a:pt x="10000482" y="9371905"/>
                </a:lnTo>
                <a:lnTo>
                  <a:pt x="10000482" y="9352925"/>
                </a:lnTo>
                <a:cubicBezTo>
                  <a:pt x="10000482" y="9336492"/>
                  <a:pt x="9999619" y="9324413"/>
                  <a:pt x="9997893" y="9316690"/>
                </a:cubicBezTo>
                <a:cubicBezTo>
                  <a:pt x="9996168" y="9308966"/>
                  <a:pt x="9991238" y="9300585"/>
                  <a:pt x="9983104" y="9291547"/>
                </a:cubicBezTo>
                <a:cubicBezTo>
                  <a:pt x="9974969" y="9282509"/>
                  <a:pt x="9963302" y="9275238"/>
                  <a:pt x="9948101" y="9269732"/>
                </a:cubicBezTo>
                <a:cubicBezTo>
                  <a:pt x="9932900" y="9264227"/>
                  <a:pt x="9914454" y="9261475"/>
                  <a:pt x="9892762" y="9261475"/>
                </a:cubicBezTo>
                <a:close/>
                <a:moveTo>
                  <a:pt x="9066887" y="9261475"/>
                </a:moveTo>
                <a:cubicBezTo>
                  <a:pt x="9040266" y="9261475"/>
                  <a:pt x="9018410" y="9266651"/>
                  <a:pt x="9001319" y="9277004"/>
                </a:cubicBezTo>
                <a:cubicBezTo>
                  <a:pt x="8984229" y="9287357"/>
                  <a:pt x="8972397" y="9301079"/>
                  <a:pt x="8965824" y="9318169"/>
                </a:cubicBezTo>
                <a:cubicBezTo>
                  <a:pt x="8959250" y="9335259"/>
                  <a:pt x="8955964" y="9359005"/>
                  <a:pt x="8955964" y="9389406"/>
                </a:cubicBezTo>
                <a:lnTo>
                  <a:pt x="8955964" y="9473215"/>
                </a:lnTo>
                <a:cubicBezTo>
                  <a:pt x="8955964" y="9500987"/>
                  <a:pt x="8957772" y="9521816"/>
                  <a:pt x="8961387" y="9535702"/>
                </a:cubicBezTo>
                <a:cubicBezTo>
                  <a:pt x="8965002" y="9549588"/>
                  <a:pt x="8971041" y="9561420"/>
                  <a:pt x="8979504" y="9571198"/>
                </a:cubicBezTo>
                <a:cubicBezTo>
                  <a:pt x="8987968" y="9580975"/>
                  <a:pt x="8999840" y="9588288"/>
                  <a:pt x="9015123" y="9593136"/>
                </a:cubicBezTo>
                <a:cubicBezTo>
                  <a:pt x="9030406" y="9597983"/>
                  <a:pt x="9049057" y="9600408"/>
                  <a:pt x="9071078" y="9600408"/>
                </a:cubicBezTo>
                <a:cubicBezTo>
                  <a:pt x="9090798" y="9600408"/>
                  <a:pt x="9108258" y="9597573"/>
                  <a:pt x="9123458" y="9591904"/>
                </a:cubicBezTo>
                <a:cubicBezTo>
                  <a:pt x="9138659" y="9586234"/>
                  <a:pt x="9151107" y="9577442"/>
                  <a:pt x="9160802" y="9565528"/>
                </a:cubicBezTo>
                <a:cubicBezTo>
                  <a:pt x="9170498" y="9553614"/>
                  <a:pt x="9176825" y="9540797"/>
                  <a:pt x="9179783" y="9527075"/>
                </a:cubicBezTo>
                <a:cubicBezTo>
                  <a:pt x="9182741" y="9513353"/>
                  <a:pt x="9184220" y="9491785"/>
                  <a:pt x="9184220" y="9462369"/>
                </a:cubicBezTo>
                <a:lnTo>
                  <a:pt x="9184220" y="9382258"/>
                </a:lnTo>
                <a:cubicBezTo>
                  <a:pt x="9184220" y="9359087"/>
                  <a:pt x="9182618" y="9341833"/>
                  <a:pt x="9179413" y="9330494"/>
                </a:cubicBezTo>
                <a:cubicBezTo>
                  <a:pt x="9176208" y="9319155"/>
                  <a:pt x="9170252" y="9308145"/>
                  <a:pt x="9161542" y="9297463"/>
                </a:cubicBezTo>
                <a:cubicBezTo>
                  <a:pt x="9152832" y="9286782"/>
                  <a:pt x="9140466" y="9278113"/>
                  <a:pt x="9124444" y="9271458"/>
                </a:cubicBezTo>
                <a:cubicBezTo>
                  <a:pt x="9108422" y="9264802"/>
                  <a:pt x="9089236" y="9261475"/>
                  <a:pt x="9066887" y="9261475"/>
                </a:cubicBezTo>
                <a:close/>
                <a:moveTo>
                  <a:pt x="8587716" y="9261475"/>
                </a:moveTo>
                <a:cubicBezTo>
                  <a:pt x="8574077" y="9261475"/>
                  <a:pt x="8562040" y="9264479"/>
                  <a:pt x="8551605" y="9270487"/>
                </a:cubicBezTo>
                <a:cubicBezTo>
                  <a:pt x="8541170" y="9276496"/>
                  <a:pt x="8532337" y="9285508"/>
                  <a:pt x="8525106" y="9297525"/>
                </a:cubicBezTo>
                <a:lnTo>
                  <a:pt x="8526832" y="9267391"/>
                </a:lnTo>
                <a:lnTo>
                  <a:pt x="8425522" y="9267391"/>
                </a:lnTo>
                <a:lnTo>
                  <a:pt x="8425522" y="9594492"/>
                </a:lnTo>
                <a:lnTo>
                  <a:pt x="8525106" y="9594492"/>
                </a:lnTo>
                <a:lnTo>
                  <a:pt x="8525106" y="9373384"/>
                </a:lnTo>
                <a:cubicBezTo>
                  <a:pt x="8525106" y="9348735"/>
                  <a:pt x="8526010" y="9333575"/>
                  <a:pt x="8527818" y="9327905"/>
                </a:cubicBezTo>
                <a:cubicBezTo>
                  <a:pt x="8529625" y="9322236"/>
                  <a:pt x="8534062" y="9319401"/>
                  <a:pt x="8541129" y="9319401"/>
                </a:cubicBezTo>
                <a:cubicBezTo>
                  <a:pt x="8547866" y="9319401"/>
                  <a:pt x="8551974" y="9321866"/>
                  <a:pt x="8553454" y="9326796"/>
                </a:cubicBezTo>
                <a:cubicBezTo>
                  <a:pt x="8554932" y="9331726"/>
                  <a:pt x="8555672" y="9345448"/>
                  <a:pt x="8555672" y="9367961"/>
                </a:cubicBezTo>
                <a:lnTo>
                  <a:pt x="8555672" y="9594492"/>
                </a:lnTo>
                <a:lnTo>
                  <a:pt x="8655257" y="9594492"/>
                </a:lnTo>
                <a:lnTo>
                  <a:pt x="8655257" y="9365250"/>
                </a:lnTo>
                <a:cubicBezTo>
                  <a:pt x="8655257" y="9336656"/>
                  <a:pt x="8653696" y="9316238"/>
                  <a:pt x="8650573" y="9303995"/>
                </a:cubicBezTo>
                <a:cubicBezTo>
                  <a:pt x="8647451" y="9291753"/>
                  <a:pt x="8640467" y="9281605"/>
                  <a:pt x="8629621" y="9273553"/>
                </a:cubicBezTo>
                <a:cubicBezTo>
                  <a:pt x="8618775" y="9265501"/>
                  <a:pt x="8604807" y="9261475"/>
                  <a:pt x="8587716" y="9261475"/>
                </a:cubicBezTo>
                <a:close/>
                <a:moveTo>
                  <a:pt x="7713598" y="9261475"/>
                </a:moveTo>
                <a:cubicBezTo>
                  <a:pt x="7690756" y="9261475"/>
                  <a:pt x="7670544" y="9265871"/>
                  <a:pt x="7652960" y="9274662"/>
                </a:cubicBezTo>
                <a:cubicBezTo>
                  <a:pt x="7635376" y="9283454"/>
                  <a:pt x="7622723" y="9296107"/>
                  <a:pt x="7614999" y="9312623"/>
                </a:cubicBezTo>
                <a:cubicBezTo>
                  <a:pt x="7607276" y="9329138"/>
                  <a:pt x="7603414" y="9351692"/>
                  <a:pt x="7603414" y="9380286"/>
                </a:cubicBezTo>
                <a:lnTo>
                  <a:pt x="7603414" y="9475680"/>
                </a:lnTo>
                <a:cubicBezTo>
                  <a:pt x="7603414" y="9500002"/>
                  <a:pt x="7605140" y="9518529"/>
                  <a:pt x="7608591" y="9531265"/>
                </a:cubicBezTo>
                <a:cubicBezTo>
                  <a:pt x="7612041" y="9544001"/>
                  <a:pt x="7618245" y="9555668"/>
                  <a:pt x="7627201" y="9566267"/>
                </a:cubicBezTo>
                <a:cubicBezTo>
                  <a:pt x="7636157" y="9576867"/>
                  <a:pt x="7648687" y="9585207"/>
                  <a:pt x="7664792" y="9591287"/>
                </a:cubicBezTo>
                <a:cubicBezTo>
                  <a:pt x="7680896" y="9597367"/>
                  <a:pt x="7699465" y="9600408"/>
                  <a:pt x="7720500" y="9600408"/>
                </a:cubicBezTo>
                <a:cubicBezTo>
                  <a:pt x="7742192" y="9600408"/>
                  <a:pt x="7760227" y="9597326"/>
                  <a:pt x="7774606" y="9591164"/>
                </a:cubicBezTo>
                <a:cubicBezTo>
                  <a:pt x="7788985" y="9585001"/>
                  <a:pt x="7800858" y="9575758"/>
                  <a:pt x="7810225" y="9563433"/>
                </a:cubicBezTo>
                <a:cubicBezTo>
                  <a:pt x="7819592" y="9551108"/>
                  <a:pt x="7825548" y="9539523"/>
                  <a:pt x="7828096" y="9528677"/>
                </a:cubicBezTo>
                <a:cubicBezTo>
                  <a:pt x="7830643" y="9517831"/>
                  <a:pt x="7831916" y="9502302"/>
                  <a:pt x="7831916" y="9482089"/>
                </a:cubicBezTo>
                <a:lnTo>
                  <a:pt x="7831916" y="9457933"/>
                </a:lnTo>
                <a:lnTo>
                  <a:pt x="7737508" y="9457933"/>
                </a:lnTo>
                <a:lnTo>
                  <a:pt x="7737508" y="9501070"/>
                </a:lnTo>
                <a:cubicBezTo>
                  <a:pt x="7737508" y="9517338"/>
                  <a:pt x="7736235" y="9528308"/>
                  <a:pt x="7733688" y="9533977"/>
                </a:cubicBezTo>
                <a:cubicBezTo>
                  <a:pt x="7731140" y="9539646"/>
                  <a:pt x="7726087" y="9542481"/>
                  <a:pt x="7718528" y="9542481"/>
                </a:cubicBezTo>
                <a:cubicBezTo>
                  <a:pt x="7712448" y="9542481"/>
                  <a:pt x="7708339" y="9540345"/>
                  <a:pt x="7706203" y="9536072"/>
                </a:cubicBezTo>
                <a:cubicBezTo>
                  <a:pt x="7704067" y="9531800"/>
                  <a:pt x="7702999" y="9522268"/>
                  <a:pt x="7702999" y="9507478"/>
                </a:cubicBezTo>
                <a:lnTo>
                  <a:pt x="7702999" y="9436734"/>
                </a:lnTo>
                <a:lnTo>
                  <a:pt x="7831916" y="9436734"/>
                </a:lnTo>
                <a:lnTo>
                  <a:pt x="7831916" y="9393350"/>
                </a:lnTo>
                <a:cubicBezTo>
                  <a:pt x="7831916" y="9361635"/>
                  <a:pt x="7828260" y="9337026"/>
                  <a:pt x="7820947" y="9319525"/>
                </a:cubicBezTo>
                <a:cubicBezTo>
                  <a:pt x="7813635" y="9302023"/>
                  <a:pt x="7800899" y="9287973"/>
                  <a:pt x="7782740" y="9277374"/>
                </a:cubicBezTo>
                <a:cubicBezTo>
                  <a:pt x="7764582" y="9266774"/>
                  <a:pt x="7741534" y="9261475"/>
                  <a:pt x="7713598" y="9261475"/>
                </a:cubicBezTo>
                <a:close/>
                <a:moveTo>
                  <a:pt x="7060019" y="9261475"/>
                </a:moveTo>
                <a:cubicBezTo>
                  <a:pt x="7032576" y="9263287"/>
                  <a:pt x="7011624" y="9279597"/>
                  <a:pt x="6997163" y="9310405"/>
                </a:cubicBezTo>
                <a:lnTo>
                  <a:pt x="7001107" y="9267391"/>
                </a:lnTo>
                <a:lnTo>
                  <a:pt x="6901522" y="9267391"/>
                </a:lnTo>
                <a:lnTo>
                  <a:pt x="6901522" y="9594492"/>
                </a:lnTo>
                <a:lnTo>
                  <a:pt x="7001107" y="9594492"/>
                </a:lnTo>
                <a:lnTo>
                  <a:pt x="7001107" y="9465328"/>
                </a:lnTo>
                <a:cubicBezTo>
                  <a:pt x="7001107" y="9433612"/>
                  <a:pt x="7002093" y="9413358"/>
                  <a:pt x="7004065" y="9404566"/>
                </a:cubicBezTo>
                <a:cubicBezTo>
                  <a:pt x="7006037" y="9395774"/>
                  <a:pt x="7011295" y="9388913"/>
                  <a:pt x="7019840" y="9383983"/>
                </a:cubicBezTo>
                <a:cubicBezTo>
                  <a:pt x="7028386" y="9379054"/>
                  <a:pt x="7041779" y="9376588"/>
                  <a:pt x="7060019" y="9376588"/>
                </a:cubicBezTo>
                <a:close/>
                <a:moveTo>
                  <a:pt x="6751573" y="9261475"/>
                </a:moveTo>
                <a:cubicBezTo>
                  <a:pt x="6728731" y="9261475"/>
                  <a:pt x="6708518" y="9265871"/>
                  <a:pt x="6690935" y="9274662"/>
                </a:cubicBezTo>
                <a:cubicBezTo>
                  <a:pt x="6673352" y="9283454"/>
                  <a:pt x="6660698" y="9296107"/>
                  <a:pt x="6652974" y="9312623"/>
                </a:cubicBezTo>
                <a:cubicBezTo>
                  <a:pt x="6645251" y="9329138"/>
                  <a:pt x="6641389" y="9351692"/>
                  <a:pt x="6641389" y="9380286"/>
                </a:cubicBezTo>
                <a:lnTo>
                  <a:pt x="6641389" y="9475680"/>
                </a:lnTo>
                <a:cubicBezTo>
                  <a:pt x="6641389" y="9500002"/>
                  <a:pt x="6643115" y="9518529"/>
                  <a:pt x="6646566" y="9531265"/>
                </a:cubicBezTo>
                <a:cubicBezTo>
                  <a:pt x="6650016" y="9544001"/>
                  <a:pt x="6656220" y="9555668"/>
                  <a:pt x="6665176" y="9566267"/>
                </a:cubicBezTo>
                <a:cubicBezTo>
                  <a:pt x="6674132" y="9576867"/>
                  <a:pt x="6686662" y="9585207"/>
                  <a:pt x="6702767" y="9591287"/>
                </a:cubicBezTo>
                <a:cubicBezTo>
                  <a:pt x="6718871" y="9597367"/>
                  <a:pt x="6737441" y="9600408"/>
                  <a:pt x="6758475" y="9600408"/>
                </a:cubicBezTo>
                <a:cubicBezTo>
                  <a:pt x="6780167" y="9600408"/>
                  <a:pt x="6798202" y="9597326"/>
                  <a:pt x="6812581" y="9591164"/>
                </a:cubicBezTo>
                <a:cubicBezTo>
                  <a:pt x="6826960" y="9585001"/>
                  <a:pt x="6838833" y="9575758"/>
                  <a:pt x="6848200" y="9563433"/>
                </a:cubicBezTo>
                <a:cubicBezTo>
                  <a:pt x="6857567" y="9551108"/>
                  <a:pt x="6863524" y="9539523"/>
                  <a:pt x="6866071" y="9528677"/>
                </a:cubicBezTo>
                <a:cubicBezTo>
                  <a:pt x="6868618" y="9517831"/>
                  <a:pt x="6869891" y="9502302"/>
                  <a:pt x="6869891" y="9482089"/>
                </a:cubicBezTo>
                <a:lnTo>
                  <a:pt x="6869891" y="9457933"/>
                </a:lnTo>
                <a:lnTo>
                  <a:pt x="6775483" y="9457933"/>
                </a:lnTo>
                <a:lnTo>
                  <a:pt x="6775483" y="9501070"/>
                </a:lnTo>
                <a:cubicBezTo>
                  <a:pt x="6775483" y="9517338"/>
                  <a:pt x="6774210" y="9528308"/>
                  <a:pt x="6771663" y="9533977"/>
                </a:cubicBezTo>
                <a:cubicBezTo>
                  <a:pt x="6769115" y="9539646"/>
                  <a:pt x="6764062" y="9542481"/>
                  <a:pt x="6756503" y="9542481"/>
                </a:cubicBezTo>
                <a:cubicBezTo>
                  <a:pt x="6750423" y="9542481"/>
                  <a:pt x="6746314" y="9540345"/>
                  <a:pt x="6744178" y="9536072"/>
                </a:cubicBezTo>
                <a:cubicBezTo>
                  <a:pt x="6742042" y="9531800"/>
                  <a:pt x="6740974" y="9522268"/>
                  <a:pt x="6740974" y="9507478"/>
                </a:cubicBezTo>
                <a:lnTo>
                  <a:pt x="6740974" y="9436734"/>
                </a:lnTo>
                <a:lnTo>
                  <a:pt x="6869891" y="9436734"/>
                </a:lnTo>
                <a:lnTo>
                  <a:pt x="6869891" y="9393350"/>
                </a:lnTo>
                <a:cubicBezTo>
                  <a:pt x="6869891" y="9361635"/>
                  <a:pt x="6866235" y="9337026"/>
                  <a:pt x="6858922" y="9319525"/>
                </a:cubicBezTo>
                <a:cubicBezTo>
                  <a:pt x="6851609" y="9302023"/>
                  <a:pt x="6838874" y="9287973"/>
                  <a:pt x="6820715" y="9277374"/>
                </a:cubicBezTo>
                <a:cubicBezTo>
                  <a:pt x="6802557" y="9266774"/>
                  <a:pt x="6779509" y="9261475"/>
                  <a:pt x="6751573" y="9261475"/>
                </a:cubicBezTo>
                <a:close/>
                <a:moveTo>
                  <a:pt x="7192448" y="9223761"/>
                </a:moveTo>
                <a:lnTo>
                  <a:pt x="7192448" y="9275279"/>
                </a:lnTo>
                <a:lnTo>
                  <a:pt x="7171003" y="9275279"/>
                </a:lnTo>
                <a:lnTo>
                  <a:pt x="7171003" y="9327043"/>
                </a:lnTo>
                <a:lnTo>
                  <a:pt x="7192448" y="9327043"/>
                </a:lnTo>
                <a:lnTo>
                  <a:pt x="7192448" y="9493182"/>
                </a:lnTo>
                <a:cubicBezTo>
                  <a:pt x="7192448" y="9525719"/>
                  <a:pt x="7193352" y="9546383"/>
                  <a:pt x="7195160" y="9555175"/>
                </a:cubicBezTo>
                <a:cubicBezTo>
                  <a:pt x="7196968" y="9563967"/>
                  <a:pt x="7201569" y="9571773"/>
                  <a:pt x="7208964" y="9578593"/>
                </a:cubicBezTo>
                <a:cubicBezTo>
                  <a:pt x="7216359" y="9585412"/>
                  <a:pt x="7224904" y="9589767"/>
                  <a:pt x="7234599" y="9591657"/>
                </a:cubicBezTo>
                <a:cubicBezTo>
                  <a:pt x="7244295" y="9593547"/>
                  <a:pt x="7260481" y="9594492"/>
                  <a:pt x="7283159" y="9594492"/>
                </a:cubicBezTo>
                <a:lnTo>
                  <a:pt x="7323338" y="9594492"/>
                </a:lnTo>
                <a:lnTo>
                  <a:pt x="7323338" y="9541741"/>
                </a:lnTo>
                <a:cubicBezTo>
                  <a:pt x="7307069" y="9541741"/>
                  <a:pt x="7297826" y="9540509"/>
                  <a:pt x="7295607" y="9538044"/>
                </a:cubicBezTo>
                <a:cubicBezTo>
                  <a:pt x="7293389" y="9535579"/>
                  <a:pt x="7292280" y="9523583"/>
                  <a:pt x="7292280" y="9502055"/>
                </a:cubicBezTo>
                <a:lnTo>
                  <a:pt x="7292280" y="9327043"/>
                </a:lnTo>
                <a:lnTo>
                  <a:pt x="7319148" y="9327043"/>
                </a:lnTo>
                <a:lnTo>
                  <a:pt x="7319148" y="9275279"/>
                </a:lnTo>
                <a:lnTo>
                  <a:pt x="7292280" y="9275279"/>
                </a:lnTo>
                <a:lnTo>
                  <a:pt x="7292280" y="9223761"/>
                </a:lnTo>
                <a:close/>
                <a:moveTo>
                  <a:pt x="9654247" y="9195414"/>
                </a:moveTo>
                <a:lnTo>
                  <a:pt x="9654247" y="9247424"/>
                </a:lnTo>
                <a:lnTo>
                  <a:pt x="9756790" y="9247424"/>
                </a:lnTo>
                <a:lnTo>
                  <a:pt x="9756790" y="9195414"/>
                </a:lnTo>
                <a:close/>
                <a:moveTo>
                  <a:pt x="8819168" y="9195414"/>
                </a:moveTo>
                <a:lnTo>
                  <a:pt x="8819168" y="9288158"/>
                </a:lnTo>
                <a:cubicBezTo>
                  <a:pt x="8810787" y="9279264"/>
                  <a:pt x="8801461" y="9272593"/>
                  <a:pt x="8791190" y="9268145"/>
                </a:cubicBezTo>
                <a:cubicBezTo>
                  <a:pt x="8780920" y="9263698"/>
                  <a:pt x="8769622" y="9261475"/>
                  <a:pt x="8757297" y="9261475"/>
                </a:cubicBezTo>
                <a:cubicBezTo>
                  <a:pt x="8741357" y="9261475"/>
                  <a:pt x="8727635" y="9265460"/>
                  <a:pt x="8716132" y="9273430"/>
                </a:cubicBezTo>
                <a:cubicBezTo>
                  <a:pt x="8704629" y="9281400"/>
                  <a:pt x="8697275" y="9290644"/>
                  <a:pt x="8694070" y="9301160"/>
                </a:cubicBezTo>
                <a:cubicBezTo>
                  <a:pt x="8690866" y="9311678"/>
                  <a:pt x="8689264" y="9329508"/>
                  <a:pt x="8689264" y="9354651"/>
                </a:cubicBezTo>
                <a:lnTo>
                  <a:pt x="8689264" y="9507725"/>
                </a:lnTo>
                <a:cubicBezTo>
                  <a:pt x="8689264" y="9531882"/>
                  <a:pt x="8690866" y="9549301"/>
                  <a:pt x="8694070" y="9559982"/>
                </a:cubicBezTo>
                <a:cubicBezTo>
                  <a:pt x="8697275" y="9570664"/>
                  <a:pt x="8704547" y="9580072"/>
                  <a:pt x="8715886" y="9588206"/>
                </a:cubicBezTo>
                <a:cubicBezTo>
                  <a:pt x="8727224" y="9596340"/>
                  <a:pt x="8740617" y="9600408"/>
                  <a:pt x="8756064" y="9600408"/>
                </a:cubicBezTo>
                <a:cubicBezTo>
                  <a:pt x="8767568" y="9600408"/>
                  <a:pt x="8778578" y="9597938"/>
                  <a:pt x="8789095" y="9592997"/>
                </a:cubicBezTo>
                <a:cubicBezTo>
                  <a:pt x="8799612" y="9588057"/>
                  <a:pt x="8809636" y="9580647"/>
                  <a:pt x="8819168" y="9570766"/>
                </a:cubicBezTo>
                <a:lnTo>
                  <a:pt x="8819168" y="9594492"/>
                </a:lnTo>
                <a:lnTo>
                  <a:pt x="8918752" y="9594492"/>
                </a:lnTo>
                <a:lnTo>
                  <a:pt x="8918752" y="9195414"/>
                </a:lnTo>
                <a:close/>
                <a:moveTo>
                  <a:pt x="8282647" y="9195414"/>
                </a:moveTo>
                <a:lnTo>
                  <a:pt x="8282647" y="9247424"/>
                </a:lnTo>
                <a:lnTo>
                  <a:pt x="8385190" y="9247424"/>
                </a:lnTo>
                <a:lnTo>
                  <a:pt x="8385190" y="9195414"/>
                </a:lnTo>
                <a:close/>
                <a:moveTo>
                  <a:pt x="7339672" y="9195414"/>
                </a:moveTo>
                <a:lnTo>
                  <a:pt x="7339672" y="9594492"/>
                </a:lnTo>
                <a:lnTo>
                  <a:pt x="7439257" y="9594492"/>
                </a:lnTo>
                <a:lnTo>
                  <a:pt x="7439257" y="9361059"/>
                </a:lnTo>
                <a:cubicBezTo>
                  <a:pt x="7439257" y="9344462"/>
                  <a:pt x="7440325" y="9333370"/>
                  <a:pt x="7442461" y="9327782"/>
                </a:cubicBezTo>
                <a:cubicBezTo>
                  <a:pt x="7444597" y="9322195"/>
                  <a:pt x="7448706" y="9319401"/>
                  <a:pt x="7454786" y="9319401"/>
                </a:cubicBezTo>
                <a:cubicBezTo>
                  <a:pt x="7461359" y="9319401"/>
                  <a:pt x="7465591" y="9322113"/>
                  <a:pt x="7467480" y="9327536"/>
                </a:cubicBezTo>
                <a:cubicBezTo>
                  <a:pt x="7469370" y="9332958"/>
                  <a:pt x="7470315" y="9345201"/>
                  <a:pt x="7470315" y="9364264"/>
                </a:cubicBezTo>
                <a:lnTo>
                  <a:pt x="7470315" y="9594492"/>
                </a:lnTo>
                <a:lnTo>
                  <a:pt x="7569900" y="9594492"/>
                </a:lnTo>
                <a:lnTo>
                  <a:pt x="7569900" y="9368947"/>
                </a:lnTo>
                <a:cubicBezTo>
                  <a:pt x="7569900" y="9338218"/>
                  <a:pt x="7568544" y="9317059"/>
                  <a:pt x="7565833" y="9305474"/>
                </a:cubicBezTo>
                <a:cubicBezTo>
                  <a:pt x="7563121" y="9293889"/>
                  <a:pt x="7555644" y="9283659"/>
                  <a:pt x="7543402" y="9274786"/>
                </a:cubicBezTo>
                <a:cubicBezTo>
                  <a:pt x="7531159" y="9265912"/>
                  <a:pt x="7516328" y="9261475"/>
                  <a:pt x="7498909" y="9261475"/>
                </a:cubicBezTo>
                <a:cubicBezTo>
                  <a:pt x="7487570" y="9261475"/>
                  <a:pt x="7476929" y="9263452"/>
                  <a:pt x="7466987" y="9267406"/>
                </a:cubicBezTo>
                <a:cubicBezTo>
                  <a:pt x="7457046" y="9271360"/>
                  <a:pt x="7447802" y="9277291"/>
                  <a:pt x="7439257" y="9285200"/>
                </a:cubicBezTo>
                <a:lnTo>
                  <a:pt x="7439257" y="9195414"/>
                </a:lnTo>
                <a:close/>
                <a:moveTo>
                  <a:pt x="6439536" y="9195414"/>
                </a:moveTo>
                <a:cubicBezTo>
                  <a:pt x="6417352" y="9195414"/>
                  <a:pt x="6401001" y="9196892"/>
                  <a:pt x="6390483" y="9199851"/>
                </a:cubicBezTo>
                <a:cubicBezTo>
                  <a:pt x="6379966" y="9202808"/>
                  <a:pt x="6371791" y="9207122"/>
                  <a:pt x="6365957" y="9212791"/>
                </a:cubicBezTo>
                <a:cubicBezTo>
                  <a:pt x="6360123" y="9218461"/>
                  <a:pt x="6356467" y="9224911"/>
                  <a:pt x="6354988" y="9232142"/>
                </a:cubicBezTo>
                <a:cubicBezTo>
                  <a:pt x="6353509" y="9239372"/>
                  <a:pt x="6352770" y="9253751"/>
                  <a:pt x="6352770" y="9275279"/>
                </a:cubicBezTo>
                <a:lnTo>
                  <a:pt x="6332310" y="9275279"/>
                </a:lnTo>
                <a:lnTo>
                  <a:pt x="6332310" y="9327043"/>
                </a:lnTo>
                <a:lnTo>
                  <a:pt x="6352770" y="9327043"/>
                </a:lnTo>
                <a:lnTo>
                  <a:pt x="6352770" y="9594492"/>
                </a:lnTo>
                <a:lnTo>
                  <a:pt x="6452354" y="9594492"/>
                </a:lnTo>
                <a:lnTo>
                  <a:pt x="6452354" y="9327043"/>
                </a:lnTo>
                <a:lnTo>
                  <a:pt x="6475678" y="9327043"/>
                </a:lnTo>
                <a:lnTo>
                  <a:pt x="6476018" y="9327043"/>
                </a:lnTo>
                <a:lnTo>
                  <a:pt x="6497123" y="9327043"/>
                </a:lnTo>
                <a:lnTo>
                  <a:pt x="6497123" y="9493182"/>
                </a:lnTo>
                <a:cubicBezTo>
                  <a:pt x="6497123" y="9525719"/>
                  <a:pt x="6498027" y="9546383"/>
                  <a:pt x="6499835" y="9555175"/>
                </a:cubicBezTo>
                <a:cubicBezTo>
                  <a:pt x="6501643" y="9563967"/>
                  <a:pt x="6506244" y="9571773"/>
                  <a:pt x="6513639" y="9578593"/>
                </a:cubicBezTo>
                <a:cubicBezTo>
                  <a:pt x="6521034" y="9585412"/>
                  <a:pt x="6529579" y="9589767"/>
                  <a:pt x="6539274" y="9591657"/>
                </a:cubicBezTo>
                <a:cubicBezTo>
                  <a:pt x="6548970" y="9593547"/>
                  <a:pt x="6565157" y="9594492"/>
                  <a:pt x="6587834" y="9594492"/>
                </a:cubicBezTo>
                <a:lnTo>
                  <a:pt x="6628013" y="9594492"/>
                </a:lnTo>
                <a:lnTo>
                  <a:pt x="6628013" y="9541741"/>
                </a:lnTo>
                <a:cubicBezTo>
                  <a:pt x="6611744" y="9541741"/>
                  <a:pt x="6602501" y="9540509"/>
                  <a:pt x="6600282" y="9538044"/>
                </a:cubicBezTo>
                <a:cubicBezTo>
                  <a:pt x="6598064" y="9535579"/>
                  <a:pt x="6596955" y="9523583"/>
                  <a:pt x="6596955" y="9502055"/>
                </a:cubicBezTo>
                <a:lnTo>
                  <a:pt x="6596955" y="9327043"/>
                </a:lnTo>
                <a:lnTo>
                  <a:pt x="6623823" y="9327043"/>
                </a:lnTo>
                <a:lnTo>
                  <a:pt x="6623823" y="9275279"/>
                </a:lnTo>
                <a:lnTo>
                  <a:pt x="6596955" y="9275279"/>
                </a:lnTo>
                <a:lnTo>
                  <a:pt x="6596955" y="9223761"/>
                </a:lnTo>
                <a:lnTo>
                  <a:pt x="6497123" y="9223761"/>
                </a:lnTo>
                <a:lnTo>
                  <a:pt x="6497123" y="9275279"/>
                </a:lnTo>
                <a:lnTo>
                  <a:pt x="6476018" y="9275279"/>
                </a:lnTo>
                <a:lnTo>
                  <a:pt x="6475678" y="9275279"/>
                </a:lnTo>
                <a:lnTo>
                  <a:pt x="6434113" y="9275279"/>
                </a:lnTo>
                <a:lnTo>
                  <a:pt x="6434113" y="9264925"/>
                </a:lnTo>
                <a:cubicBezTo>
                  <a:pt x="6434113" y="9256052"/>
                  <a:pt x="6435962" y="9250670"/>
                  <a:pt x="6439660" y="9248780"/>
                </a:cubicBezTo>
                <a:cubicBezTo>
                  <a:pt x="6443357" y="9246891"/>
                  <a:pt x="6455476" y="9245945"/>
                  <a:pt x="6476018" y="9245945"/>
                </a:cubicBezTo>
                <a:lnTo>
                  <a:pt x="6476018" y="9195414"/>
                </a:lnTo>
                <a:close/>
                <a:moveTo>
                  <a:pt x="6124250" y="9195414"/>
                </a:moveTo>
                <a:lnTo>
                  <a:pt x="6071315" y="9594492"/>
                </a:lnTo>
                <a:lnTo>
                  <a:pt x="6178602" y="9594492"/>
                </a:lnTo>
                <a:lnTo>
                  <a:pt x="6184842" y="9522761"/>
                </a:lnTo>
                <a:lnTo>
                  <a:pt x="6221963" y="9522761"/>
                </a:lnTo>
                <a:lnTo>
                  <a:pt x="6227532" y="9594492"/>
                </a:lnTo>
                <a:lnTo>
                  <a:pt x="6333587" y="9594492"/>
                </a:lnTo>
                <a:lnTo>
                  <a:pt x="6274243" y="9195414"/>
                </a:lnTo>
                <a:close/>
                <a:moveTo>
                  <a:pt x="3448435" y="9145506"/>
                </a:moveTo>
                <a:cubicBezTo>
                  <a:pt x="3306183" y="9145506"/>
                  <a:pt x="3184170" y="9168059"/>
                  <a:pt x="3082396" y="9213163"/>
                </a:cubicBezTo>
                <a:cubicBezTo>
                  <a:pt x="2980623" y="9258267"/>
                  <a:pt x="2897932" y="9324767"/>
                  <a:pt x="2834323" y="9412663"/>
                </a:cubicBezTo>
                <a:cubicBezTo>
                  <a:pt x="2770715" y="9500558"/>
                  <a:pt x="2730815" y="9589899"/>
                  <a:pt x="2714624" y="9680686"/>
                </a:cubicBezTo>
                <a:cubicBezTo>
                  <a:pt x="2698432" y="9771472"/>
                  <a:pt x="2690337" y="9895509"/>
                  <a:pt x="2690337" y="10052796"/>
                </a:cubicBezTo>
                <a:lnTo>
                  <a:pt x="2690337" y="10155147"/>
                </a:lnTo>
                <a:lnTo>
                  <a:pt x="3318326" y="10155147"/>
                </a:lnTo>
                <a:lnTo>
                  <a:pt x="3318326" y="9887992"/>
                </a:lnTo>
                <a:cubicBezTo>
                  <a:pt x="3318326" y="9764244"/>
                  <a:pt x="3331355" y="9681553"/>
                  <a:pt x="3357413" y="9639918"/>
                </a:cubicBezTo>
                <a:cubicBezTo>
                  <a:pt x="3383471" y="9598284"/>
                  <a:pt x="3423136" y="9577466"/>
                  <a:pt x="3476408" y="9577466"/>
                </a:cubicBezTo>
                <a:cubicBezTo>
                  <a:pt x="3529680" y="9577466"/>
                  <a:pt x="3569345" y="9596260"/>
                  <a:pt x="3595402" y="9633847"/>
                </a:cubicBezTo>
                <a:cubicBezTo>
                  <a:pt x="3621461" y="9671433"/>
                  <a:pt x="3634490" y="9728392"/>
                  <a:pt x="3634490" y="9804722"/>
                </a:cubicBezTo>
                <a:cubicBezTo>
                  <a:pt x="3634490" y="9904183"/>
                  <a:pt x="3591409" y="10042676"/>
                  <a:pt x="3505248" y="10220201"/>
                </a:cubicBezTo>
                <a:cubicBezTo>
                  <a:pt x="3419088" y="10397727"/>
                  <a:pt x="3147595" y="10860045"/>
                  <a:pt x="2690770" y="11607156"/>
                </a:cubicBezTo>
                <a:lnTo>
                  <a:pt x="2690337" y="12007890"/>
                </a:lnTo>
                <a:lnTo>
                  <a:pt x="4232554" y="12007890"/>
                </a:lnTo>
                <a:lnTo>
                  <a:pt x="4232554" y="11529091"/>
                </a:lnTo>
                <a:lnTo>
                  <a:pt x="3463993" y="11529091"/>
                </a:lnTo>
                <a:cubicBezTo>
                  <a:pt x="3857228" y="10947363"/>
                  <a:pt x="4094039" y="10566868"/>
                  <a:pt x="4174425" y="10387608"/>
                </a:cubicBezTo>
                <a:cubicBezTo>
                  <a:pt x="4254813" y="10208347"/>
                  <a:pt x="4295006" y="10038339"/>
                  <a:pt x="4295006" y="9877583"/>
                </a:cubicBezTo>
                <a:cubicBezTo>
                  <a:pt x="4295006" y="9665940"/>
                  <a:pt x="4223591" y="9491017"/>
                  <a:pt x="4080761" y="9352813"/>
                </a:cubicBezTo>
                <a:cubicBezTo>
                  <a:pt x="3937931" y="9214609"/>
                  <a:pt x="3727156" y="9145506"/>
                  <a:pt x="3448435" y="9145506"/>
                </a:cubicBezTo>
                <a:close/>
                <a:moveTo>
                  <a:pt x="1630173" y="9145506"/>
                </a:moveTo>
                <a:cubicBezTo>
                  <a:pt x="1441661" y="9145506"/>
                  <a:pt x="1281194" y="9184250"/>
                  <a:pt x="1148772" y="9261737"/>
                </a:cubicBezTo>
                <a:cubicBezTo>
                  <a:pt x="1016351" y="9339223"/>
                  <a:pt x="927877" y="9442154"/>
                  <a:pt x="883351" y="9570527"/>
                </a:cubicBezTo>
                <a:cubicBezTo>
                  <a:pt x="838825" y="9698901"/>
                  <a:pt x="816562" y="9892040"/>
                  <a:pt x="816562" y="10149943"/>
                </a:cubicBezTo>
                <a:lnTo>
                  <a:pt x="816562" y="11130092"/>
                </a:lnTo>
                <a:cubicBezTo>
                  <a:pt x="816562" y="11327857"/>
                  <a:pt x="830441" y="11472133"/>
                  <a:pt x="858197" y="11562919"/>
                </a:cubicBezTo>
                <a:cubicBezTo>
                  <a:pt x="885954" y="11653706"/>
                  <a:pt x="932792" y="11740156"/>
                  <a:pt x="998714" y="11822269"/>
                </a:cubicBezTo>
                <a:cubicBezTo>
                  <a:pt x="1064636" y="11904382"/>
                  <a:pt x="1153109" y="11964810"/>
                  <a:pt x="1264135" y="12003553"/>
                </a:cubicBezTo>
                <a:cubicBezTo>
                  <a:pt x="1375161" y="12042297"/>
                  <a:pt x="1514521" y="12061668"/>
                  <a:pt x="1682217" y="12061668"/>
                </a:cubicBezTo>
                <a:cubicBezTo>
                  <a:pt x="1809434" y="12061668"/>
                  <a:pt x="1924507" y="12043164"/>
                  <a:pt x="2027437" y="12006155"/>
                </a:cubicBezTo>
                <a:cubicBezTo>
                  <a:pt x="2130367" y="11969147"/>
                  <a:pt x="2218263" y="11908429"/>
                  <a:pt x="2291124" y="11824004"/>
                </a:cubicBezTo>
                <a:cubicBezTo>
                  <a:pt x="2363985" y="11739578"/>
                  <a:pt x="2411980" y="11648791"/>
                  <a:pt x="2435110" y="11551643"/>
                </a:cubicBezTo>
                <a:cubicBezTo>
                  <a:pt x="2458240" y="11454496"/>
                  <a:pt x="2469806" y="11299523"/>
                  <a:pt x="2469806" y="11086723"/>
                </a:cubicBezTo>
                <a:lnTo>
                  <a:pt x="2469806" y="10149943"/>
                </a:lnTo>
                <a:cubicBezTo>
                  <a:pt x="2469806" y="9937143"/>
                  <a:pt x="2459108" y="9782170"/>
                  <a:pt x="2437713" y="9685023"/>
                </a:cubicBezTo>
                <a:cubicBezTo>
                  <a:pt x="2416317" y="9587875"/>
                  <a:pt x="2375549" y="9500558"/>
                  <a:pt x="2315410" y="9423071"/>
                </a:cubicBezTo>
                <a:cubicBezTo>
                  <a:pt x="2255272" y="9345585"/>
                  <a:pt x="2164485" y="9279952"/>
                  <a:pt x="2043050" y="9226174"/>
                </a:cubicBezTo>
                <a:cubicBezTo>
                  <a:pt x="1921616" y="9172396"/>
                  <a:pt x="1783990" y="9145506"/>
                  <a:pt x="1630173" y="9145506"/>
                </a:cubicBezTo>
                <a:close/>
                <a:moveTo>
                  <a:pt x="8563133" y="4192677"/>
                </a:moveTo>
                <a:lnTo>
                  <a:pt x="8563133" y="4270817"/>
                </a:lnTo>
                <a:lnTo>
                  <a:pt x="8579895" y="4270817"/>
                </a:lnTo>
                <a:cubicBezTo>
                  <a:pt x="8578580" y="4280184"/>
                  <a:pt x="8572993" y="4287661"/>
                  <a:pt x="8563133" y="4293248"/>
                </a:cubicBezTo>
                <a:lnTo>
                  <a:pt x="8563133" y="4321842"/>
                </a:lnTo>
                <a:cubicBezTo>
                  <a:pt x="8576937" y="4319048"/>
                  <a:pt x="8589302" y="4313460"/>
                  <a:pt x="8600231" y="4305080"/>
                </a:cubicBezTo>
                <a:cubicBezTo>
                  <a:pt x="8611159" y="4296699"/>
                  <a:pt x="8618841" y="4286510"/>
                  <a:pt x="8623278" y="4274514"/>
                </a:cubicBezTo>
                <a:cubicBezTo>
                  <a:pt x="8627715" y="4262518"/>
                  <a:pt x="8629934" y="4247153"/>
                  <a:pt x="8629934" y="4228419"/>
                </a:cubicBezTo>
                <a:lnTo>
                  <a:pt x="8629934" y="4192677"/>
                </a:lnTo>
                <a:close/>
                <a:moveTo>
                  <a:pt x="8873519" y="4115277"/>
                </a:moveTo>
                <a:lnTo>
                  <a:pt x="8873519" y="4182571"/>
                </a:lnTo>
                <a:cubicBezTo>
                  <a:pt x="8873519" y="4199004"/>
                  <a:pt x="8872574" y="4209152"/>
                  <a:pt x="8870684" y="4213013"/>
                </a:cubicBezTo>
                <a:cubicBezTo>
                  <a:pt x="8868794" y="4216875"/>
                  <a:pt x="8864727" y="4218806"/>
                  <a:pt x="8858482" y="4218806"/>
                </a:cubicBezTo>
                <a:cubicBezTo>
                  <a:pt x="8851909" y="4218806"/>
                  <a:pt x="8847513" y="4216341"/>
                  <a:pt x="8845295" y="4211411"/>
                </a:cubicBezTo>
                <a:cubicBezTo>
                  <a:pt x="8843076" y="4206481"/>
                  <a:pt x="8841967" y="4195553"/>
                  <a:pt x="8841967" y="4178627"/>
                </a:cubicBezTo>
                <a:cubicBezTo>
                  <a:pt x="8841967" y="4163837"/>
                  <a:pt x="8843240" y="4152499"/>
                  <a:pt x="8845788" y="4144611"/>
                </a:cubicBezTo>
                <a:cubicBezTo>
                  <a:pt x="8848335" y="4136723"/>
                  <a:pt x="8857579" y="4126945"/>
                  <a:pt x="8873519" y="4115277"/>
                </a:cubicBezTo>
                <a:close/>
                <a:moveTo>
                  <a:pt x="7307140" y="4090874"/>
                </a:moveTo>
                <a:cubicBezTo>
                  <a:pt x="7322587" y="4091367"/>
                  <a:pt x="7332118" y="4093421"/>
                  <a:pt x="7335734" y="4097037"/>
                </a:cubicBezTo>
                <a:cubicBezTo>
                  <a:pt x="7339349" y="4100652"/>
                  <a:pt x="7341157" y="4111005"/>
                  <a:pt x="7341157" y="4128095"/>
                </a:cubicBezTo>
                <a:lnTo>
                  <a:pt x="7341157" y="4165316"/>
                </a:lnTo>
                <a:cubicBezTo>
                  <a:pt x="7341157" y="4181421"/>
                  <a:pt x="7339143" y="4191527"/>
                  <a:pt x="7335117" y="4195635"/>
                </a:cubicBezTo>
                <a:cubicBezTo>
                  <a:pt x="7331091" y="4199744"/>
                  <a:pt x="7321765" y="4202044"/>
                  <a:pt x="7307140" y="4202537"/>
                </a:cubicBezTo>
                <a:close/>
                <a:moveTo>
                  <a:pt x="10331248" y="3995726"/>
                </a:moveTo>
                <a:cubicBezTo>
                  <a:pt x="10337164" y="3995726"/>
                  <a:pt x="10341026" y="3997904"/>
                  <a:pt x="10342834" y="4002259"/>
                </a:cubicBezTo>
                <a:cubicBezTo>
                  <a:pt x="10344641" y="4006614"/>
                  <a:pt x="10345545" y="4017172"/>
                  <a:pt x="10345545" y="4033934"/>
                </a:cubicBezTo>
                <a:lnTo>
                  <a:pt x="10345545" y="4184789"/>
                </a:lnTo>
                <a:cubicBezTo>
                  <a:pt x="10345545" y="4198922"/>
                  <a:pt x="10344600" y="4208125"/>
                  <a:pt x="10342710" y="4212397"/>
                </a:cubicBezTo>
                <a:cubicBezTo>
                  <a:pt x="10340820" y="4216670"/>
                  <a:pt x="10336918" y="4218806"/>
                  <a:pt x="10331002" y="4218806"/>
                </a:cubicBezTo>
                <a:cubicBezTo>
                  <a:pt x="10325250" y="4218806"/>
                  <a:pt x="10321388" y="4216464"/>
                  <a:pt x="10319416" y="4211781"/>
                </a:cubicBezTo>
                <a:cubicBezTo>
                  <a:pt x="10317444" y="4207098"/>
                  <a:pt x="10316458" y="4197032"/>
                  <a:pt x="10316458" y="4181585"/>
                </a:cubicBezTo>
                <a:lnTo>
                  <a:pt x="10316458" y="4033934"/>
                </a:lnTo>
                <a:cubicBezTo>
                  <a:pt x="10316458" y="4017172"/>
                  <a:pt x="10317444" y="4006614"/>
                  <a:pt x="10319416" y="4002259"/>
                </a:cubicBezTo>
                <a:cubicBezTo>
                  <a:pt x="10321388" y="3997904"/>
                  <a:pt x="10325332" y="3995726"/>
                  <a:pt x="10331248" y="3995726"/>
                </a:cubicBezTo>
                <a:close/>
                <a:moveTo>
                  <a:pt x="9978823" y="3995726"/>
                </a:moveTo>
                <a:cubicBezTo>
                  <a:pt x="9984739" y="3995726"/>
                  <a:pt x="9988601" y="3997904"/>
                  <a:pt x="9990408" y="4002259"/>
                </a:cubicBezTo>
                <a:cubicBezTo>
                  <a:pt x="9992216" y="4006614"/>
                  <a:pt x="9993120" y="4017172"/>
                  <a:pt x="9993120" y="4033934"/>
                </a:cubicBezTo>
                <a:lnTo>
                  <a:pt x="9993120" y="4184789"/>
                </a:lnTo>
                <a:cubicBezTo>
                  <a:pt x="9993120" y="4198922"/>
                  <a:pt x="9992175" y="4208125"/>
                  <a:pt x="9990285" y="4212397"/>
                </a:cubicBezTo>
                <a:cubicBezTo>
                  <a:pt x="9988395" y="4216670"/>
                  <a:pt x="9984493" y="4218806"/>
                  <a:pt x="9978577" y="4218806"/>
                </a:cubicBezTo>
                <a:cubicBezTo>
                  <a:pt x="9972825" y="4218806"/>
                  <a:pt x="9968964" y="4216464"/>
                  <a:pt x="9966992" y="4211781"/>
                </a:cubicBezTo>
                <a:cubicBezTo>
                  <a:pt x="9965020" y="4207098"/>
                  <a:pt x="9964034" y="4197032"/>
                  <a:pt x="9964034" y="4181585"/>
                </a:cubicBezTo>
                <a:lnTo>
                  <a:pt x="9964034" y="4033934"/>
                </a:lnTo>
                <a:cubicBezTo>
                  <a:pt x="9964034" y="4017172"/>
                  <a:pt x="9965020" y="4006614"/>
                  <a:pt x="9966992" y="4002259"/>
                </a:cubicBezTo>
                <a:cubicBezTo>
                  <a:pt x="9968964" y="3997904"/>
                  <a:pt x="9972907" y="3995726"/>
                  <a:pt x="9978823" y="3995726"/>
                </a:cubicBezTo>
                <a:close/>
                <a:moveTo>
                  <a:pt x="9388520" y="3995726"/>
                </a:moveTo>
                <a:cubicBezTo>
                  <a:pt x="9394600" y="3995726"/>
                  <a:pt x="9398668" y="3997781"/>
                  <a:pt x="9400721" y="4001889"/>
                </a:cubicBezTo>
                <a:cubicBezTo>
                  <a:pt x="9402775" y="4005997"/>
                  <a:pt x="9403802" y="4014050"/>
                  <a:pt x="9403802" y="4026046"/>
                </a:cubicBezTo>
                <a:lnTo>
                  <a:pt x="9403802" y="4177394"/>
                </a:lnTo>
                <a:cubicBezTo>
                  <a:pt x="9403802" y="4195635"/>
                  <a:pt x="9402734" y="4207098"/>
                  <a:pt x="9400598" y="4211781"/>
                </a:cubicBezTo>
                <a:cubicBezTo>
                  <a:pt x="9398462" y="4216464"/>
                  <a:pt x="9394189" y="4218806"/>
                  <a:pt x="9387780" y="4218806"/>
                </a:cubicBezTo>
                <a:cubicBezTo>
                  <a:pt x="9382193" y="4218806"/>
                  <a:pt x="9378414" y="4216711"/>
                  <a:pt x="9376442" y="4212520"/>
                </a:cubicBezTo>
                <a:cubicBezTo>
                  <a:pt x="9374470" y="4208330"/>
                  <a:pt x="9373484" y="4199579"/>
                  <a:pt x="9373484" y="4186268"/>
                </a:cubicBezTo>
                <a:lnTo>
                  <a:pt x="9373484" y="4026046"/>
                </a:lnTo>
                <a:cubicBezTo>
                  <a:pt x="9373484" y="4013228"/>
                  <a:pt x="9374510" y="4004970"/>
                  <a:pt x="9376565" y="4001273"/>
                </a:cubicBezTo>
                <a:cubicBezTo>
                  <a:pt x="9378618" y="3997575"/>
                  <a:pt x="9382604" y="3995726"/>
                  <a:pt x="9388520" y="3995726"/>
                </a:cubicBezTo>
                <a:close/>
                <a:moveTo>
                  <a:pt x="8159548" y="3995726"/>
                </a:moveTo>
                <a:cubicBezTo>
                  <a:pt x="8165464" y="3995726"/>
                  <a:pt x="8169326" y="3997904"/>
                  <a:pt x="8171134" y="4002259"/>
                </a:cubicBezTo>
                <a:cubicBezTo>
                  <a:pt x="8172941" y="4006614"/>
                  <a:pt x="8173845" y="4017172"/>
                  <a:pt x="8173845" y="4033934"/>
                </a:cubicBezTo>
                <a:lnTo>
                  <a:pt x="8173845" y="4184789"/>
                </a:lnTo>
                <a:cubicBezTo>
                  <a:pt x="8173845" y="4198922"/>
                  <a:pt x="8172900" y="4208125"/>
                  <a:pt x="8171010" y="4212397"/>
                </a:cubicBezTo>
                <a:cubicBezTo>
                  <a:pt x="8169121" y="4216670"/>
                  <a:pt x="8165218" y="4218806"/>
                  <a:pt x="8159302" y="4218806"/>
                </a:cubicBezTo>
                <a:cubicBezTo>
                  <a:pt x="8153550" y="4218806"/>
                  <a:pt x="8149689" y="4216464"/>
                  <a:pt x="8147717" y="4211781"/>
                </a:cubicBezTo>
                <a:cubicBezTo>
                  <a:pt x="8145745" y="4207098"/>
                  <a:pt x="8144759" y="4197032"/>
                  <a:pt x="8144759" y="4181585"/>
                </a:cubicBezTo>
                <a:lnTo>
                  <a:pt x="8144759" y="4033934"/>
                </a:lnTo>
                <a:cubicBezTo>
                  <a:pt x="8144759" y="4017172"/>
                  <a:pt x="8145745" y="4006614"/>
                  <a:pt x="8147717" y="4002259"/>
                </a:cubicBezTo>
                <a:cubicBezTo>
                  <a:pt x="8149689" y="3997904"/>
                  <a:pt x="8153633" y="3995726"/>
                  <a:pt x="8159548" y="3995726"/>
                </a:cubicBezTo>
                <a:close/>
                <a:moveTo>
                  <a:pt x="7475153" y="3943716"/>
                </a:moveTo>
                <a:lnTo>
                  <a:pt x="7475153" y="4164330"/>
                </a:lnTo>
                <a:cubicBezTo>
                  <a:pt x="7475153" y="4192431"/>
                  <a:pt x="7475728" y="4211206"/>
                  <a:pt x="7476878" y="4220655"/>
                </a:cubicBezTo>
                <a:cubicBezTo>
                  <a:pt x="7478029" y="4230104"/>
                  <a:pt x="7480946" y="4239183"/>
                  <a:pt x="7485629" y="4247893"/>
                </a:cubicBezTo>
                <a:cubicBezTo>
                  <a:pt x="7490313" y="4256602"/>
                  <a:pt x="7497584" y="4263586"/>
                  <a:pt x="7507444" y="4268845"/>
                </a:cubicBezTo>
                <a:cubicBezTo>
                  <a:pt x="7517304" y="4274103"/>
                  <a:pt x="7529711" y="4276733"/>
                  <a:pt x="7544665" y="4276733"/>
                </a:cubicBezTo>
                <a:cubicBezTo>
                  <a:pt x="7557811" y="4276733"/>
                  <a:pt x="7569438" y="4273975"/>
                  <a:pt x="7579544" y="4268460"/>
                </a:cubicBezTo>
                <a:cubicBezTo>
                  <a:pt x="7589651" y="4262944"/>
                  <a:pt x="7598155" y="4254671"/>
                  <a:pt x="7605057" y="4243641"/>
                </a:cubicBezTo>
                <a:lnTo>
                  <a:pt x="7603331" y="4270817"/>
                </a:lnTo>
                <a:lnTo>
                  <a:pt x="7704641" y="4270817"/>
                </a:lnTo>
                <a:lnTo>
                  <a:pt x="7704641" y="3943716"/>
                </a:lnTo>
                <a:lnTo>
                  <a:pt x="7605057" y="3943716"/>
                </a:lnTo>
                <a:lnTo>
                  <a:pt x="7605057" y="4163837"/>
                </a:lnTo>
                <a:cubicBezTo>
                  <a:pt x="7605057" y="4190623"/>
                  <a:pt x="7604358" y="4206481"/>
                  <a:pt x="7602961" y="4211411"/>
                </a:cubicBezTo>
                <a:cubicBezTo>
                  <a:pt x="7601565" y="4216341"/>
                  <a:pt x="7597169" y="4218806"/>
                  <a:pt x="7589774" y="4218806"/>
                </a:cubicBezTo>
                <a:cubicBezTo>
                  <a:pt x="7582872" y="4218806"/>
                  <a:pt x="7578640" y="4216423"/>
                  <a:pt x="7577079" y="4211658"/>
                </a:cubicBezTo>
                <a:cubicBezTo>
                  <a:pt x="7575518" y="4206892"/>
                  <a:pt x="7574738" y="4191773"/>
                  <a:pt x="7574738" y="4166302"/>
                </a:cubicBezTo>
                <a:lnTo>
                  <a:pt x="7574738" y="3943716"/>
                </a:lnTo>
                <a:close/>
                <a:moveTo>
                  <a:pt x="6427403" y="3943716"/>
                </a:moveTo>
                <a:lnTo>
                  <a:pt x="6427403" y="4164330"/>
                </a:lnTo>
                <a:cubicBezTo>
                  <a:pt x="6427403" y="4192431"/>
                  <a:pt x="6427978" y="4211206"/>
                  <a:pt x="6429129" y="4220655"/>
                </a:cubicBezTo>
                <a:cubicBezTo>
                  <a:pt x="6430279" y="4230104"/>
                  <a:pt x="6433196" y="4239183"/>
                  <a:pt x="6437879" y="4247893"/>
                </a:cubicBezTo>
                <a:cubicBezTo>
                  <a:pt x="6442563" y="4256602"/>
                  <a:pt x="6449834" y="4263586"/>
                  <a:pt x="6459694" y="4268845"/>
                </a:cubicBezTo>
                <a:cubicBezTo>
                  <a:pt x="6469554" y="4274103"/>
                  <a:pt x="6481961" y="4276733"/>
                  <a:pt x="6496915" y="4276733"/>
                </a:cubicBezTo>
                <a:cubicBezTo>
                  <a:pt x="6510062" y="4276733"/>
                  <a:pt x="6521688" y="4273975"/>
                  <a:pt x="6531794" y="4268460"/>
                </a:cubicBezTo>
                <a:cubicBezTo>
                  <a:pt x="6541901" y="4262944"/>
                  <a:pt x="6550405" y="4254671"/>
                  <a:pt x="6557307" y="4243641"/>
                </a:cubicBezTo>
                <a:lnTo>
                  <a:pt x="6555581" y="4270817"/>
                </a:lnTo>
                <a:lnTo>
                  <a:pt x="6656891" y="4270817"/>
                </a:lnTo>
                <a:lnTo>
                  <a:pt x="6656891" y="3943716"/>
                </a:lnTo>
                <a:lnTo>
                  <a:pt x="6557307" y="3943716"/>
                </a:lnTo>
                <a:lnTo>
                  <a:pt x="6557307" y="4163837"/>
                </a:lnTo>
                <a:cubicBezTo>
                  <a:pt x="6557307" y="4190623"/>
                  <a:pt x="6556608" y="4206481"/>
                  <a:pt x="6555212" y="4211411"/>
                </a:cubicBezTo>
                <a:cubicBezTo>
                  <a:pt x="6553815" y="4216341"/>
                  <a:pt x="6549419" y="4218806"/>
                  <a:pt x="6542024" y="4218806"/>
                </a:cubicBezTo>
                <a:cubicBezTo>
                  <a:pt x="6535122" y="4218806"/>
                  <a:pt x="6530891" y="4216423"/>
                  <a:pt x="6529329" y="4211658"/>
                </a:cubicBezTo>
                <a:cubicBezTo>
                  <a:pt x="6527768" y="4206892"/>
                  <a:pt x="6526988" y="4191773"/>
                  <a:pt x="6526988" y="4166302"/>
                </a:cubicBezTo>
                <a:lnTo>
                  <a:pt x="6526988" y="3943716"/>
                </a:lnTo>
                <a:close/>
                <a:moveTo>
                  <a:pt x="7307140" y="3940018"/>
                </a:moveTo>
                <a:cubicBezTo>
                  <a:pt x="7317821" y="3940182"/>
                  <a:pt x="7325011" y="3940922"/>
                  <a:pt x="7328709" y="3942237"/>
                </a:cubicBezTo>
                <a:cubicBezTo>
                  <a:pt x="7332406" y="3943551"/>
                  <a:pt x="7335405" y="3946715"/>
                  <a:pt x="7337706" y="3951727"/>
                </a:cubicBezTo>
                <a:cubicBezTo>
                  <a:pt x="7340006" y="3956739"/>
                  <a:pt x="7341157" y="3965490"/>
                  <a:pt x="7341157" y="3977979"/>
                </a:cubicBezTo>
                <a:cubicBezTo>
                  <a:pt x="7341157" y="4001642"/>
                  <a:pt x="7339760" y="4015980"/>
                  <a:pt x="7336966" y="4020992"/>
                </a:cubicBezTo>
                <a:cubicBezTo>
                  <a:pt x="7334173" y="4026004"/>
                  <a:pt x="7327681" y="4028511"/>
                  <a:pt x="7317493" y="4028511"/>
                </a:cubicBezTo>
                <a:cubicBezTo>
                  <a:pt x="7315028" y="4028511"/>
                  <a:pt x="7311577" y="4028592"/>
                  <a:pt x="7307140" y="4028757"/>
                </a:cubicBezTo>
                <a:close/>
                <a:moveTo>
                  <a:pt x="6278440" y="3940018"/>
                </a:moveTo>
                <a:cubicBezTo>
                  <a:pt x="6291915" y="3940018"/>
                  <a:pt x="6300789" y="3942072"/>
                  <a:pt x="6305062" y="3946181"/>
                </a:cubicBezTo>
                <a:cubicBezTo>
                  <a:pt x="6309334" y="3950289"/>
                  <a:pt x="6311471" y="3959163"/>
                  <a:pt x="6311471" y="3972802"/>
                </a:cubicBezTo>
                <a:lnTo>
                  <a:pt x="6311471" y="4005586"/>
                </a:lnTo>
                <a:cubicBezTo>
                  <a:pt x="6311471" y="4020376"/>
                  <a:pt x="6309622" y="4030113"/>
                  <a:pt x="6305924" y="4034796"/>
                </a:cubicBezTo>
                <a:cubicBezTo>
                  <a:pt x="6302227" y="4039479"/>
                  <a:pt x="6295613" y="4041822"/>
                  <a:pt x="6286081" y="4041822"/>
                </a:cubicBezTo>
                <a:cubicBezTo>
                  <a:pt x="6283945" y="4041822"/>
                  <a:pt x="6281398" y="4041739"/>
                  <a:pt x="6278440" y="4041575"/>
                </a:cubicBezTo>
                <a:close/>
                <a:moveTo>
                  <a:pt x="10639202" y="3937799"/>
                </a:moveTo>
                <a:cubicBezTo>
                  <a:pt x="10625562" y="3937799"/>
                  <a:pt x="10613524" y="3940804"/>
                  <a:pt x="10603090" y="3946812"/>
                </a:cubicBezTo>
                <a:cubicBezTo>
                  <a:pt x="10592654" y="3952821"/>
                  <a:pt x="10583822" y="3961833"/>
                  <a:pt x="10576592" y="3973850"/>
                </a:cubicBezTo>
                <a:lnTo>
                  <a:pt x="10578317" y="3943716"/>
                </a:lnTo>
                <a:lnTo>
                  <a:pt x="10477007" y="3943716"/>
                </a:lnTo>
                <a:lnTo>
                  <a:pt x="10477007" y="4270817"/>
                </a:lnTo>
                <a:lnTo>
                  <a:pt x="10576592" y="4270817"/>
                </a:lnTo>
                <a:lnTo>
                  <a:pt x="10576592" y="4049709"/>
                </a:lnTo>
                <a:cubicBezTo>
                  <a:pt x="10576592" y="4025060"/>
                  <a:pt x="10577495" y="4009900"/>
                  <a:pt x="10579303" y="4004230"/>
                </a:cubicBezTo>
                <a:cubicBezTo>
                  <a:pt x="10581110" y="3998561"/>
                  <a:pt x="10585548" y="3995726"/>
                  <a:pt x="10592614" y="3995726"/>
                </a:cubicBezTo>
                <a:cubicBezTo>
                  <a:pt x="10599351" y="3995726"/>
                  <a:pt x="10603460" y="3998192"/>
                  <a:pt x="10604938" y="4003121"/>
                </a:cubicBezTo>
                <a:cubicBezTo>
                  <a:pt x="10606418" y="4008051"/>
                  <a:pt x="10607157" y="4021773"/>
                  <a:pt x="10607157" y="4044286"/>
                </a:cubicBezTo>
                <a:lnTo>
                  <a:pt x="10607157" y="4270817"/>
                </a:lnTo>
                <a:lnTo>
                  <a:pt x="10706742" y="4270817"/>
                </a:lnTo>
                <a:lnTo>
                  <a:pt x="10706742" y="4041575"/>
                </a:lnTo>
                <a:cubicBezTo>
                  <a:pt x="10706742" y="4012981"/>
                  <a:pt x="10705180" y="3992563"/>
                  <a:pt x="10702058" y="3980320"/>
                </a:cubicBezTo>
                <a:cubicBezTo>
                  <a:pt x="10698936" y="3968078"/>
                  <a:pt x="10691952" y="3957930"/>
                  <a:pt x="10681106" y="3949878"/>
                </a:cubicBezTo>
                <a:cubicBezTo>
                  <a:pt x="10670260" y="3941826"/>
                  <a:pt x="10656292" y="3937799"/>
                  <a:pt x="10639202" y="3937799"/>
                </a:cubicBezTo>
                <a:close/>
                <a:moveTo>
                  <a:pt x="10327798" y="3937799"/>
                </a:moveTo>
                <a:cubicBezTo>
                  <a:pt x="10301176" y="3937799"/>
                  <a:pt x="10279320" y="3942976"/>
                  <a:pt x="10262229" y="3953329"/>
                </a:cubicBezTo>
                <a:cubicBezTo>
                  <a:pt x="10245139" y="3963682"/>
                  <a:pt x="10233307" y="3977404"/>
                  <a:pt x="10226734" y="3994494"/>
                </a:cubicBezTo>
                <a:cubicBezTo>
                  <a:pt x="10220160" y="4011584"/>
                  <a:pt x="10216874" y="4035330"/>
                  <a:pt x="10216874" y="4065731"/>
                </a:cubicBezTo>
                <a:lnTo>
                  <a:pt x="10216874" y="4149540"/>
                </a:lnTo>
                <a:cubicBezTo>
                  <a:pt x="10216874" y="4177312"/>
                  <a:pt x="10218681" y="4198141"/>
                  <a:pt x="10222297" y="4212027"/>
                </a:cubicBezTo>
                <a:cubicBezTo>
                  <a:pt x="10225912" y="4225913"/>
                  <a:pt x="10231951" y="4237745"/>
                  <a:pt x="10240414" y="4247523"/>
                </a:cubicBezTo>
                <a:cubicBezTo>
                  <a:pt x="10248877" y="4257301"/>
                  <a:pt x="10260750" y="4264613"/>
                  <a:pt x="10276033" y="4269461"/>
                </a:cubicBezTo>
                <a:cubicBezTo>
                  <a:pt x="10291316" y="4274309"/>
                  <a:pt x="10309968" y="4276733"/>
                  <a:pt x="10331988" y="4276733"/>
                </a:cubicBezTo>
                <a:cubicBezTo>
                  <a:pt x="10351708" y="4276733"/>
                  <a:pt x="10369168" y="4273898"/>
                  <a:pt x="10384368" y="4268229"/>
                </a:cubicBezTo>
                <a:cubicBezTo>
                  <a:pt x="10399569" y="4262559"/>
                  <a:pt x="10412017" y="4253768"/>
                  <a:pt x="10421712" y="4241854"/>
                </a:cubicBezTo>
                <a:cubicBezTo>
                  <a:pt x="10431408" y="4229939"/>
                  <a:pt x="10437735" y="4217122"/>
                  <a:pt x="10440692" y="4203400"/>
                </a:cubicBezTo>
                <a:cubicBezTo>
                  <a:pt x="10443650" y="4189678"/>
                  <a:pt x="10445130" y="4168110"/>
                  <a:pt x="10445130" y="4138694"/>
                </a:cubicBezTo>
                <a:lnTo>
                  <a:pt x="10445130" y="4058583"/>
                </a:lnTo>
                <a:cubicBezTo>
                  <a:pt x="10445130" y="4035412"/>
                  <a:pt x="10443528" y="4018158"/>
                  <a:pt x="10440323" y="4006819"/>
                </a:cubicBezTo>
                <a:cubicBezTo>
                  <a:pt x="10437118" y="3995480"/>
                  <a:pt x="10431162" y="3984470"/>
                  <a:pt x="10422452" y="3973788"/>
                </a:cubicBezTo>
                <a:cubicBezTo>
                  <a:pt x="10413742" y="3963107"/>
                  <a:pt x="10401376" y="3954438"/>
                  <a:pt x="10385354" y="3947783"/>
                </a:cubicBezTo>
                <a:cubicBezTo>
                  <a:pt x="10369332" y="3941128"/>
                  <a:pt x="10350146" y="3937799"/>
                  <a:pt x="10327798" y="3937799"/>
                </a:cubicBezTo>
                <a:close/>
                <a:moveTo>
                  <a:pt x="9975372" y="3937799"/>
                </a:moveTo>
                <a:cubicBezTo>
                  <a:pt x="9948751" y="3937799"/>
                  <a:pt x="9926894" y="3942976"/>
                  <a:pt x="9909804" y="3953329"/>
                </a:cubicBezTo>
                <a:cubicBezTo>
                  <a:pt x="9892714" y="3963682"/>
                  <a:pt x="9880882" y="3977404"/>
                  <a:pt x="9874309" y="3994494"/>
                </a:cubicBezTo>
                <a:cubicBezTo>
                  <a:pt x="9867735" y="4011584"/>
                  <a:pt x="9864449" y="4035330"/>
                  <a:pt x="9864449" y="4065731"/>
                </a:cubicBezTo>
                <a:lnTo>
                  <a:pt x="9864449" y="4149540"/>
                </a:lnTo>
                <a:cubicBezTo>
                  <a:pt x="9864449" y="4177312"/>
                  <a:pt x="9866256" y="4198141"/>
                  <a:pt x="9869872" y="4212027"/>
                </a:cubicBezTo>
                <a:cubicBezTo>
                  <a:pt x="9873487" y="4225913"/>
                  <a:pt x="9879526" y="4237745"/>
                  <a:pt x="9887989" y="4247523"/>
                </a:cubicBezTo>
                <a:cubicBezTo>
                  <a:pt x="9896452" y="4257301"/>
                  <a:pt x="9908325" y="4264613"/>
                  <a:pt x="9923608" y="4269461"/>
                </a:cubicBezTo>
                <a:cubicBezTo>
                  <a:pt x="9938891" y="4274309"/>
                  <a:pt x="9957542" y="4276733"/>
                  <a:pt x="9979563" y="4276733"/>
                </a:cubicBezTo>
                <a:cubicBezTo>
                  <a:pt x="9999282" y="4276733"/>
                  <a:pt x="10016742" y="4273898"/>
                  <a:pt x="10031943" y="4268229"/>
                </a:cubicBezTo>
                <a:cubicBezTo>
                  <a:pt x="10047144" y="4262559"/>
                  <a:pt x="10059592" y="4253768"/>
                  <a:pt x="10069288" y="4241854"/>
                </a:cubicBezTo>
                <a:cubicBezTo>
                  <a:pt x="10078983" y="4229939"/>
                  <a:pt x="10085310" y="4217122"/>
                  <a:pt x="10088268" y="4203400"/>
                </a:cubicBezTo>
                <a:cubicBezTo>
                  <a:pt x="10091226" y="4189678"/>
                  <a:pt x="10092705" y="4168110"/>
                  <a:pt x="10092705" y="4138694"/>
                </a:cubicBezTo>
                <a:lnTo>
                  <a:pt x="10092705" y="4058583"/>
                </a:lnTo>
                <a:cubicBezTo>
                  <a:pt x="10092705" y="4035412"/>
                  <a:pt x="10091102" y="4018158"/>
                  <a:pt x="10087898" y="4006819"/>
                </a:cubicBezTo>
                <a:cubicBezTo>
                  <a:pt x="10084694" y="3995480"/>
                  <a:pt x="10078736" y="3984470"/>
                  <a:pt x="10070027" y="3973788"/>
                </a:cubicBezTo>
                <a:cubicBezTo>
                  <a:pt x="10061317" y="3963107"/>
                  <a:pt x="10048952" y="3954438"/>
                  <a:pt x="10032929" y="3947783"/>
                </a:cubicBezTo>
                <a:cubicBezTo>
                  <a:pt x="10016907" y="3941128"/>
                  <a:pt x="9997721" y="3937799"/>
                  <a:pt x="9975372" y="3937799"/>
                </a:cubicBezTo>
                <a:close/>
                <a:moveTo>
                  <a:pt x="9724922" y="3937799"/>
                </a:moveTo>
                <a:cubicBezTo>
                  <a:pt x="9703066" y="3937799"/>
                  <a:pt x="9683881" y="3941168"/>
                  <a:pt x="9667366" y="3947906"/>
                </a:cubicBezTo>
                <a:cubicBezTo>
                  <a:pt x="9650850" y="3954644"/>
                  <a:pt x="9639142" y="3964216"/>
                  <a:pt x="9632240" y="3976623"/>
                </a:cubicBezTo>
                <a:cubicBezTo>
                  <a:pt x="9625338" y="3989030"/>
                  <a:pt x="9621887" y="4008298"/>
                  <a:pt x="9621887" y="4034427"/>
                </a:cubicBezTo>
                <a:cubicBezTo>
                  <a:pt x="9621887" y="4052832"/>
                  <a:pt x="9625091" y="4068731"/>
                  <a:pt x="9631500" y="4082124"/>
                </a:cubicBezTo>
                <a:cubicBezTo>
                  <a:pt x="9637909" y="4095516"/>
                  <a:pt x="9655739" y="4110429"/>
                  <a:pt x="9684990" y="4126862"/>
                </a:cubicBezTo>
                <a:cubicBezTo>
                  <a:pt x="9719828" y="4146254"/>
                  <a:pt x="9739137" y="4157921"/>
                  <a:pt x="9742917" y="4161865"/>
                </a:cubicBezTo>
                <a:cubicBezTo>
                  <a:pt x="9746532" y="4165809"/>
                  <a:pt x="9748340" y="4175586"/>
                  <a:pt x="9748340" y="4191198"/>
                </a:cubicBezTo>
                <a:cubicBezTo>
                  <a:pt x="9748340" y="4202537"/>
                  <a:pt x="9746943" y="4209973"/>
                  <a:pt x="9744149" y="4213506"/>
                </a:cubicBezTo>
                <a:cubicBezTo>
                  <a:pt x="9741356" y="4217040"/>
                  <a:pt x="9736426" y="4218806"/>
                  <a:pt x="9729360" y="4218806"/>
                </a:cubicBezTo>
                <a:cubicBezTo>
                  <a:pt x="9722786" y="4218806"/>
                  <a:pt x="9718390" y="4216177"/>
                  <a:pt x="9716172" y="4210918"/>
                </a:cubicBezTo>
                <a:cubicBezTo>
                  <a:pt x="9713954" y="4205660"/>
                  <a:pt x="9712844" y="4194238"/>
                  <a:pt x="9712844" y="4176655"/>
                </a:cubicBezTo>
                <a:lnTo>
                  <a:pt x="9712844" y="4155949"/>
                </a:lnTo>
                <a:lnTo>
                  <a:pt x="9624598" y="4155949"/>
                </a:lnTo>
                <a:lnTo>
                  <a:pt x="9624598" y="4171725"/>
                </a:lnTo>
                <a:cubicBezTo>
                  <a:pt x="9624598" y="4199004"/>
                  <a:pt x="9627967" y="4219381"/>
                  <a:pt x="9634705" y="4232856"/>
                </a:cubicBezTo>
                <a:cubicBezTo>
                  <a:pt x="9641442" y="4246331"/>
                  <a:pt x="9653808" y="4257013"/>
                  <a:pt x="9671802" y="4264901"/>
                </a:cubicBezTo>
                <a:cubicBezTo>
                  <a:pt x="9689797" y="4272789"/>
                  <a:pt x="9711448" y="4276733"/>
                  <a:pt x="9736754" y="4276733"/>
                </a:cubicBezTo>
                <a:cubicBezTo>
                  <a:pt x="9759596" y="4276733"/>
                  <a:pt x="9779111" y="4273076"/>
                  <a:pt x="9795297" y="4265764"/>
                </a:cubicBezTo>
                <a:cubicBezTo>
                  <a:pt x="9811484" y="4258451"/>
                  <a:pt x="9823028" y="4248016"/>
                  <a:pt x="9829930" y="4234459"/>
                </a:cubicBezTo>
                <a:cubicBezTo>
                  <a:pt x="9836832" y="4220901"/>
                  <a:pt x="9840283" y="4200812"/>
                  <a:pt x="9840283" y="4174190"/>
                </a:cubicBezTo>
                <a:cubicBezTo>
                  <a:pt x="9840283" y="4150362"/>
                  <a:pt x="9835764" y="4132203"/>
                  <a:pt x="9826726" y="4119714"/>
                </a:cubicBezTo>
                <a:cubicBezTo>
                  <a:pt x="9817688" y="4107225"/>
                  <a:pt x="9798707" y="4093914"/>
                  <a:pt x="9769785" y="4079782"/>
                </a:cubicBezTo>
                <a:cubicBezTo>
                  <a:pt x="9748093" y="4069101"/>
                  <a:pt x="9733756" y="4060966"/>
                  <a:pt x="9726771" y="4055378"/>
                </a:cubicBezTo>
                <a:cubicBezTo>
                  <a:pt x="9719787" y="4049792"/>
                  <a:pt x="9715596" y="4044656"/>
                  <a:pt x="9714200" y="4039972"/>
                </a:cubicBezTo>
                <a:cubicBezTo>
                  <a:pt x="9712803" y="4035289"/>
                  <a:pt x="9712105" y="4027935"/>
                  <a:pt x="9712105" y="4017911"/>
                </a:cubicBezTo>
                <a:cubicBezTo>
                  <a:pt x="9712105" y="4010516"/>
                  <a:pt x="9713502" y="4004970"/>
                  <a:pt x="9716295" y="4001273"/>
                </a:cubicBezTo>
                <a:cubicBezTo>
                  <a:pt x="9719089" y="3997575"/>
                  <a:pt x="9723279" y="3995726"/>
                  <a:pt x="9728866" y="3995726"/>
                </a:cubicBezTo>
                <a:cubicBezTo>
                  <a:pt x="9735768" y="3995726"/>
                  <a:pt x="9740082" y="3997739"/>
                  <a:pt x="9741808" y="4001766"/>
                </a:cubicBezTo>
                <a:cubicBezTo>
                  <a:pt x="9743533" y="4005792"/>
                  <a:pt x="9744396" y="4015364"/>
                  <a:pt x="9744396" y="4030483"/>
                </a:cubicBezTo>
                <a:lnTo>
                  <a:pt x="9744396" y="4048230"/>
                </a:lnTo>
                <a:lnTo>
                  <a:pt x="9832642" y="4048230"/>
                </a:lnTo>
                <a:lnTo>
                  <a:pt x="9832642" y="4029250"/>
                </a:lnTo>
                <a:cubicBezTo>
                  <a:pt x="9832642" y="4012817"/>
                  <a:pt x="9831779" y="4000739"/>
                  <a:pt x="9830053" y="3993015"/>
                </a:cubicBezTo>
                <a:cubicBezTo>
                  <a:pt x="9828328" y="3985291"/>
                  <a:pt x="9823398" y="3976911"/>
                  <a:pt x="9815264" y="3967872"/>
                </a:cubicBezTo>
                <a:cubicBezTo>
                  <a:pt x="9807129" y="3958834"/>
                  <a:pt x="9795462" y="3951563"/>
                  <a:pt x="9780261" y="3946057"/>
                </a:cubicBezTo>
                <a:cubicBezTo>
                  <a:pt x="9765060" y="3940552"/>
                  <a:pt x="9746614" y="3937799"/>
                  <a:pt x="9724922" y="3937799"/>
                </a:cubicBezTo>
                <a:close/>
                <a:moveTo>
                  <a:pt x="9172352" y="3937799"/>
                </a:moveTo>
                <a:cubicBezTo>
                  <a:pt x="9158712" y="3937799"/>
                  <a:pt x="9146675" y="3940804"/>
                  <a:pt x="9136240" y="3946812"/>
                </a:cubicBezTo>
                <a:cubicBezTo>
                  <a:pt x="9125805" y="3952821"/>
                  <a:pt x="9116972" y="3961833"/>
                  <a:pt x="9109742" y="3973850"/>
                </a:cubicBezTo>
                <a:lnTo>
                  <a:pt x="9111467" y="3943716"/>
                </a:lnTo>
                <a:lnTo>
                  <a:pt x="9010157" y="3943716"/>
                </a:lnTo>
                <a:lnTo>
                  <a:pt x="9010157" y="4270817"/>
                </a:lnTo>
                <a:lnTo>
                  <a:pt x="9109742" y="4270817"/>
                </a:lnTo>
                <a:lnTo>
                  <a:pt x="9109742" y="4049709"/>
                </a:lnTo>
                <a:cubicBezTo>
                  <a:pt x="9109742" y="4025060"/>
                  <a:pt x="9110645" y="4009900"/>
                  <a:pt x="9112453" y="4004230"/>
                </a:cubicBezTo>
                <a:cubicBezTo>
                  <a:pt x="9114261" y="3998561"/>
                  <a:pt x="9118698" y="3995726"/>
                  <a:pt x="9125764" y="3995726"/>
                </a:cubicBezTo>
                <a:cubicBezTo>
                  <a:pt x="9132502" y="3995726"/>
                  <a:pt x="9136610" y="3998192"/>
                  <a:pt x="9138088" y="4003121"/>
                </a:cubicBezTo>
                <a:cubicBezTo>
                  <a:pt x="9139568" y="4008051"/>
                  <a:pt x="9140307" y="4021773"/>
                  <a:pt x="9140307" y="4044286"/>
                </a:cubicBezTo>
                <a:lnTo>
                  <a:pt x="9140307" y="4270817"/>
                </a:lnTo>
                <a:lnTo>
                  <a:pt x="9239892" y="4270817"/>
                </a:lnTo>
                <a:lnTo>
                  <a:pt x="9239892" y="4041575"/>
                </a:lnTo>
                <a:cubicBezTo>
                  <a:pt x="9239892" y="4012981"/>
                  <a:pt x="9238330" y="3992563"/>
                  <a:pt x="9235208" y="3980320"/>
                </a:cubicBezTo>
                <a:cubicBezTo>
                  <a:pt x="9232086" y="3968078"/>
                  <a:pt x="9225102" y="3957930"/>
                  <a:pt x="9214256" y="3949878"/>
                </a:cubicBezTo>
                <a:cubicBezTo>
                  <a:pt x="9203410" y="3941826"/>
                  <a:pt x="9189442" y="3937799"/>
                  <a:pt x="9172352" y="3937799"/>
                </a:cubicBezTo>
                <a:close/>
                <a:moveTo>
                  <a:pt x="8860947" y="3937799"/>
                </a:moveTo>
                <a:cubicBezTo>
                  <a:pt x="8832847" y="3937799"/>
                  <a:pt x="8810005" y="3943059"/>
                  <a:pt x="8792421" y="3953576"/>
                </a:cubicBezTo>
                <a:cubicBezTo>
                  <a:pt x="8774838" y="3964093"/>
                  <a:pt x="8763129" y="3976212"/>
                  <a:pt x="8757296" y="3989934"/>
                </a:cubicBezTo>
                <a:cubicBezTo>
                  <a:pt x="8751462" y="4003655"/>
                  <a:pt x="8748545" y="4023170"/>
                  <a:pt x="8748545" y="4048476"/>
                </a:cubicBezTo>
                <a:lnTo>
                  <a:pt x="8748545" y="4070415"/>
                </a:lnTo>
                <a:lnTo>
                  <a:pt x="8841967" y="4070415"/>
                </a:lnTo>
                <a:lnTo>
                  <a:pt x="8841967" y="4036152"/>
                </a:lnTo>
                <a:cubicBezTo>
                  <a:pt x="8841967" y="4017911"/>
                  <a:pt x="8842789" y="4006614"/>
                  <a:pt x="8844432" y="4002259"/>
                </a:cubicBezTo>
                <a:cubicBezTo>
                  <a:pt x="8846075" y="3997904"/>
                  <a:pt x="8850266" y="3995726"/>
                  <a:pt x="8857003" y="3995726"/>
                </a:cubicBezTo>
                <a:cubicBezTo>
                  <a:pt x="8862919" y="3995726"/>
                  <a:pt x="8867151" y="3998315"/>
                  <a:pt x="8869698" y="4003491"/>
                </a:cubicBezTo>
                <a:cubicBezTo>
                  <a:pt x="8872245" y="4008668"/>
                  <a:pt x="8873519" y="4019801"/>
                  <a:pt x="8873519" y="4036891"/>
                </a:cubicBezTo>
                <a:cubicBezTo>
                  <a:pt x="8873519" y="4050531"/>
                  <a:pt x="8872368" y="4059569"/>
                  <a:pt x="8870068" y="4064006"/>
                </a:cubicBezTo>
                <a:cubicBezTo>
                  <a:pt x="8867767" y="4068443"/>
                  <a:pt x="8850266" y="4077071"/>
                  <a:pt x="8817564" y="4089888"/>
                </a:cubicBezTo>
                <a:cubicBezTo>
                  <a:pt x="8786998" y="4101720"/>
                  <a:pt x="8767854" y="4112073"/>
                  <a:pt x="8760130" y="4120947"/>
                </a:cubicBezTo>
                <a:cubicBezTo>
                  <a:pt x="8752406" y="4129821"/>
                  <a:pt x="8748545" y="4146500"/>
                  <a:pt x="8748545" y="4170986"/>
                </a:cubicBezTo>
                <a:lnTo>
                  <a:pt x="8748545" y="4197854"/>
                </a:lnTo>
                <a:cubicBezTo>
                  <a:pt x="8748545" y="4230884"/>
                  <a:pt x="8755816" y="4252289"/>
                  <a:pt x="8770360" y="4262066"/>
                </a:cubicBezTo>
                <a:cubicBezTo>
                  <a:pt x="8784903" y="4271844"/>
                  <a:pt x="8800884" y="4276733"/>
                  <a:pt x="8818304" y="4276733"/>
                </a:cubicBezTo>
                <a:cubicBezTo>
                  <a:pt x="8831614" y="4276733"/>
                  <a:pt x="8843076" y="4273811"/>
                  <a:pt x="8852690" y="4267967"/>
                </a:cubicBezTo>
                <a:cubicBezTo>
                  <a:pt x="8862303" y="4262123"/>
                  <a:pt x="8870150" y="4253357"/>
                  <a:pt x="8876230" y="4241668"/>
                </a:cubicBezTo>
                <a:lnTo>
                  <a:pt x="8876230" y="4270817"/>
                </a:lnTo>
                <a:lnTo>
                  <a:pt x="8973103" y="4270817"/>
                </a:lnTo>
                <a:lnTo>
                  <a:pt x="8973103" y="4106650"/>
                </a:lnTo>
                <a:cubicBezTo>
                  <a:pt x="8973103" y="4052585"/>
                  <a:pt x="8971378" y="4016884"/>
                  <a:pt x="8967927" y="3999547"/>
                </a:cubicBezTo>
                <a:cubicBezTo>
                  <a:pt x="8964476" y="3982210"/>
                  <a:pt x="8954205" y="3967585"/>
                  <a:pt x="8937115" y="3955671"/>
                </a:cubicBezTo>
                <a:cubicBezTo>
                  <a:pt x="8920024" y="3943757"/>
                  <a:pt x="8894635" y="3937799"/>
                  <a:pt x="8860947" y="3937799"/>
                </a:cubicBezTo>
                <a:close/>
                <a:moveTo>
                  <a:pt x="8467502" y="3937799"/>
                </a:moveTo>
                <a:cubicBezTo>
                  <a:pt x="8453862" y="3937799"/>
                  <a:pt x="8441825" y="3940804"/>
                  <a:pt x="8431390" y="3946812"/>
                </a:cubicBezTo>
                <a:cubicBezTo>
                  <a:pt x="8420955" y="3952821"/>
                  <a:pt x="8412122" y="3961833"/>
                  <a:pt x="8404892" y="3973850"/>
                </a:cubicBezTo>
                <a:lnTo>
                  <a:pt x="8406617" y="3943716"/>
                </a:lnTo>
                <a:lnTo>
                  <a:pt x="8305307" y="3943716"/>
                </a:lnTo>
                <a:lnTo>
                  <a:pt x="8305307" y="4270817"/>
                </a:lnTo>
                <a:lnTo>
                  <a:pt x="8404892" y="4270817"/>
                </a:lnTo>
                <a:lnTo>
                  <a:pt x="8404892" y="4049709"/>
                </a:lnTo>
                <a:cubicBezTo>
                  <a:pt x="8404892" y="4025060"/>
                  <a:pt x="8405795" y="4009900"/>
                  <a:pt x="8407603" y="4004230"/>
                </a:cubicBezTo>
                <a:cubicBezTo>
                  <a:pt x="8409410" y="3998561"/>
                  <a:pt x="8413848" y="3995726"/>
                  <a:pt x="8420914" y="3995726"/>
                </a:cubicBezTo>
                <a:cubicBezTo>
                  <a:pt x="8427651" y="3995726"/>
                  <a:pt x="8431760" y="3998192"/>
                  <a:pt x="8433238" y="4003121"/>
                </a:cubicBezTo>
                <a:cubicBezTo>
                  <a:pt x="8434718" y="4008051"/>
                  <a:pt x="8435457" y="4021773"/>
                  <a:pt x="8435457" y="4044286"/>
                </a:cubicBezTo>
                <a:lnTo>
                  <a:pt x="8435457" y="4270817"/>
                </a:lnTo>
                <a:lnTo>
                  <a:pt x="8535042" y="4270817"/>
                </a:lnTo>
                <a:lnTo>
                  <a:pt x="8535042" y="4041575"/>
                </a:lnTo>
                <a:cubicBezTo>
                  <a:pt x="8535042" y="4012981"/>
                  <a:pt x="8533480" y="3992563"/>
                  <a:pt x="8530358" y="3980320"/>
                </a:cubicBezTo>
                <a:cubicBezTo>
                  <a:pt x="8527236" y="3968078"/>
                  <a:pt x="8520252" y="3957930"/>
                  <a:pt x="8509406" y="3949878"/>
                </a:cubicBezTo>
                <a:cubicBezTo>
                  <a:pt x="8498560" y="3941826"/>
                  <a:pt x="8484592" y="3937799"/>
                  <a:pt x="8467502" y="3937799"/>
                </a:cubicBezTo>
                <a:close/>
                <a:moveTo>
                  <a:pt x="8156098" y="3937799"/>
                </a:moveTo>
                <a:cubicBezTo>
                  <a:pt x="8129476" y="3937799"/>
                  <a:pt x="8107620" y="3942976"/>
                  <a:pt x="8090529" y="3953329"/>
                </a:cubicBezTo>
                <a:cubicBezTo>
                  <a:pt x="8073439" y="3963682"/>
                  <a:pt x="8061607" y="3977404"/>
                  <a:pt x="8055034" y="3994494"/>
                </a:cubicBezTo>
                <a:cubicBezTo>
                  <a:pt x="8048461" y="4011584"/>
                  <a:pt x="8045174" y="4035330"/>
                  <a:pt x="8045174" y="4065731"/>
                </a:cubicBezTo>
                <a:lnTo>
                  <a:pt x="8045174" y="4149540"/>
                </a:lnTo>
                <a:cubicBezTo>
                  <a:pt x="8045174" y="4177312"/>
                  <a:pt x="8046982" y="4198141"/>
                  <a:pt x="8050597" y="4212027"/>
                </a:cubicBezTo>
                <a:cubicBezTo>
                  <a:pt x="8054212" y="4225913"/>
                  <a:pt x="8060251" y="4237745"/>
                  <a:pt x="8068714" y="4247523"/>
                </a:cubicBezTo>
                <a:cubicBezTo>
                  <a:pt x="8077177" y="4257301"/>
                  <a:pt x="8089050" y="4264613"/>
                  <a:pt x="8104333" y="4269461"/>
                </a:cubicBezTo>
                <a:cubicBezTo>
                  <a:pt x="8119616" y="4274309"/>
                  <a:pt x="8138268" y="4276733"/>
                  <a:pt x="8160288" y="4276733"/>
                </a:cubicBezTo>
                <a:cubicBezTo>
                  <a:pt x="8180007" y="4276733"/>
                  <a:pt x="8197468" y="4273898"/>
                  <a:pt x="8212668" y="4268229"/>
                </a:cubicBezTo>
                <a:cubicBezTo>
                  <a:pt x="8227869" y="4262559"/>
                  <a:pt x="8240317" y="4253768"/>
                  <a:pt x="8250012" y="4241854"/>
                </a:cubicBezTo>
                <a:cubicBezTo>
                  <a:pt x="8259708" y="4229940"/>
                  <a:pt x="8266035" y="4217122"/>
                  <a:pt x="8268993" y="4203400"/>
                </a:cubicBezTo>
                <a:cubicBezTo>
                  <a:pt x="8271951" y="4189678"/>
                  <a:pt x="8273430" y="4168110"/>
                  <a:pt x="8273430" y="4138694"/>
                </a:cubicBezTo>
                <a:lnTo>
                  <a:pt x="8273430" y="4058583"/>
                </a:lnTo>
                <a:cubicBezTo>
                  <a:pt x="8273430" y="4035412"/>
                  <a:pt x="8271827" y="4018158"/>
                  <a:pt x="8268623" y="4006819"/>
                </a:cubicBezTo>
                <a:cubicBezTo>
                  <a:pt x="8265419" y="3995480"/>
                  <a:pt x="8259462" y="3984470"/>
                  <a:pt x="8250752" y="3973788"/>
                </a:cubicBezTo>
                <a:cubicBezTo>
                  <a:pt x="8242043" y="3963107"/>
                  <a:pt x="8229677" y="3954438"/>
                  <a:pt x="8213654" y="3947783"/>
                </a:cubicBezTo>
                <a:cubicBezTo>
                  <a:pt x="8197632" y="3941128"/>
                  <a:pt x="8178447" y="3937799"/>
                  <a:pt x="8156098" y="3937799"/>
                </a:cubicBezTo>
                <a:close/>
                <a:moveTo>
                  <a:pt x="6791223" y="3937799"/>
                </a:moveTo>
                <a:cubicBezTo>
                  <a:pt x="6769367" y="3937799"/>
                  <a:pt x="6750181" y="3941168"/>
                  <a:pt x="6733666" y="3947906"/>
                </a:cubicBezTo>
                <a:cubicBezTo>
                  <a:pt x="6717150" y="3954644"/>
                  <a:pt x="6705442" y="3964216"/>
                  <a:pt x="6698540" y="3976623"/>
                </a:cubicBezTo>
                <a:cubicBezTo>
                  <a:pt x="6691638" y="3989030"/>
                  <a:pt x="6688187" y="4008298"/>
                  <a:pt x="6688187" y="4034427"/>
                </a:cubicBezTo>
                <a:cubicBezTo>
                  <a:pt x="6688187" y="4052832"/>
                  <a:pt x="6691392" y="4068731"/>
                  <a:pt x="6697801" y="4082124"/>
                </a:cubicBezTo>
                <a:cubicBezTo>
                  <a:pt x="6704209" y="4095516"/>
                  <a:pt x="6722039" y="4110429"/>
                  <a:pt x="6751290" y="4126862"/>
                </a:cubicBezTo>
                <a:cubicBezTo>
                  <a:pt x="6786128" y="4146254"/>
                  <a:pt x="6805437" y="4157921"/>
                  <a:pt x="6809217" y="4161865"/>
                </a:cubicBezTo>
                <a:cubicBezTo>
                  <a:pt x="6812832" y="4165809"/>
                  <a:pt x="6814640" y="4175586"/>
                  <a:pt x="6814640" y="4191198"/>
                </a:cubicBezTo>
                <a:cubicBezTo>
                  <a:pt x="6814640" y="4202537"/>
                  <a:pt x="6813243" y="4209973"/>
                  <a:pt x="6810449" y="4213506"/>
                </a:cubicBezTo>
                <a:cubicBezTo>
                  <a:pt x="6807656" y="4217040"/>
                  <a:pt x="6802726" y="4218806"/>
                  <a:pt x="6795660" y="4218806"/>
                </a:cubicBezTo>
                <a:cubicBezTo>
                  <a:pt x="6789086" y="4218806"/>
                  <a:pt x="6784690" y="4216177"/>
                  <a:pt x="6782472" y="4210918"/>
                </a:cubicBezTo>
                <a:cubicBezTo>
                  <a:pt x="6780254" y="4205660"/>
                  <a:pt x="6779144" y="4194238"/>
                  <a:pt x="6779144" y="4176655"/>
                </a:cubicBezTo>
                <a:lnTo>
                  <a:pt x="6779144" y="4155949"/>
                </a:lnTo>
                <a:lnTo>
                  <a:pt x="6690899" y="4155949"/>
                </a:lnTo>
                <a:lnTo>
                  <a:pt x="6690899" y="4171725"/>
                </a:lnTo>
                <a:cubicBezTo>
                  <a:pt x="6690899" y="4199004"/>
                  <a:pt x="6694267" y="4219381"/>
                  <a:pt x="6701005" y="4232856"/>
                </a:cubicBezTo>
                <a:cubicBezTo>
                  <a:pt x="6707743" y="4246331"/>
                  <a:pt x="6720108" y="4257013"/>
                  <a:pt x="6738103" y="4264901"/>
                </a:cubicBezTo>
                <a:cubicBezTo>
                  <a:pt x="6756097" y="4272789"/>
                  <a:pt x="6777748" y="4276733"/>
                  <a:pt x="6803055" y="4276733"/>
                </a:cubicBezTo>
                <a:cubicBezTo>
                  <a:pt x="6825897" y="4276733"/>
                  <a:pt x="6845411" y="4273076"/>
                  <a:pt x="6861597" y="4265764"/>
                </a:cubicBezTo>
                <a:cubicBezTo>
                  <a:pt x="6877784" y="4258451"/>
                  <a:pt x="6889328" y="4248016"/>
                  <a:pt x="6896230" y="4234459"/>
                </a:cubicBezTo>
                <a:cubicBezTo>
                  <a:pt x="6903132" y="4220901"/>
                  <a:pt x="6906583" y="4200812"/>
                  <a:pt x="6906583" y="4174190"/>
                </a:cubicBezTo>
                <a:cubicBezTo>
                  <a:pt x="6906583" y="4150362"/>
                  <a:pt x="6902064" y="4132203"/>
                  <a:pt x="6893026" y="4119714"/>
                </a:cubicBezTo>
                <a:cubicBezTo>
                  <a:pt x="6883988" y="4107225"/>
                  <a:pt x="6865007" y="4093914"/>
                  <a:pt x="6836085" y="4079782"/>
                </a:cubicBezTo>
                <a:cubicBezTo>
                  <a:pt x="6814393" y="4069101"/>
                  <a:pt x="6800055" y="4060966"/>
                  <a:pt x="6793071" y="4055378"/>
                </a:cubicBezTo>
                <a:cubicBezTo>
                  <a:pt x="6786087" y="4049792"/>
                  <a:pt x="6781897" y="4044656"/>
                  <a:pt x="6780500" y="4039972"/>
                </a:cubicBezTo>
                <a:cubicBezTo>
                  <a:pt x="6779103" y="4035289"/>
                  <a:pt x="6778405" y="4027935"/>
                  <a:pt x="6778405" y="4017911"/>
                </a:cubicBezTo>
                <a:cubicBezTo>
                  <a:pt x="6778405" y="4010516"/>
                  <a:pt x="6779802" y="4004970"/>
                  <a:pt x="6782595" y="4001273"/>
                </a:cubicBezTo>
                <a:cubicBezTo>
                  <a:pt x="6785389" y="3997575"/>
                  <a:pt x="6789579" y="3995726"/>
                  <a:pt x="6795167" y="3995726"/>
                </a:cubicBezTo>
                <a:cubicBezTo>
                  <a:pt x="6802069" y="3995726"/>
                  <a:pt x="6806382" y="3997739"/>
                  <a:pt x="6808108" y="4001766"/>
                </a:cubicBezTo>
                <a:cubicBezTo>
                  <a:pt x="6809833" y="4005792"/>
                  <a:pt x="6810696" y="4015364"/>
                  <a:pt x="6810696" y="4030483"/>
                </a:cubicBezTo>
                <a:lnTo>
                  <a:pt x="6810696" y="4048230"/>
                </a:lnTo>
                <a:lnTo>
                  <a:pt x="6898942" y="4048230"/>
                </a:lnTo>
                <a:lnTo>
                  <a:pt x="6898942" y="4029250"/>
                </a:lnTo>
                <a:cubicBezTo>
                  <a:pt x="6898942" y="4012817"/>
                  <a:pt x="6898079" y="4000739"/>
                  <a:pt x="6896353" y="3993015"/>
                </a:cubicBezTo>
                <a:cubicBezTo>
                  <a:pt x="6894628" y="3985291"/>
                  <a:pt x="6889698" y="3976911"/>
                  <a:pt x="6881564" y="3967872"/>
                </a:cubicBezTo>
                <a:cubicBezTo>
                  <a:pt x="6873429" y="3958834"/>
                  <a:pt x="6861762" y="3951563"/>
                  <a:pt x="6846561" y="3946057"/>
                </a:cubicBezTo>
                <a:cubicBezTo>
                  <a:pt x="6831361" y="3940552"/>
                  <a:pt x="6812914" y="3937799"/>
                  <a:pt x="6791223" y="3937799"/>
                </a:cubicBezTo>
                <a:close/>
                <a:moveTo>
                  <a:pt x="7900908" y="3900086"/>
                </a:moveTo>
                <a:lnTo>
                  <a:pt x="7900908" y="3951604"/>
                </a:lnTo>
                <a:lnTo>
                  <a:pt x="7879463" y="3951604"/>
                </a:lnTo>
                <a:lnTo>
                  <a:pt x="7879463" y="4003368"/>
                </a:lnTo>
                <a:lnTo>
                  <a:pt x="7900908" y="4003368"/>
                </a:lnTo>
                <a:lnTo>
                  <a:pt x="7900908" y="4169507"/>
                </a:lnTo>
                <a:cubicBezTo>
                  <a:pt x="7900908" y="4202044"/>
                  <a:pt x="7901812" y="4222709"/>
                  <a:pt x="7903620" y="4231501"/>
                </a:cubicBezTo>
                <a:cubicBezTo>
                  <a:pt x="7905428" y="4240292"/>
                  <a:pt x="7910029" y="4248098"/>
                  <a:pt x="7917424" y="4254918"/>
                </a:cubicBezTo>
                <a:cubicBezTo>
                  <a:pt x="7924819" y="4261738"/>
                  <a:pt x="7933364" y="4266092"/>
                  <a:pt x="7943059" y="4267982"/>
                </a:cubicBezTo>
                <a:cubicBezTo>
                  <a:pt x="7952755" y="4269872"/>
                  <a:pt x="7968941" y="4270817"/>
                  <a:pt x="7991619" y="4270817"/>
                </a:cubicBezTo>
                <a:lnTo>
                  <a:pt x="8031798" y="4270817"/>
                </a:lnTo>
                <a:lnTo>
                  <a:pt x="8031798" y="4218067"/>
                </a:lnTo>
                <a:cubicBezTo>
                  <a:pt x="8015529" y="4218067"/>
                  <a:pt x="8006286" y="4216834"/>
                  <a:pt x="8004067" y="4214369"/>
                </a:cubicBezTo>
                <a:cubicBezTo>
                  <a:pt x="8001849" y="4211904"/>
                  <a:pt x="8000740" y="4199908"/>
                  <a:pt x="8000740" y="4178380"/>
                </a:cubicBezTo>
                <a:lnTo>
                  <a:pt x="8000740" y="4003368"/>
                </a:lnTo>
                <a:lnTo>
                  <a:pt x="8027608" y="4003368"/>
                </a:lnTo>
                <a:lnTo>
                  <a:pt x="8027608" y="3951604"/>
                </a:lnTo>
                <a:lnTo>
                  <a:pt x="8000740" y="3951604"/>
                </a:lnTo>
                <a:lnTo>
                  <a:pt x="8000740" y="3900086"/>
                </a:lnTo>
                <a:close/>
                <a:moveTo>
                  <a:pt x="7748508" y="3900086"/>
                </a:moveTo>
                <a:lnTo>
                  <a:pt x="7748508" y="3951604"/>
                </a:lnTo>
                <a:lnTo>
                  <a:pt x="7727063" y="3951604"/>
                </a:lnTo>
                <a:lnTo>
                  <a:pt x="7727063" y="4003368"/>
                </a:lnTo>
                <a:lnTo>
                  <a:pt x="7748508" y="4003368"/>
                </a:lnTo>
                <a:lnTo>
                  <a:pt x="7748508" y="4169507"/>
                </a:lnTo>
                <a:cubicBezTo>
                  <a:pt x="7748508" y="4202044"/>
                  <a:pt x="7749412" y="4222709"/>
                  <a:pt x="7751220" y="4231501"/>
                </a:cubicBezTo>
                <a:cubicBezTo>
                  <a:pt x="7753028" y="4240292"/>
                  <a:pt x="7757629" y="4248098"/>
                  <a:pt x="7765024" y="4254918"/>
                </a:cubicBezTo>
                <a:cubicBezTo>
                  <a:pt x="7772419" y="4261738"/>
                  <a:pt x="7780964" y="4266092"/>
                  <a:pt x="7790659" y="4267982"/>
                </a:cubicBezTo>
                <a:cubicBezTo>
                  <a:pt x="7800355" y="4269872"/>
                  <a:pt x="7816541" y="4270817"/>
                  <a:pt x="7839219" y="4270817"/>
                </a:cubicBezTo>
                <a:lnTo>
                  <a:pt x="7879398" y="4270817"/>
                </a:lnTo>
                <a:lnTo>
                  <a:pt x="7879398" y="4218067"/>
                </a:lnTo>
                <a:cubicBezTo>
                  <a:pt x="7863129" y="4218067"/>
                  <a:pt x="7853886" y="4216834"/>
                  <a:pt x="7851667" y="4214369"/>
                </a:cubicBezTo>
                <a:cubicBezTo>
                  <a:pt x="7849449" y="4211904"/>
                  <a:pt x="7848340" y="4199908"/>
                  <a:pt x="7848340" y="4178380"/>
                </a:cubicBezTo>
                <a:lnTo>
                  <a:pt x="7848340" y="4003368"/>
                </a:lnTo>
                <a:lnTo>
                  <a:pt x="7875208" y="4003368"/>
                </a:lnTo>
                <a:lnTo>
                  <a:pt x="7875208" y="3951604"/>
                </a:lnTo>
                <a:lnTo>
                  <a:pt x="7848340" y="3951604"/>
                </a:lnTo>
                <a:lnTo>
                  <a:pt x="7848340" y="3900086"/>
                </a:lnTo>
                <a:close/>
                <a:moveTo>
                  <a:pt x="9403802" y="3871739"/>
                </a:moveTo>
                <a:lnTo>
                  <a:pt x="9403802" y="3964483"/>
                </a:lnTo>
                <a:cubicBezTo>
                  <a:pt x="9395422" y="3955589"/>
                  <a:pt x="9386096" y="3948918"/>
                  <a:pt x="9375825" y="3944471"/>
                </a:cubicBezTo>
                <a:cubicBezTo>
                  <a:pt x="9365554" y="3940023"/>
                  <a:pt x="9354257" y="3937799"/>
                  <a:pt x="9341932" y="3937799"/>
                </a:cubicBezTo>
                <a:cubicBezTo>
                  <a:pt x="9325992" y="3937799"/>
                  <a:pt x="9312270" y="3941784"/>
                  <a:pt x="9300767" y="3949755"/>
                </a:cubicBezTo>
                <a:cubicBezTo>
                  <a:pt x="9289264" y="3957725"/>
                  <a:pt x="9281910" y="3966969"/>
                  <a:pt x="9278706" y="3977485"/>
                </a:cubicBezTo>
                <a:cubicBezTo>
                  <a:pt x="9275501" y="3988003"/>
                  <a:pt x="9273899" y="4005833"/>
                  <a:pt x="9273899" y="4030975"/>
                </a:cubicBezTo>
                <a:lnTo>
                  <a:pt x="9273899" y="4184050"/>
                </a:lnTo>
                <a:cubicBezTo>
                  <a:pt x="9273899" y="4208207"/>
                  <a:pt x="9275501" y="4225626"/>
                  <a:pt x="9278706" y="4236307"/>
                </a:cubicBezTo>
                <a:cubicBezTo>
                  <a:pt x="9281910" y="4246989"/>
                  <a:pt x="9289182" y="4256397"/>
                  <a:pt x="9300520" y="4264531"/>
                </a:cubicBezTo>
                <a:cubicBezTo>
                  <a:pt x="9311859" y="4272666"/>
                  <a:pt x="9325252" y="4276733"/>
                  <a:pt x="9340700" y="4276733"/>
                </a:cubicBezTo>
                <a:cubicBezTo>
                  <a:pt x="9352202" y="4276733"/>
                  <a:pt x="9363212" y="4274263"/>
                  <a:pt x="9373730" y="4269323"/>
                </a:cubicBezTo>
                <a:cubicBezTo>
                  <a:pt x="9384247" y="4264382"/>
                  <a:pt x="9394271" y="4256972"/>
                  <a:pt x="9403802" y="4247092"/>
                </a:cubicBezTo>
                <a:lnTo>
                  <a:pt x="9403802" y="4270817"/>
                </a:lnTo>
                <a:lnTo>
                  <a:pt x="9503387" y="4270817"/>
                </a:lnTo>
                <a:lnTo>
                  <a:pt x="9503387" y="3871739"/>
                </a:lnTo>
                <a:close/>
                <a:moveTo>
                  <a:pt x="7203365" y="3871739"/>
                </a:moveTo>
                <a:lnTo>
                  <a:pt x="7203365" y="4270817"/>
                </a:lnTo>
                <a:lnTo>
                  <a:pt x="7323409" y="4270817"/>
                </a:lnTo>
                <a:cubicBezTo>
                  <a:pt x="7365149" y="4270817"/>
                  <a:pt x="7392756" y="4268433"/>
                  <a:pt x="7406232" y="4263665"/>
                </a:cubicBezTo>
                <a:cubicBezTo>
                  <a:pt x="7419707" y="4258896"/>
                  <a:pt x="7429526" y="4250017"/>
                  <a:pt x="7435688" y="4237028"/>
                </a:cubicBezTo>
                <a:cubicBezTo>
                  <a:pt x="7441850" y="4224038"/>
                  <a:pt x="7444932" y="4204060"/>
                  <a:pt x="7444932" y="4177094"/>
                </a:cubicBezTo>
                <a:lnTo>
                  <a:pt x="7444932" y="4140100"/>
                </a:lnTo>
                <a:cubicBezTo>
                  <a:pt x="7444932" y="4114120"/>
                  <a:pt x="7440659" y="4094841"/>
                  <a:pt x="7432114" y="4082262"/>
                </a:cubicBezTo>
                <a:cubicBezTo>
                  <a:pt x="7423569" y="4069683"/>
                  <a:pt x="7407300" y="4060681"/>
                  <a:pt x="7383307" y="4055255"/>
                </a:cubicBezTo>
                <a:cubicBezTo>
                  <a:pt x="7404835" y="4050328"/>
                  <a:pt x="7419255" y="4043267"/>
                  <a:pt x="7426568" y="4034070"/>
                </a:cubicBezTo>
                <a:cubicBezTo>
                  <a:pt x="7433880" y="4024874"/>
                  <a:pt x="7437537" y="4008616"/>
                  <a:pt x="7437537" y="3985297"/>
                </a:cubicBezTo>
                <a:cubicBezTo>
                  <a:pt x="7437537" y="3950810"/>
                  <a:pt x="7432360" y="3925808"/>
                  <a:pt x="7422007" y="3910288"/>
                </a:cubicBezTo>
                <a:cubicBezTo>
                  <a:pt x="7411655" y="3894770"/>
                  <a:pt x="7398056" y="3884465"/>
                  <a:pt x="7381212" y="3879374"/>
                </a:cubicBezTo>
                <a:cubicBezTo>
                  <a:pt x="7364368" y="3874284"/>
                  <a:pt x="7339595" y="3871739"/>
                  <a:pt x="7306894" y="3871739"/>
                </a:cubicBezTo>
                <a:close/>
                <a:moveTo>
                  <a:pt x="6933707" y="3871739"/>
                </a:moveTo>
                <a:lnTo>
                  <a:pt x="6933707" y="4270817"/>
                </a:lnTo>
                <a:lnTo>
                  <a:pt x="7033292" y="4270817"/>
                </a:lnTo>
                <a:lnTo>
                  <a:pt x="7033292" y="4037384"/>
                </a:lnTo>
                <a:cubicBezTo>
                  <a:pt x="7033292" y="4020787"/>
                  <a:pt x="7034360" y="4009695"/>
                  <a:pt x="7036496" y="4004107"/>
                </a:cubicBezTo>
                <a:cubicBezTo>
                  <a:pt x="7038632" y="3998520"/>
                  <a:pt x="7042741" y="3995726"/>
                  <a:pt x="7048821" y="3995726"/>
                </a:cubicBezTo>
                <a:cubicBezTo>
                  <a:pt x="7055394" y="3995726"/>
                  <a:pt x="7059626" y="3998438"/>
                  <a:pt x="7061516" y="4003861"/>
                </a:cubicBezTo>
                <a:cubicBezTo>
                  <a:pt x="7063405" y="4009284"/>
                  <a:pt x="7064350" y="4021526"/>
                  <a:pt x="7064350" y="4040589"/>
                </a:cubicBezTo>
                <a:lnTo>
                  <a:pt x="7064350" y="4270817"/>
                </a:lnTo>
                <a:lnTo>
                  <a:pt x="7163935" y="4270817"/>
                </a:lnTo>
                <a:lnTo>
                  <a:pt x="7163935" y="4045273"/>
                </a:lnTo>
                <a:cubicBezTo>
                  <a:pt x="7163935" y="4014543"/>
                  <a:pt x="7162579" y="3993385"/>
                  <a:pt x="7159868" y="3981799"/>
                </a:cubicBezTo>
                <a:cubicBezTo>
                  <a:pt x="7157156" y="3970214"/>
                  <a:pt x="7149679" y="3959984"/>
                  <a:pt x="7137436" y="3951111"/>
                </a:cubicBezTo>
                <a:cubicBezTo>
                  <a:pt x="7125194" y="3942237"/>
                  <a:pt x="7110363" y="3937799"/>
                  <a:pt x="7092944" y="3937799"/>
                </a:cubicBezTo>
                <a:cubicBezTo>
                  <a:pt x="7081605" y="3937799"/>
                  <a:pt x="7070965" y="3939777"/>
                  <a:pt x="7061022" y="3943731"/>
                </a:cubicBezTo>
                <a:cubicBezTo>
                  <a:pt x="7051080" y="3947685"/>
                  <a:pt x="7041837" y="3953617"/>
                  <a:pt x="7033292" y="3961525"/>
                </a:cubicBezTo>
                <a:lnTo>
                  <a:pt x="7033292" y="3871739"/>
                </a:lnTo>
                <a:close/>
                <a:moveTo>
                  <a:pt x="6174665" y="3871739"/>
                </a:moveTo>
                <a:lnTo>
                  <a:pt x="6174665" y="4270817"/>
                </a:lnTo>
                <a:lnTo>
                  <a:pt x="6278440" y="4270817"/>
                </a:lnTo>
                <a:lnTo>
                  <a:pt x="6278440" y="4110101"/>
                </a:lnTo>
                <a:lnTo>
                  <a:pt x="6306294" y="4110101"/>
                </a:lnTo>
                <a:cubicBezTo>
                  <a:pt x="6328972" y="4110101"/>
                  <a:pt x="6347336" y="4106978"/>
                  <a:pt x="6361386" y="4100734"/>
                </a:cubicBezTo>
                <a:cubicBezTo>
                  <a:pt x="6375436" y="4094489"/>
                  <a:pt x="6385091" y="4085534"/>
                  <a:pt x="6390350" y="4073866"/>
                </a:cubicBezTo>
                <a:cubicBezTo>
                  <a:pt x="6395608" y="4062198"/>
                  <a:pt x="6398237" y="4043629"/>
                  <a:pt x="6398237" y="4018158"/>
                </a:cubicBezTo>
                <a:lnTo>
                  <a:pt x="6398237" y="3983402"/>
                </a:lnTo>
                <a:cubicBezTo>
                  <a:pt x="6398237" y="3958423"/>
                  <a:pt x="6396882" y="3939977"/>
                  <a:pt x="6394170" y="3928063"/>
                </a:cubicBezTo>
                <a:cubicBezTo>
                  <a:pt x="6391459" y="3916149"/>
                  <a:pt x="6386282" y="3906001"/>
                  <a:pt x="6378641" y="3897621"/>
                </a:cubicBezTo>
                <a:cubicBezTo>
                  <a:pt x="6370999" y="3889240"/>
                  <a:pt x="6359579" y="3882831"/>
                  <a:pt x="6344378" y="3878394"/>
                </a:cubicBezTo>
                <a:cubicBezTo>
                  <a:pt x="6329177" y="3873957"/>
                  <a:pt x="6307445" y="3871739"/>
                  <a:pt x="6279180" y="3871739"/>
                </a:cubicBezTo>
                <a:close/>
                <a:moveTo>
                  <a:pt x="10287158" y="3583077"/>
                </a:moveTo>
                <a:lnTo>
                  <a:pt x="10287158" y="3661217"/>
                </a:lnTo>
                <a:lnTo>
                  <a:pt x="10303920" y="3661217"/>
                </a:lnTo>
                <a:cubicBezTo>
                  <a:pt x="10302605" y="3670583"/>
                  <a:pt x="10297018" y="3678061"/>
                  <a:pt x="10287158" y="3683648"/>
                </a:cubicBezTo>
                <a:lnTo>
                  <a:pt x="10287158" y="3712242"/>
                </a:lnTo>
                <a:cubicBezTo>
                  <a:pt x="10300962" y="3709448"/>
                  <a:pt x="10313328" y="3703861"/>
                  <a:pt x="10324256" y="3695479"/>
                </a:cubicBezTo>
                <a:cubicBezTo>
                  <a:pt x="10335184" y="3687099"/>
                  <a:pt x="10342866" y="3676910"/>
                  <a:pt x="10347303" y="3664914"/>
                </a:cubicBezTo>
                <a:cubicBezTo>
                  <a:pt x="10351740" y="3652918"/>
                  <a:pt x="10353958" y="3637553"/>
                  <a:pt x="10353958" y="3618819"/>
                </a:cubicBezTo>
                <a:lnTo>
                  <a:pt x="10353958" y="3583077"/>
                </a:lnTo>
                <a:close/>
                <a:moveTo>
                  <a:pt x="8734583" y="3583077"/>
                </a:moveTo>
                <a:lnTo>
                  <a:pt x="8734583" y="3661217"/>
                </a:lnTo>
                <a:lnTo>
                  <a:pt x="8751345" y="3661217"/>
                </a:lnTo>
                <a:cubicBezTo>
                  <a:pt x="8750030" y="3670583"/>
                  <a:pt x="8744443" y="3678061"/>
                  <a:pt x="8734583" y="3683648"/>
                </a:cubicBezTo>
                <a:lnTo>
                  <a:pt x="8734583" y="3712242"/>
                </a:lnTo>
                <a:cubicBezTo>
                  <a:pt x="8748387" y="3709448"/>
                  <a:pt x="8760752" y="3703861"/>
                  <a:pt x="8771681" y="3695479"/>
                </a:cubicBezTo>
                <a:cubicBezTo>
                  <a:pt x="8782609" y="3687099"/>
                  <a:pt x="8790291" y="3676910"/>
                  <a:pt x="8794728" y="3664914"/>
                </a:cubicBezTo>
                <a:cubicBezTo>
                  <a:pt x="8799165" y="3652918"/>
                  <a:pt x="8801384" y="3637553"/>
                  <a:pt x="8801384" y="3618819"/>
                </a:cubicBezTo>
                <a:lnTo>
                  <a:pt x="8801384" y="3583077"/>
                </a:lnTo>
                <a:close/>
                <a:moveTo>
                  <a:pt x="9235469" y="3505677"/>
                </a:moveTo>
                <a:lnTo>
                  <a:pt x="9235469" y="3572971"/>
                </a:lnTo>
                <a:cubicBezTo>
                  <a:pt x="9235469" y="3589404"/>
                  <a:pt x="9234524" y="3599551"/>
                  <a:pt x="9232634" y="3603413"/>
                </a:cubicBezTo>
                <a:cubicBezTo>
                  <a:pt x="9230744" y="3607275"/>
                  <a:pt x="9226677" y="3609206"/>
                  <a:pt x="9220432" y="3609206"/>
                </a:cubicBezTo>
                <a:cubicBezTo>
                  <a:pt x="9213859" y="3609206"/>
                  <a:pt x="9209463" y="3606741"/>
                  <a:pt x="9207245" y="3601811"/>
                </a:cubicBezTo>
                <a:cubicBezTo>
                  <a:pt x="9205026" y="3596881"/>
                  <a:pt x="9203917" y="3585953"/>
                  <a:pt x="9203917" y="3569027"/>
                </a:cubicBezTo>
                <a:cubicBezTo>
                  <a:pt x="9203917" y="3554237"/>
                  <a:pt x="9205190" y="3542898"/>
                  <a:pt x="9207738" y="3535011"/>
                </a:cubicBezTo>
                <a:cubicBezTo>
                  <a:pt x="9210285" y="3527123"/>
                  <a:pt x="9219529" y="3517344"/>
                  <a:pt x="9235469" y="3505677"/>
                </a:cubicBezTo>
                <a:close/>
                <a:moveTo>
                  <a:pt x="6568469" y="3505677"/>
                </a:moveTo>
                <a:lnTo>
                  <a:pt x="6568469" y="3572971"/>
                </a:lnTo>
                <a:cubicBezTo>
                  <a:pt x="6568469" y="3589404"/>
                  <a:pt x="6567524" y="3599551"/>
                  <a:pt x="6565634" y="3603413"/>
                </a:cubicBezTo>
                <a:cubicBezTo>
                  <a:pt x="6563744" y="3607275"/>
                  <a:pt x="6559677" y="3609206"/>
                  <a:pt x="6553433" y="3609206"/>
                </a:cubicBezTo>
                <a:cubicBezTo>
                  <a:pt x="6546859" y="3609206"/>
                  <a:pt x="6542463" y="3606741"/>
                  <a:pt x="6540245" y="3601811"/>
                </a:cubicBezTo>
                <a:cubicBezTo>
                  <a:pt x="6538027" y="3596881"/>
                  <a:pt x="6536917" y="3585953"/>
                  <a:pt x="6536917" y="3569027"/>
                </a:cubicBezTo>
                <a:cubicBezTo>
                  <a:pt x="6536917" y="3554237"/>
                  <a:pt x="6538191" y="3542898"/>
                  <a:pt x="6540738" y="3535011"/>
                </a:cubicBezTo>
                <a:cubicBezTo>
                  <a:pt x="6543285" y="3527123"/>
                  <a:pt x="6552529" y="3517344"/>
                  <a:pt x="6568469" y="3505677"/>
                </a:cubicBezTo>
                <a:close/>
                <a:moveTo>
                  <a:pt x="7478590" y="3481274"/>
                </a:moveTo>
                <a:cubicBezTo>
                  <a:pt x="7494037" y="3481767"/>
                  <a:pt x="7503568" y="3483821"/>
                  <a:pt x="7507184" y="3487437"/>
                </a:cubicBezTo>
                <a:cubicBezTo>
                  <a:pt x="7510799" y="3491052"/>
                  <a:pt x="7512607" y="3501404"/>
                  <a:pt x="7512607" y="3518495"/>
                </a:cubicBezTo>
                <a:lnTo>
                  <a:pt x="7512607" y="3555716"/>
                </a:lnTo>
                <a:cubicBezTo>
                  <a:pt x="7512607" y="3571820"/>
                  <a:pt x="7510593" y="3581927"/>
                  <a:pt x="7506567" y="3586035"/>
                </a:cubicBezTo>
                <a:cubicBezTo>
                  <a:pt x="7502541" y="3590144"/>
                  <a:pt x="7493215" y="3592444"/>
                  <a:pt x="7478590" y="3592937"/>
                </a:cubicBezTo>
                <a:close/>
                <a:moveTo>
                  <a:pt x="9712123" y="3386127"/>
                </a:moveTo>
                <a:cubicBezTo>
                  <a:pt x="9718039" y="3386127"/>
                  <a:pt x="9721901" y="3388304"/>
                  <a:pt x="9723708" y="3392659"/>
                </a:cubicBezTo>
                <a:cubicBezTo>
                  <a:pt x="9725516" y="3397013"/>
                  <a:pt x="9726420" y="3407572"/>
                  <a:pt x="9726420" y="3424334"/>
                </a:cubicBezTo>
                <a:lnTo>
                  <a:pt x="9726420" y="3575189"/>
                </a:lnTo>
                <a:cubicBezTo>
                  <a:pt x="9726420" y="3589321"/>
                  <a:pt x="9725475" y="3598524"/>
                  <a:pt x="9723585" y="3602797"/>
                </a:cubicBezTo>
                <a:cubicBezTo>
                  <a:pt x="9721695" y="3607070"/>
                  <a:pt x="9717793" y="3609206"/>
                  <a:pt x="9711877" y="3609206"/>
                </a:cubicBezTo>
                <a:cubicBezTo>
                  <a:pt x="9706125" y="3609206"/>
                  <a:pt x="9702264" y="3606864"/>
                  <a:pt x="9700292" y="3602181"/>
                </a:cubicBezTo>
                <a:cubicBezTo>
                  <a:pt x="9698320" y="3597497"/>
                  <a:pt x="9697334" y="3587432"/>
                  <a:pt x="9697334" y="3571985"/>
                </a:cubicBezTo>
                <a:lnTo>
                  <a:pt x="9697334" y="3424334"/>
                </a:lnTo>
                <a:cubicBezTo>
                  <a:pt x="9697334" y="3407572"/>
                  <a:pt x="9698320" y="3397013"/>
                  <a:pt x="9700292" y="3392659"/>
                </a:cubicBezTo>
                <a:cubicBezTo>
                  <a:pt x="9702264" y="3388304"/>
                  <a:pt x="9706207" y="3386127"/>
                  <a:pt x="9712123" y="3386127"/>
                </a:cubicBezTo>
                <a:close/>
                <a:moveTo>
                  <a:pt x="8330998" y="3386127"/>
                </a:moveTo>
                <a:cubicBezTo>
                  <a:pt x="8336914" y="3386127"/>
                  <a:pt x="8340776" y="3388304"/>
                  <a:pt x="8342584" y="3392659"/>
                </a:cubicBezTo>
                <a:cubicBezTo>
                  <a:pt x="8344391" y="3397013"/>
                  <a:pt x="8345295" y="3407572"/>
                  <a:pt x="8345295" y="3424334"/>
                </a:cubicBezTo>
                <a:lnTo>
                  <a:pt x="8345295" y="3575189"/>
                </a:lnTo>
                <a:cubicBezTo>
                  <a:pt x="8345295" y="3589321"/>
                  <a:pt x="8344350" y="3598524"/>
                  <a:pt x="8342460" y="3602797"/>
                </a:cubicBezTo>
                <a:cubicBezTo>
                  <a:pt x="8340571" y="3607070"/>
                  <a:pt x="8336668" y="3609206"/>
                  <a:pt x="8330752" y="3609206"/>
                </a:cubicBezTo>
                <a:cubicBezTo>
                  <a:pt x="8325000" y="3609206"/>
                  <a:pt x="8321139" y="3606864"/>
                  <a:pt x="8319167" y="3602181"/>
                </a:cubicBezTo>
                <a:cubicBezTo>
                  <a:pt x="8317195" y="3597497"/>
                  <a:pt x="8316209" y="3587432"/>
                  <a:pt x="8316209" y="3571985"/>
                </a:cubicBezTo>
                <a:lnTo>
                  <a:pt x="8316209" y="3424334"/>
                </a:lnTo>
                <a:cubicBezTo>
                  <a:pt x="8316209" y="3407572"/>
                  <a:pt x="8317195" y="3397013"/>
                  <a:pt x="8319167" y="3392659"/>
                </a:cubicBezTo>
                <a:cubicBezTo>
                  <a:pt x="8321139" y="3388304"/>
                  <a:pt x="8325082" y="3386127"/>
                  <a:pt x="8330998" y="3386127"/>
                </a:cubicBezTo>
                <a:close/>
                <a:moveTo>
                  <a:pt x="7226098" y="3386127"/>
                </a:moveTo>
                <a:cubicBezTo>
                  <a:pt x="7232014" y="3386127"/>
                  <a:pt x="7235876" y="3388304"/>
                  <a:pt x="7237684" y="3392659"/>
                </a:cubicBezTo>
                <a:cubicBezTo>
                  <a:pt x="7239491" y="3397013"/>
                  <a:pt x="7240395" y="3407572"/>
                  <a:pt x="7240395" y="3424334"/>
                </a:cubicBezTo>
                <a:lnTo>
                  <a:pt x="7240395" y="3575189"/>
                </a:lnTo>
                <a:cubicBezTo>
                  <a:pt x="7240395" y="3589321"/>
                  <a:pt x="7239450" y="3598524"/>
                  <a:pt x="7237560" y="3602797"/>
                </a:cubicBezTo>
                <a:cubicBezTo>
                  <a:pt x="7235671" y="3607070"/>
                  <a:pt x="7231768" y="3609206"/>
                  <a:pt x="7225852" y="3609206"/>
                </a:cubicBezTo>
                <a:cubicBezTo>
                  <a:pt x="7220100" y="3609206"/>
                  <a:pt x="7216238" y="3606864"/>
                  <a:pt x="7214267" y="3602181"/>
                </a:cubicBezTo>
                <a:cubicBezTo>
                  <a:pt x="7212295" y="3597497"/>
                  <a:pt x="7211309" y="3587432"/>
                  <a:pt x="7211309" y="3571985"/>
                </a:cubicBezTo>
                <a:lnTo>
                  <a:pt x="7211309" y="3424334"/>
                </a:lnTo>
                <a:cubicBezTo>
                  <a:pt x="7211309" y="3407572"/>
                  <a:pt x="7212295" y="3397013"/>
                  <a:pt x="7214267" y="3392659"/>
                </a:cubicBezTo>
                <a:cubicBezTo>
                  <a:pt x="7216238" y="3388304"/>
                  <a:pt x="7220182" y="3386127"/>
                  <a:pt x="7226098" y="3386127"/>
                </a:cubicBezTo>
                <a:close/>
                <a:moveTo>
                  <a:pt x="6816770" y="3386127"/>
                </a:moveTo>
                <a:cubicBezTo>
                  <a:pt x="6822850" y="3386127"/>
                  <a:pt x="6826917" y="3388181"/>
                  <a:pt x="6828971" y="3392289"/>
                </a:cubicBezTo>
                <a:cubicBezTo>
                  <a:pt x="6831026" y="3396397"/>
                  <a:pt x="6832053" y="3404449"/>
                  <a:pt x="6832053" y="3416446"/>
                </a:cubicBezTo>
                <a:lnTo>
                  <a:pt x="6832053" y="3567794"/>
                </a:lnTo>
                <a:cubicBezTo>
                  <a:pt x="6832053" y="3586035"/>
                  <a:pt x="6830985" y="3597497"/>
                  <a:pt x="6828848" y="3602181"/>
                </a:cubicBezTo>
                <a:cubicBezTo>
                  <a:pt x="6826712" y="3606864"/>
                  <a:pt x="6822439" y="3609206"/>
                  <a:pt x="6816030" y="3609206"/>
                </a:cubicBezTo>
                <a:cubicBezTo>
                  <a:pt x="6810443" y="3609206"/>
                  <a:pt x="6806664" y="3607111"/>
                  <a:pt x="6804692" y="3602920"/>
                </a:cubicBezTo>
                <a:cubicBezTo>
                  <a:pt x="6802720" y="3598730"/>
                  <a:pt x="6801734" y="3589979"/>
                  <a:pt x="6801734" y="3576668"/>
                </a:cubicBezTo>
                <a:lnTo>
                  <a:pt x="6801734" y="3416446"/>
                </a:lnTo>
                <a:cubicBezTo>
                  <a:pt x="6801734" y="3403628"/>
                  <a:pt x="6802761" y="3395370"/>
                  <a:pt x="6804815" y="3391673"/>
                </a:cubicBezTo>
                <a:cubicBezTo>
                  <a:pt x="6806869" y="3387975"/>
                  <a:pt x="6810854" y="3386127"/>
                  <a:pt x="6816770" y="3386127"/>
                </a:cubicBezTo>
                <a:close/>
                <a:moveTo>
                  <a:pt x="9856403" y="3334116"/>
                </a:moveTo>
                <a:lnTo>
                  <a:pt x="9856403" y="3554730"/>
                </a:lnTo>
                <a:cubicBezTo>
                  <a:pt x="9856403" y="3582831"/>
                  <a:pt x="9856978" y="3601606"/>
                  <a:pt x="9858128" y="3611055"/>
                </a:cubicBezTo>
                <a:cubicBezTo>
                  <a:pt x="9859278" y="3620504"/>
                  <a:pt x="9862196" y="3629583"/>
                  <a:pt x="9866879" y="3638293"/>
                </a:cubicBezTo>
                <a:cubicBezTo>
                  <a:pt x="9871562" y="3647002"/>
                  <a:pt x="9878834" y="3653986"/>
                  <a:pt x="9888694" y="3659244"/>
                </a:cubicBezTo>
                <a:cubicBezTo>
                  <a:pt x="9898554" y="3664503"/>
                  <a:pt x="9910961" y="3667132"/>
                  <a:pt x="9925915" y="3667132"/>
                </a:cubicBezTo>
                <a:cubicBezTo>
                  <a:pt x="9939062" y="3667132"/>
                  <a:pt x="9950688" y="3664375"/>
                  <a:pt x="9960794" y="3658860"/>
                </a:cubicBezTo>
                <a:cubicBezTo>
                  <a:pt x="9970900" y="3653344"/>
                  <a:pt x="9979405" y="3645071"/>
                  <a:pt x="9986306" y="3634041"/>
                </a:cubicBezTo>
                <a:lnTo>
                  <a:pt x="9984581" y="3661217"/>
                </a:lnTo>
                <a:lnTo>
                  <a:pt x="10085891" y="3661217"/>
                </a:lnTo>
                <a:lnTo>
                  <a:pt x="10085891" y="3334116"/>
                </a:lnTo>
                <a:lnTo>
                  <a:pt x="9986306" y="3334116"/>
                </a:lnTo>
                <a:lnTo>
                  <a:pt x="9986306" y="3554237"/>
                </a:lnTo>
                <a:cubicBezTo>
                  <a:pt x="9986306" y="3581023"/>
                  <a:pt x="9985608" y="3596881"/>
                  <a:pt x="9984211" y="3601811"/>
                </a:cubicBezTo>
                <a:cubicBezTo>
                  <a:pt x="9982814" y="3606741"/>
                  <a:pt x="9978419" y="3609206"/>
                  <a:pt x="9971024" y="3609206"/>
                </a:cubicBezTo>
                <a:cubicBezTo>
                  <a:pt x="9964122" y="3609206"/>
                  <a:pt x="9959890" y="3606823"/>
                  <a:pt x="9958329" y="3602058"/>
                </a:cubicBezTo>
                <a:cubicBezTo>
                  <a:pt x="9956768" y="3597291"/>
                  <a:pt x="9955988" y="3582174"/>
                  <a:pt x="9955988" y="3556702"/>
                </a:cubicBezTo>
                <a:lnTo>
                  <a:pt x="9955988" y="3334116"/>
                </a:lnTo>
                <a:close/>
                <a:moveTo>
                  <a:pt x="9351401" y="3334116"/>
                </a:moveTo>
                <a:lnTo>
                  <a:pt x="9405930" y="3607727"/>
                </a:lnTo>
                <a:cubicBezTo>
                  <a:pt x="9410044" y="3627939"/>
                  <a:pt x="9412101" y="3639360"/>
                  <a:pt x="9412101" y="3641990"/>
                </a:cubicBezTo>
                <a:cubicBezTo>
                  <a:pt x="9412101" y="3647413"/>
                  <a:pt x="9409879" y="3650905"/>
                  <a:pt x="9405434" y="3652466"/>
                </a:cubicBezTo>
                <a:cubicBezTo>
                  <a:pt x="9400989" y="3654027"/>
                  <a:pt x="9391030" y="3654808"/>
                  <a:pt x="9375558" y="3654808"/>
                </a:cubicBezTo>
                <a:lnTo>
                  <a:pt x="9375558" y="3707065"/>
                </a:lnTo>
                <a:lnTo>
                  <a:pt x="9435942" y="3707065"/>
                </a:lnTo>
                <a:cubicBezTo>
                  <a:pt x="9463546" y="3707065"/>
                  <a:pt x="9483634" y="3704970"/>
                  <a:pt x="9496204" y="3700780"/>
                </a:cubicBezTo>
                <a:cubicBezTo>
                  <a:pt x="9508774" y="3696589"/>
                  <a:pt x="9518592" y="3690057"/>
                  <a:pt x="9525657" y="3681183"/>
                </a:cubicBezTo>
                <a:cubicBezTo>
                  <a:pt x="9532722" y="3672309"/>
                  <a:pt x="9537774" y="3661052"/>
                  <a:pt x="9540814" y="3647413"/>
                </a:cubicBezTo>
                <a:cubicBezTo>
                  <a:pt x="9543854" y="3633773"/>
                  <a:pt x="9547625" y="3608222"/>
                  <a:pt x="9552126" y="3570760"/>
                </a:cubicBezTo>
                <a:lnTo>
                  <a:pt x="9580581" y="3334116"/>
                </a:lnTo>
                <a:lnTo>
                  <a:pt x="9490487" y="3334116"/>
                </a:lnTo>
                <a:lnTo>
                  <a:pt x="9474526" y="3554977"/>
                </a:lnTo>
                <a:lnTo>
                  <a:pt x="9441804" y="3334116"/>
                </a:lnTo>
                <a:close/>
                <a:moveTo>
                  <a:pt x="7646603" y="3334116"/>
                </a:moveTo>
                <a:lnTo>
                  <a:pt x="7646603" y="3554730"/>
                </a:lnTo>
                <a:cubicBezTo>
                  <a:pt x="7646603" y="3582831"/>
                  <a:pt x="7647178" y="3601606"/>
                  <a:pt x="7648328" y="3611055"/>
                </a:cubicBezTo>
                <a:cubicBezTo>
                  <a:pt x="7649479" y="3620504"/>
                  <a:pt x="7652396" y="3629583"/>
                  <a:pt x="7657079" y="3638293"/>
                </a:cubicBezTo>
                <a:cubicBezTo>
                  <a:pt x="7661763" y="3647002"/>
                  <a:pt x="7669034" y="3653986"/>
                  <a:pt x="7678894" y="3659244"/>
                </a:cubicBezTo>
                <a:cubicBezTo>
                  <a:pt x="7688754" y="3664503"/>
                  <a:pt x="7701161" y="3667132"/>
                  <a:pt x="7716115" y="3667132"/>
                </a:cubicBezTo>
                <a:cubicBezTo>
                  <a:pt x="7729261" y="3667132"/>
                  <a:pt x="7740888" y="3664375"/>
                  <a:pt x="7750994" y="3658860"/>
                </a:cubicBezTo>
                <a:cubicBezTo>
                  <a:pt x="7761101" y="3653344"/>
                  <a:pt x="7769605" y="3645071"/>
                  <a:pt x="7776507" y="3634041"/>
                </a:cubicBezTo>
                <a:lnTo>
                  <a:pt x="7774781" y="3661217"/>
                </a:lnTo>
                <a:lnTo>
                  <a:pt x="7876091" y="3661217"/>
                </a:lnTo>
                <a:lnTo>
                  <a:pt x="7876091" y="3334116"/>
                </a:lnTo>
                <a:lnTo>
                  <a:pt x="7776507" y="3334116"/>
                </a:lnTo>
                <a:lnTo>
                  <a:pt x="7776507" y="3554237"/>
                </a:lnTo>
                <a:cubicBezTo>
                  <a:pt x="7776507" y="3581023"/>
                  <a:pt x="7775808" y="3596881"/>
                  <a:pt x="7774411" y="3601811"/>
                </a:cubicBezTo>
                <a:cubicBezTo>
                  <a:pt x="7773015" y="3606741"/>
                  <a:pt x="7768619" y="3609206"/>
                  <a:pt x="7761224" y="3609206"/>
                </a:cubicBezTo>
                <a:cubicBezTo>
                  <a:pt x="7754322" y="3609206"/>
                  <a:pt x="7750091" y="3606823"/>
                  <a:pt x="7748529" y="3602058"/>
                </a:cubicBezTo>
                <a:cubicBezTo>
                  <a:pt x="7746968" y="3597291"/>
                  <a:pt x="7746188" y="3582174"/>
                  <a:pt x="7746188" y="3556702"/>
                </a:cubicBezTo>
                <a:lnTo>
                  <a:pt x="7746188" y="3334116"/>
                </a:lnTo>
                <a:close/>
                <a:moveTo>
                  <a:pt x="6971807" y="3334116"/>
                </a:moveTo>
                <a:lnTo>
                  <a:pt x="6971807" y="3661217"/>
                </a:lnTo>
                <a:lnTo>
                  <a:pt x="7074350" y="3661217"/>
                </a:lnTo>
                <a:lnTo>
                  <a:pt x="7074350" y="3334116"/>
                </a:lnTo>
                <a:close/>
                <a:moveTo>
                  <a:pt x="7478590" y="3330418"/>
                </a:moveTo>
                <a:cubicBezTo>
                  <a:pt x="7489271" y="3330582"/>
                  <a:pt x="7496461" y="3331322"/>
                  <a:pt x="7500158" y="3332637"/>
                </a:cubicBezTo>
                <a:cubicBezTo>
                  <a:pt x="7503856" y="3333951"/>
                  <a:pt x="7506855" y="3337115"/>
                  <a:pt x="7509156" y="3342127"/>
                </a:cubicBezTo>
                <a:cubicBezTo>
                  <a:pt x="7511456" y="3347139"/>
                  <a:pt x="7512607" y="3355890"/>
                  <a:pt x="7512607" y="3368379"/>
                </a:cubicBezTo>
                <a:cubicBezTo>
                  <a:pt x="7512607" y="3392043"/>
                  <a:pt x="7511210" y="3406380"/>
                  <a:pt x="7508416" y="3411392"/>
                </a:cubicBezTo>
                <a:cubicBezTo>
                  <a:pt x="7505623" y="3416405"/>
                  <a:pt x="7499131" y="3418911"/>
                  <a:pt x="7488943" y="3418911"/>
                </a:cubicBezTo>
                <a:cubicBezTo>
                  <a:pt x="7486478" y="3418911"/>
                  <a:pt x="7483027" y="3418993"/>
                  <a:pt x="7478590" y="3419157"/>
                </a:cubicBezTo>
                <a:close/>
                <a:moveTo>
                  <a:pt x="6278440" y="3330418"/>
                </a:moveTo>
                <a:cubicBezTo>
                  <a:pt x="6290436" y="3330418"/>
                  <a:pt x="6298694" y="3332390"/>
                  <a:pt x="6303213" y="3336334"/>
                </a:cubicBezTo>
                <a:cubicBezTo>
                  <a:pt x="6307732" y="3340278"/>
                  <a:pt x="6309992" y="3348577"/>
                  <a:pt x="6309992" y="3361230"/>
                </a:cubicBezTo>
                <a:lnTo>
                  <a:pt x="6309992" y="3383169"/>
                </a:lnTo>
                <a:cubicBezTo>
                  <a:pt x="6309992" y="3400752"/>
                  <a:pt x="6307650" y="3411146"/>
                  <a:pt x="6302966" y="3414350"/>
                </a:cubicBezTo>
                <a:cubicBezTo>
                  <a:pt x="6298283" y="3417555"/>
                  <a:pt x="6290108" y="3419157"/>
                  <a:pt x="6278440" y="3419157"/>
                </a:cubicBezTo>
                <a:close/>
                <a:moveTo>
                  <a:pt x="9708672" y="3328200"/>
                </a:moveTo>
                <a:cubicBezTo>
                  <a:pt x="9682051" y="3328200"/>
                  <a:pt x="9660194" y="3333376"/>
                  <a:pt x="9643104" y="3343729"/>
                </a:cubicBezTo>
                <a:cubicBezTo>
                  <a:pt x="9626014" y="3354082"/>
                  <a:pt x="9614182" y="3367804"/>
                  <a:pt x="9607609" y="3384894"/>
                </a:cubicBezTo>
                <a:cubicBezTo>
                  <a:pt x="9601035" y="3401984"/>
                  <a:pt x="9597749" y="3425730"/>
                  <a:pt x="9597749" y="3456132"/>
                </a:cubicBezTo>
                <a:lnTo>
                  <a:pt x="9597749" y="3539940"/>
                </a:lnTo>
                <a:cubicBezTo>
                  <a:pt x="9597749" y="3567712"/>
                  <a:pt x="9599556" y="3588541"/>
                  <a:pt x="9603172" y="3602427"/>
                </a:cubicBezTo>
                <a:cubicBezTo>
                  <a:pt x="9606787" y="3616313"/>
                  <a:pt x="9612826" y="3628145"/>
                  <a:pt x="9621289" y="3637923"/>
                </a:cubicBezTo>
                <a:cubicBezTo>
                  <a:pt x="9629752" y="3647700"/>
                  <a:pt x="9641625" y="3655013"/>
                  <a:pt x="9656908" y="3659861"/>
                </a:cubicBezTo>
                <a:cubicBezTo>
                  <a:pt x="9672191" y="3664709"/>
                  <a:pt x="9690842" y="3667132"/>
                  <a:pt x="9712863" y="3667132"/>
                </a:cubicBezTo>
                <a:cubicBezTo>
                  <a:pt x="9732582" y="3667132"/>
                  <a:pt x="9750043" y="3664298"/>
                  <a:pt x="9765243" y="3658628"/>
                </a:cubicBezTo>
                <a:cubicBezTo>
                  <a:pt x="9780444" y="3652959"/>
                  <a:pt x="9792892" y="3644167"/>
                  <a:pt x="9802588" y="3632253"/>
                </a:cubicBezTo>
                <a:cubicBezTo>
                  <a:pt x="9812283" y="3620339"/>
                  <a:pt x="9818610" y="3607521"/>
                  <a:pt x="9821568" y="3593800"/>
                </a:cubicBezTo>
                <a:cubicBezTo>
                  <a:pt x="9824526" y="3580078"/>
                  <a:pt x="9826005" y="3558510"/>
                  <a:pt x="9826005" y="3529095"/>
                </a:cubicBezTo>
                <a:lnTo>
                  <a:pt x="9826005" y="3448983"/>
                </a:lnTo>
                <a:cubicBezTo>
                  <a:pt x="9826005" y="3425812"/>
                  <a:pt x="9824402" y="3408558"/>
                  <a:pt x="9821198" y="3397219"/>
                </a:cubicBezTo>
                <a:cubicBezTo>
                  <a:pt x="9817994" y="3385880"/>
                  <a:pt x="9812037" y="3374869"/>
                  <a:pt x="9803327" y="3364188"/>
                </a:cubicBezTo>
                <a:cubicBezTo>
                  <a:pt x="9794617" y="3353507"/>
                  <a:pt x="9782252" y="3344838"/>
                  <a:pt x="9766229" y="3338183"/>
                </a:cubicBezTo>
                <a:cubicBezTo>
                  <a:pt x="9750207" y="3331528"/>
                  <a:pt x="9731021" y="3328200"/>
                  <a:pt x="9708672" y="3328200"/>
                </a:cubicBezTo>
                <a:close/>
                <a:moveTo>
                  <a:pt x="9222897" y="3328200"/>
                </a:moveTo>
                <a:cubicBezTo>
                  <a:pt x="9194797" y="3328200"/>
                  <a:pt x="9171955" y="3333458"/>
                  <a:pt x="9154371" y="3343976"/>
                </a:cubicBezTo>
                <a:cubicBezTo>
                  <a:pt x="9136788" y="3354492"/>
                  <a:pt x="9125079" y="3366612"/>
                  <a:pt x="9119246" y="3380334"/>
                </a:cubicBezTo>
                <a:cubicBezTo>
                  <a:pt x="9113412" y="3394055"/>
                  <a:pt x="9110495" y="3413570"/>
                  <a:pt x="9110495" y="3438877"/>
                </a:cubicBezTo>
                <a:lnTo>
                  <a:pt x="9110495" y="3460815"/>
                </a:lnTo>
                <a:lnTo>
                  <a:pt x="9203917" y="3460815"/>
                </a:lnTo>
                <a:lnTo>
                  <a:pt x="9203917" y="3426552"/>
                </a:lnTo>
                <a:cubicBezTo>
                  <a:pt x="9203917" y="3408311"/>
                  <a:pt x="9204739" y="3397013"/>
                  <a:pt x="9206382" y="3392659"/>
                </a:cubicBezTo>
                <a:cubicBezTo>
                  <a:pt x="9208025" y="3388304"/>
                  <a:pt x="9212216" y="3386127"/>
                  <a:pt x="9218953" y="3386127"/>
                </a:cubicBezTo>
                <a:cubicBezTo>
                  <a:pt x="9224869" y="3386127"/>
                  <a:pt x="9229101" y="3388715"/>
                  <a:pt x="9231648" y="3393891"/>
                </a:cubicBezTo>
                <a:cubicBezTo>
                  <a:pt x="9234195" y="3399068"/>
                  <a:pt x="9235469" y="3410201"/>
                  <a:pt x="9235469" y="3427291"/>
                </a:cubicBezTo>
                <a:cubicBezTo>
                  <a:pt x="9235469" y="3440931"/>
                  <a:pt x="9234318" y="3449969"/>
                  <a:pt x="9232018" y="3454406"/>
                </a:cubicBezTo>
                <a:cubicBezTo>
                  <a:pt x="9229717" y="3458843"/>
                  <a:pt x="9212216" y="3467471"/>
                  <a:pt x="9179514" y="3480288"/>
                </a:cubicBezTo>
                <a:cubicBezTo>
                  <a:pt x="9148948" y="3492120"/>
                  <a:pt x="9129804" y="3502473"/>
                  <a:pt x="9122080" y="3511347"/>
                </a:cubicBezTo>
                <a:cubicBezTo>
                  <a:pt x="9114356" y="3520221"/>
                  <a:pt x="9110495" y="3536900"/>
                  <a:pt x="9110495" y="3561386"/>
                </a:cubicBezTo>
                <a:lnTo>
                  <a:pt x="9110495" y="3588253"/>
                </a:lnTo>
                <a:cubicBezTo>
                  <a:pt x="9110495" y="3621284"/>
                  <a:pt x="9117766" y="3642688"/>
                  <a:pt x="9132310" y="3652466"/>
                </a:cubicBezTo>
                <a:cubicBezTo>
                  <a:pt x="9146853" y="3662244"/>
                  <a:pt x="9162834" y="3667132"/>
                  <a:pt x="9180254" y="3667132"/>
                </a:cubicBezTo>
                <a:cubicBezTo>
                  <a:pt x="9193564" y="3667132"/>
                  <a:pt x="9205026" y="3664211"/>
                  <a:pt x="9214640" y="3658367"/>
                </a:cubicBezTo>
                <a:cubicBezTo>
                  <a:pt x="9224253" y="3652522"/>
                  <a:pt x="9232100" y="3643756"/>
                  <a:pt x="9238180" y="3632068"/>
                </a:cubicBezTo>
                <a:lnTo>
                  <a:pt x="9238180" y="3661217"/>
                </a:lnTo>
                <a:lnTo>
                  <a:pt x="9335053" y="3661217"/>
                </a:lnTo>
                <a:lnTo>
                  <a:pt x="9335053" y="3497050"/>
                </a:lnTo>
                <a:cubicBezTo>
                  <a:pt x="9335053" y="3442985"/>
                  <a:pt x="9333328" y="3407284"/>
                  <a:pt x="9329877" y="3389947"/>
                </a:cubicBezTo>
                <a:cubicBezTo>
                  <a:pt x="9326426" y="3372610"/>
                  <a:pt x="9316155" y="3357985"/>
                  <a:pt x="9299065" y="3346071"/>
                </a:cubicBezTo>
                <a:cubicBezTo>
                  <a:pt x="9281974" y="3334157"/>
                  <a:pt x="9256585" y="3328200"/>
                  <a:pt x="9222897" y="3328200"/>
                </a:cubicBezTo>
                <a:close/>
                <a:moveTo>
                  <a:pt x="8638952" y="3328200"/>
                </a:moveTo>
                <a:cubicBezTo>
                  <a:pt x="8625312" y="3328200"/>
                  <a:pt x="8613275" y="3331204"/>
                  <a:pt x="8602840" y="3337212"/>
                </a:cubicBezTo>
                <a:cubicBezTo>
                  <a:pt x="8592405" y="3343221"/>
                  <a:pt x="8583572" y="3352233"/>
                  <a:pt x="8576342" y="3364250"/>
                </a:cubicBezTo>
                <a:lnTo>
                  <a:pt x="8578067" y="3334116"/>
                </a:lnTo>
                <a:lnTo>
                  <a:pt x="8476757" y="3334116"/>
                </a:lnTo>
                <a:lnTo>
                  <a:pt x="8476757" y="3661217"/>
                </a:lnTo>
                <a:lnTo>
                  <a:pt x="8576342" y="3661217"/>
                </a:lnTo>
                <a:lnTo>
                  <a:pt x="8576342" y="3440109"/>
                </a:lnTo>
                <a:cubicBezTo>
                  <a:pt x="8576342" y="3415460"/>
                  <a:pt x="8577245" y="3400300"/>
                  <a:pt x="8579053" y="3394631"/>
                </a:cubicBezTo>
                <a:cubicBezTo>
                  <a:pt x="8580861" y="3388961"/>
                  <a:pt x="8585297" y="3386127"/>
                  <a:pt x="8592364" y="3386127"/>
                </a:cubicBezTo>
                <a:cubicBezTo>
                  <a:pt x="8599102" y="3386127"/>
                  <a:pt x="8603210" y="3388592"/>
                  <a:pt x="8604688" y="3393521"/>
                </a:cubicBezTo>
                <a:cubicBezTo>
                  <a:pt x="8606168" y="3398451"/>
                  <a:pt x="8606907" y="3412173"/>
                  <a:pt x="8606907" y="3434686"/>
                </a:cubicBezTo>
                <a:lnTo>
                  <a:pt x="8606907" y="3661217"/>
                </a:lnTo>
                <a:lnTo>
                  <a:pt x="8706492" y="3661217"/>
                </a:lnTo>
                <a:lnTo>
                  <a:pt x="8706492" y="3431975"/>
                </a:lnTo>
                <a:cubicBezTo>
                  <a:pt x="8706492" y="3403381"/>
                  <a:pt x="8704930" y="3382963"/>
                  <a:pt x="8701808" y="3370720"/>
                </a:cubicBezTo>
                <a:cubicBezTo>
                  <a:pt x="8698686" y="3358478"/>
                  <a:pt x="8691702" y="3348330"/>
                  <a:pt x="8680856" y="3340278"/>
                </a:cubicBezTo>
                <a:cubicBezTo>
                  <a:pt x="8670010" y="3332226"/>
                  <a:pt x="8656042" y="3328200"/>
                  <a:pt x="8638952" y="3328200"/>
                </a:cubicBezTo>
                <a:close/>
                <a:moveTo>
                  <a:pt x="8327547" y="3328200"/>
                </a:moveTo>
                <a:cubicBezTo>
                  <a:pt x="8300926" y="3328200"/>
                  <a:pt x="8279070" y="3333376"/>
                  <a:pt x="8261979" y="3343729"/>
                </a:cubicBezTo>
                <a:cubicBezTo>
                  <a:pt x="8244889" y="3354082"/>
                  <a:pt x="8233057" y="3367804"/>
                  <a:pt x="8226484" y="3384894"/>
                </a:cubicBezTo>
                <a:cubicBezTo>
                  <a:pt x="8219911" y="3401984"/>
                  <a:pt x="8216624" y="3425730"/>
                  <a:pt x="8216624" y="3456132"/>
                </a:cubicBezTo>
                <a:lnTo>
                  <a:pt x="8216624" y="3539940"/>
                </a:lnTo>
                <a:cubicBezTo>
                  <a:pt x="8216624" y="3567712"/>
                  <a:pt x="8218432" y="3588541"/>
                  <a:pt x="8222047" y="3602427"/>
                </a:cubicBezTo>
                <a:cubicBezTo>
                  <a:pt x="8225662" y="3616313"/>
                  <a:pt x="8231701" y="3628145"/>
                  <a:pt x="8240164" y="3637923"/>
                </a:cubicBezTo>
                <a:cubicBezTo>
                  <a:pt x="8248627" y="3647700"/>
                  <a:pt x="8260500" y="3655013"/>
                  <a:pt x="8275783" y="3659861"/>
                </a:cubicBezTo>
                <a:cubicBezTo>
                  <a:pt x="8291066" y="3664709"/>
                  <a:pt x="8309717" y="3667132"/>
                  <a:pt x="8331738" y="3667132"/>
                </a:cubicBezTo>
                <a:cubicBezTo>
                  <a:pt x="8351458" y="3667132"/>
                  <a:pt x="8368918" y="3664298"/>
                  <a:pt x="8384118" y="3658628"/>
                </a:cubicBezTo>
                <a:cubicBezTo>
                  <a:pt x="8399319" y="3652959"/>
                  <a:pt x="8411767" y="3644167"/>
                  <a:pt x="8421462" y="3632253"/>
                </a:cubicBezTo>
                <a:cubicBezTo>
                  <a:pt x="8431158" y="3620339"/>
                  <a:pt x="8437485" y="3607521"/>
                  <a:pt x="8440443" y="3593800"/>
                </a:cubicBezTo>
                <a:cubicBezTo>
                  <a:pt x="8443401" y="3580078"/>
                  <a:pt x="8444880" y="3558510"/>
                  <a:pt x="8444880" y="3529095"/>
                </a:cubicBezTo>
                <a:lnTo>
                  <a:pt x="8444880" y="3448983"/>
                </a:lnTo>
                <a:cubicBezTo>
                  <a:pt x="8444880" y="3425812"/>
                  <a:pt x="8443278" y="3408558"/>
                  <a:pt x="8440073" y="3397219"/>
                </a:cubicBezTo>
                <a:cubicBezTo>
                  <a:pt x="8436868" y="3385880"/>
                  <a:pt x="8430912" y="3374869"/>
                  <a:pt x="8422202" y="3364188"/>
                </a:cubicBezTo>
                <a:cubicBezTo>
                  <a:pt x="8413492" y="3353507"/>
                  <a:pt x="8401126" y="3344838"/>
                  <a:pt x="8385104" y="3338183"/>
                </a:cubicBezTo>
                <a:cubicBezTo>
                  <a:pt x="8369082" y="3331528"/>
                  <a:pt x="8349896" y="3328200"/>
                  <a:pt x="8327547" y="3328200"/>
                </a:cubicBezTo>
                <a:close/>
                <a:moveTo>
                  <a:pt x="7222647" y="3328200"/>
                </a:moveTo>
                <a:cubicBezTo>
                  <a:pt x="7196026" y="3328200"/>
                  <a:pt x="7174170" y="3333376"/>
                  <a:pt x="7157079" y="3343729"/>
                </a:cubicBezTo>
                <a:cubicBezTo>
                  <a:pt x="7139989" y="3354082"/>
                  <a:pt x="7128157" y="3367804"/>
                  <a:pt x="7121584" y="3384894"/>
                </a:cubicBezTo>
                <a:cubicBezTo>
                  <a:pt x="7115011" y="3401984"/>
                  <a:pt x="7111724" y="3425730"/>
                  <a:pt x="7111724" y="3456132"/>
                </a:cubicBezTo>
                <a:lnTo>
                  <a:pt x="7111724" y="3539940"/>
                </a:lnTo>
                <a:cubicBezTo>
                  <a:pt x="7111724" y="3567712"/>
                  <a:pt x="7113532" y="3588541"/>
                  <a:pt x="7117147" y="3602427"/>
                </a:cubicBezTo>
                <a:cubicBezTo>
                  <a:pt x="7120762" y="3616313"/>
                  <a:pt x="7126801" y="3628145"/>
                  <a:pt x="7135264" y="3637923"/>
                </a:cubicBezTo>
                <a:cubicBezTo>
                  <a:pt x="7143728" y="3647700"/>
                  <a:pt x="7155600" y="3655013"/>
                  <a:pt x="7170883" y="3659861"/>
                </a:cubicBezTo>
                <a:cubicBezTo>
                  <a:pt x="7186166" y="3664709"/>
                  <a:pt x="7204818" y="3667132"/>
                  <a:pt x="7226838" y="3667132"/>
                </a:cubicBezTo>
                <a:cubicBezTo>
                  <a:pt x="7246558" y="3667132"/>
                  <a:pt x="7264018" y="3664298"/>
                  <a:pt x="7279218" y="3658628"/>
                </a:cubicBezTo>
                <a:cubicBezTo>
                  <a:pt x="7294419" y="3652959"/>
                  <a:pt x="7306867" y="3644167"/>
                  <a:pt x="7316563" y="3632253"/>
                </a:cubicBezTo>
                <a:cubicBezTo>
                  <a:pt x="7326258" y="3620339"/>
                  <a:pt x="7332585" y="3607521"/>
                  <a:pt x="7335543" y="3593800"/>
                </a:cubicBezTo>
                <a:cubicBezTo>
                  <a:pt x="7338501" y="3580078"/>
                  <a:pt x="7339980" y="3558510"/>
                  <a:pt x="7339980" y="3529095"/>
                </a:cubicBezTo>
                <a:lnTo>
                  <a:pt x="7339980" y="3448983"/>
                </a:lnTo>
                <a:cubicBezTo>
                  <a:pt x="7339980" y="3425812"/>
                  <a:pt x="7338378" y="3408558"/>
                  <a:pt x="7335173" y="3397219"/>
                </a:cubicBezTo>
                <a:cubicBezTo>
                  <a:pt x="7331969" y="3385880"/>
                  <a:pt x="7326012" y="3374869"/>
                  <a:pt x="7317302" y="3364188"/>
                </a:cubicBezTo>
                <a:cubicBezTo>
                  <a:pt x="7308593" y="3353507"/>
                  <a:pt x="7296227" y="3344838"/>
                  <a:pt x="7280204" y="3338183"/>
                </a:cubicBezTo>
                <a:cubicBezTo>
                  <a:pt x="7264182" y="3331528"/>
                  <a:pt x="7244997" y="3328200"/>
                  <a:pt x="7222647" y="3328200"/>
                </a:cubicBezTo>
                <a:close/>
                <a:moveTo>
                  <a:pt x="6555898" y="3328200"/>
                </a:moveTo>
                <a:cubicBezTo>
                  <a:pt x="6527797" y="3328200"/>
                  <a:pt x="6504955" y="3333458"/>
                  <a:pt x="6487371" y="3343976"/>
                </a:cubicBezTo>
                <a:cubicBezTo>
                  <a:pt x="6469788" y="3354492"/>
                  <a:pt x="6458079" y="3366612"/>
                  <a:pt x="6452246" y="3380334"/>
                </a:cubicBezTo>
                <a:cubicBezTo>
                  <a:pt x="6446412" y="3394055"/>
                  <a:pt x="6443495" y="3413570"/>
                  <a:pt x="6443495" y="3438877"/>
                </a:cubicBezTo>
                <a:lnTo>
                  <a:pt x="6443495" y="3460815"/>
                </a:lnTo>
                <a:lnTo>
                  <a:pt x="6536917" y="3460815"/>
                </a:lnTo>
                <a:lnTo>
                  <a:pt x="6536917" y="3426552"/>
                </a:lnTo>
                <a:cubicBezTo>
                  <a:pt x="6536917" y="3408311"/>
                  <a:pt x="6537739" y="3397013"/>
                  <a:pt x="6539382" y="3392659"/>
                </a:cubicBezTo>
                <a:cubicBezTo>
                  <a:pt x="6541026" y="3388304"/>
                  <a:pt x="6545216" y="3386127"/>
                  <a:pt x="6551954" y="3386127"/>
                </a:cubicBezTo>
                <a:cubicBezTo>
                  <a:pt x="6557869" y="3386127"/>
                  <a:pt x="6562101" y="3388715"/>
                  <a:pt x="6564648" y="3393891"/>
                </a:cubicBezTo>
                <a:cubicBezTo>
                  <a:pt x="6567195" y="3399068"/>
                  <a:pt x="6568469" y="3410201"/>
                  <a:pt x="6568469" y="3427291"/>
                </a:cubicBezTo>
                <a:cubicBezTo>
                  <a:pt x="6568469" y="3440931"/>
                  <a:pt x="6567319" y="3449969"/>
                  <a:pt x="6565018" y="3454406"/>
                </a:cubicBezTo>
                <a:cubicBezTo>
                  <a:pt x="6562717" y="3458843"/>
                  <a:pt x="6545216" y="3467471"/>
                  <a:pt x="6512514" y="3480288"/>
                </a:cubicBezTo>
                <a:cubicBezTo>
                  <a:pt x="6481949" y="3492120"/>
                  <a:pt x="6462804" y="3502473"/>
                  <a:pt x="6455080" y="3511347"/>
                </a:cubicBezTo>
                <a:cubicBezTo>
                  <a:pt x="6447357" y="3520221"/>
                  <a:pt x="6443495" y="3536900"/>
                  <a:pt x="6443495" y="3561386"/>
                </a:cubicBezTo>
                <a:lnTo>
                  <a:pt x="6443495" y="3588253"/>
                </a:lnTo>
                <a:cubicBezTo>
                  <a:pt x="6443495" y="3621284"/>
                  <a:pt x="6450767" y="3642688"/>
                  <a:pt x="6465310" y="3652466"/>
                </a:cubicBezTo>
                <a:cubicBezTo>
                  <a:pt x="6479853" y="3662244"/>
                  <a:pt x="6495835" y="3667132"/>
                  <a:pt x="6513254" y="3667132"/>
                </a:cubicBezTo>
                <a:cubicBezTo>
                  <a:pt x="6526564" y="3667132"/>
                  <a:pt x="6538027" y="3664211"/>
                  <a:pt x="6547640" y="3658367"/>
                </a:cubicBezTo>
                <a:cubicBezTo>
                  <a:pt x="6557253" y="3652522"/>
                  <a:pt x="6565100" y="3643756"/>
                  <a:pt x="6571180" y="3632068"/>
                </a:cubicBezTo>
                <a:lnTo>
                  <a:pt x="6571180" y="3661217"/>
                </a:lnTo>
                <a:lnTo>
                  <a:pt x="6668053" y="3661217"/>
                </a:lnTo>
                <a:lnTo>
                  <a:pt x="6668053" y="3497050"/>
                </a:lnTo>
                <a:cubicBezTo>
                  <a:pt x="6668053" y="3442985"/>
                  <a:pt x="6666328" y="3407284"/>
                  <a:pt x="6662877" y="3389947"/>
                </a:cubicBezTo>
                <a:cubicBezTo>
                  <a:pt x="6659426" y="3372610"/>
                  <a:pt x="6649155" y="3357985"/>
                  <a:pt x="6632065" y="3346071"/>
                </a:cubicBezTo>
                <a:cubicBezTo>
                  <a:pt x="6614974" y="3334157"/>
                  <a:pt x="6589585" y="3328200"/>
                  <a:pt x="6555898" y="3328200"/>
                </a:cubicBezTo>
                <a:close/>
                <a:moveTo>
                  <a:pt x="10129758" y="3290486"/>
                </a:moveTo>
                <a:lnTo>
                  <a:pt x="10129758" y="3342003"/>
                </a:lnTo>
                <a:lnTo>
                  <a:pt x="10108313" y="3342003"/>
                </a:lnTo>
                <a:lnTo>
                  <a:pt x="10108313" y="3393768"/>
                </a:lnTo>
                <a:lnTo>
                  <a:pt x="10129758" y="3393768"/>
                </a:lnTo>
                <a:lnTo>
                  <a:pt x="10129758" y="3559906"/>
                </a:lnTo>
                <a:cubicBezTo>
                  <a:pt x="10129758" y="3592444"/>
                  <a:pt x="10130662" y="3613109"/>
                  <a:pt x="10132470" y="3621901"/>
                </a:cubicBezTo>
                <a:cubicBezTo>
                  <a:pt x="10134277" y="3630692"/>
                  <a:pt x="10138878" y="3638498"/>
                  <a:pt x="10146274" y="3645318"/>
                </a:cubicBezTo>
                <a:cubicBezTo>
                  <a:pt x="10153668" y="3652137"/>
                  <a:pt x="10162214" y="3656492"/>
                  <a:pt x="10171909" y="3658382"/>
                </a:cubicBezTo>
                <a:cubicBezTo>
                  <a:pt x="10181604" y="3660271"/>
                  <a:pt x="10197791" y="3661217"/>
                  <a:pt x="10220469" y="3661217"/>
                </a:cubicBezTo>
                <a:lnTo>
                  <a:pt x="10260648" y="3661217"/>
                </a:lnTo>
                <a:lnTo>
                  <a:pt x="10260648" y="3608466"/>
                </a:lnTo>
                <a:cubicBezTo>
                  <a:pt x="10244379" y="3608466"/>
                  <a:pt x="10235136" y="3607234"/>
                  <a:pt x="10232917" y="3604769"/>
                </a:cubicBezTo>
                <a:cubicBezTo>
                  <a:pt x="10230698" y="3602304"/>
                  <a:pt x="10229589" y="3590308"/>
                  <a:pt x="10229589" y="3568780"/>
                </a:cubicBezTo>
                <a:lnTo>
                  <a:pt x="10229589" y="3393768"/>
                </a:lnTo>
                <a:lnTo>
                  <a:pt x="10256458" y="3393768"/>
                </a:lnTo>
                <a:lnTo>
                  <a:pt x="10256458" y="3342003"/>
                </a:lnTo>
                <a:lnTo>
                  <a:pt x="10229589" y="3342003"/>
                </a:lnTo>
                <a:lnTo>
                  <a:pt x="10229589" y="3290486"/>
                </a:lnTo>
                <a:close/>
                <a:moveTo>
                  <a:pt x="8072358" y="3290486"/>
                </a:moveTo>
                <a:lnTo>
                  <a:pt x="8072358" y="3342003"/>
                </a:lnTo>
                <a:lnTo>
                  <a:pt x="8050913" y="3342003"/>
                </a:lnTo>
                <a:lnTo>
                  <a:pt x="8050913" y="3393768"/>
                </a:lnTo>
                <a:lnTo>
                  <a:pt x="8072358" y="3393768"/>
                </a:lnTo>
                <a:lnTo>
                  <a:pt x="8072358" y="3559906"/>
                </a:lnTo>
                <a:cubicBezTo>
                  <a:pt x="8072358" y="3592444"/>
                  <a:pt x="8073262" y="3613109"/>
                  <a:pt x="8075070" y="3621901"/>
                </a:cubicBezTo>
                <a:cubicBezTo>
                  <a:pt x="8076877" y="3630692"/>
                  <a:pt x="8081479" y="3638498"/>
                  <a:pt x="8088874" y="3645318"/>
                </a:cubicBezTo>
                <a:cubicBezTo>
                  <a:pt x="8096269" y="3652137"/>
                  <a:pt x="8104814" y="3656492"/>
                  <a:pt x="8114509" y="3658382"/>
                </a:cubicBezTo>
                <a:cubicBezTo>
                  <a:pt x="8124205" y="3660271"/>
                  <a:pt x="8140391" y="3661217"/>
                  <a:pt x="8163069" y="3661217"/>
                </a:cubicBezTo>
                <a:lnTo>
                  <a:pt x="8203248" y="3661217"/>
                </a:lnTo>
                <a:lnTo>
                  <a:pt x="8203248" y="3608466"/>
                </a:lnTo>
                <a:cubicBezTo>
                  <a:pt x="8186979" y="3608466"/>
                  <a:pt x="8177736" y="3607234"/>
                  <a:pt x="8175517" y="3604769"/>
                </a:cubicBezTo>
                <a:cubicBezTo>
                  <a:pt x="8173299" y="3602304"/>
                  <a:pt x="8172189" y="3590308"/>
                  <a:pt x="8172189" y="3568780"/>
                </a:cubicBezTo>
                <a:lnTo>
                  <a:pt x="8172189" y="3393768"/>
                </a:lnTo>
                <a:lnTo>
                  <a:pt x="8199058" y="3393768"/>
                </a:lnTo>
                <a:lnTo>
                  <a:pt x="8199058" y="3342003"/>
                </a:lnTo>
                <a:lnTo>
                  <a:pt x="8172189" y="3342003"/>
                </a:lnTo>
                <a:lnTo>
                  <a:pt x="8172189" y="3290486"/>
                </a:lnTo>
                <a:close/>
                <a:moveTo>
                  <a:pt x="7919958" y="3290486"/>
                </a:moveTo>
                <a:lnTo>
                  <a:pt x="7919958" y="3342003"/>
                </a:lnTo>
                <a:lnTo>
                  <a:pt x="7898513" y="3342003"/>
                </a:lnTo>
                <a:lnTo>
                  <a:pt x="7898513" y="3393768"/>
                </a:lnTo>
                <a:lnTo>
                  <a:pt x="7919958" y="3393768"/>
                </a:lnTo>
                <a:lnTo>
                  <a:pt x="7919958" y="3559906"/>
                </a:lnTo>
                <a:cubicBezTo>
                  <a:pt x="7919958" y="3592444"/>
                  <a:pt x="7920862" y="3613109"/>
                  <a:pt x="7922670" y="3621901"/>
                </a:cubicBezTo>
                <a:cubicBezTo>
                  <a:pt x="7924477" y="3630692"/>
                  <a:pt x="7929079" y="3638498"/>
                  <a:pt x="7936474" y="3645318"/>
                </a:cubicBezTo>
                <a:cubicBezTo>
                  <a:pt x="7943869" y="3652137"/>
                  <a:pt x="7952414" y="3656492"/>
                  <a:pt x="7962109" y="3658382"/>
                </a:cubicBezTo>
                <a:cubicBezTo>
                  <a:pt x="7971805" y="3660271"/>
                  <a:pt x="7987991" y="3661217"/>
                  <a:pt x="8010669" y="3661217"/>
                </a:cubicBezTo>
                <a:lnTo>
                  <a:pt x="8050848" y="3661217"/>
                </a:lnTo>
                <a:lnTo>
                  <a:pt x="8050848" y="3608466"/>
                </a:lnTo>
                <a:cubicBezTo>
                  <a:pt x="8034579" y="3608466"/>
                  <a:pt x="8025336" y="3607234"/>
                  <a:pt x="8023117" y="3604769"/>
                </a:cubicBezTo>
                <a:cubicBezTo>
                  <a:pt x="8020899" y="3602304"/>
                  <a:pt x="8019790" y="3590308"/>
                  <a:pt x="8019790" y="3568780"/>
                </a:cubicBezTo>
                <a:lnTo>
                  <a:pt x="8019790" y="3393768"/>
                </a:lnTo>
                <a:lnTo>
                  <a:pt x="8046658" y="3393768"/>
                </a:lnTo>
                <a:lnTo>
                  <a:pt x="8046658" y="3342003"/>
                </a:lnTo>
                <a:lnTo>
                  <a:pt x="8019790" y="3342003"/>
                </a:lnTo>
                <a:lnTo>
                  <a:pt x="8019790" y="3290486"/>
                </a:lnTo>
                <a:close/>
                <a:moveTo>
                  <a:pt x="8927390" y="3262139"/>
                </a:moveTo>
                <a:lnTo>
                  <a:pt x="8927390" y="3661217"/>
                </a:lnTo>
                <a:lnTo>
                  <a:pt x="9094268" y="3661217"/>
                </a:lnTo>
                <a:lnTo>
                  <a:pt x="9094268" y="3581351"/>
                </a:lnTo>
                <a:lnTo>
                  <a:pt x="9031165" y="3581351"/>
                </a:lnTo>
                <a:lnTo>
                  <a:pt x="9031165" y="3262139"/>
                </a:lnTo>
                <a:close/>
                <a:moveTo>
                  <a:pt x="7374815" y="3262139"/>
                </a:moveTo>
                <a:lnTo>
                  <a:pt x="7374815" y="3661217"/>
                </a:lnTo>
                <a:lnTo>
                  <a:pt x="7494859" y="3661217"/>
                </a:lnTo>
                <a:cubicBezTo>
                  <a:pt x="7536599" y="3661217"/>
                  <a:pt x="7564206" y="3658833"/>
                  <a:pt x="7577682" y="3654065"/>
                </a:cubicBezTo>
                <a:cubicBezTo>
                  <a:pt x="7591157" y="3649296"/>
                  <a:pt x="7600976" y="3640417"/>
                  <a:pt x="7607138" y="3627427"/>
                </a:cubicBezTo>
                <a:cubicBezTo>
                  <a:pt x="7613300" y="3614437"/>
                  <a:pt x="7616382" y="3594460"/>
                  <a:pt x="7616382" y="3567494"/>
                </a:cubicBezTo>
                <a:lnTo>
                  <a:pt x="7616382" y="3530500"/>
                </a:lnTo>
                <a:cubicBezTo>
                  <a:pt x="7616382" y="3504520"/>
                  <a:pt x="7612109" y="3485241"/>
                  <a:pt x="7603564" y="3472662"/>
                </a:cubicBezTo>
                <a:cubicBezTo>
                  <a:pt x="7595019" y="3460083"/>
                  <a:pt x="7578750" y="3451081"/>
                  <a:pt x="7554757" y="3445655"/>
                </a:cubicBezTo>
                <a:cubicBezTo>
                  <a:pt x="7576285" y="3440728"/>
                  <a:pt x="7590705" y="3433666"/>
                  <a:pt x="7598018" y="3424470"/>
                </a:cubicBezTo>
                <a:cubicBezTo>
                  <a:pt x="7605330" y="3415274"/>
                  <a:pt x="7608987" y="3399016"/>
                  <a:pt x="7608987" y="3375696"/>
                </a:cubicBezTo>
                <a:cubicBezTo>
                  <a:pt x="7608987" y="3341210"/>
                  <a:pt x="7603810" y="3316208"/>
                  <a:pt x="7593457" y="3300689"/>
                </a:cubicBezTo>
                <a:cubicBezTo>
                  <a:pt x="7583105" y="3285170"/>
                  <a:pt x="7569506" y="3274865"/>
                  <a:pt x="7552662" y="3269774"/>
                </a:cubicBezTo>
                <a:cubicBezTo>
                  <a:pt x="7535818" y="3264684"/>
                  <a:pt x="7511045" y="3262139"/>
                  <a:pt x="7478344" y="3262139"/>
                </a:cubicBezTo>
                <a:close/>
                <a:moveTo>
                  <a:pt x="6971807" y="3262139"/>
                </a:moveTo>
                <a:lnTo>
                  <a:pt x="6971807" y="3314149"/>
                </a:lnTo>
                <a:lnTo>
                  <a:pt x="7074350" y="3314149"/>
                </a:lnTo>
                <a:lnTo>
                  <a:pt x="7074350" y="3262139"/>
                </a:lnTo>
                <a:close/>
                <a:moveTo>
                  <a:pt x="6832053" y="3262139"/>
                </a:moveTo>
                <a:lnTo>
                  <a:pt x="6832053" y="3354883"/>
                </a:lnTo>
                <a:cubicBezTo>
                  <a:pt x="6823672" y="3345988"/>
                  <a:pt x="6814346" y="3339318"/>
                  <a:pt x="6804075" y="3334871"/>
                </a:cubicBezTo>
                <a:cubicBezTo>
                  <a:pt x="6793805" y="3330424"/>
                  <a:pt x="6782507" y="3328200"/>
                  <a:pt x="6770182" y="3328200"/>
                </a:cubicBezTo>
                <a:cubicBezTo>
                  <a:pt x="6754242" y="3328200"/>
                  <a:pt x="6740520" y="3332185"/>
                  <a:pt x="6729017" y="3340155"/>
                </a:cubicBezTo>
                <a:cubicBezTo>
                  <a:pt x="6717514" y="3348125"/>
                  <a:pt x="6710160" y="3357369"/>
                  <a:pt x="6706956" y="3367886"/>
                </a:cubicBezTo>
                <a:cubicBezTo>
                  <a:pt x="6703751" y="3378403"/>
                  <a:pt x="6702149" y="3396233"/>
                  <a:pt x="6702149" y="3421375"/>
                </a:cubicBezTo>
                <a:lnTo>
                  <a:pt x="6702149" y="3574450"/>
                </a:lnTo>
                <a:cubicBezTo>
                  <a:pt x="6702149" y="3598607"/>
                  <a:pt x="6703751" y="3616025"/>
                  <a:pt x="6706956" y="3626707"/>
                </a:cubicBezTo>
                <a:cubicBezTo>
                  <a:pt x="6710160" y="3637389"/>
                  <a:pt x="6717432" y="3646797"/>
                  <a:pt x="6728771" y="3654931"/>
                </a:cubicBezTo>
                <a:cubicBezTo>
                  <a:pt x="6740110" y="3663065"/>
                  <a:pt x="6753502" y="3667132"/>
                  <a:pt x="6768950" y="3667132"/>
                </a:cubicBezTo>
                <a:cubicBezTo>
                  <a:pt x="6780453" y="3667132"/>
                  <a:pt x="6791463" y="3664662"/>
                  <a:pt x="6801980" y="3659722"/>
                </a:cubicBezTo>
                <a:cubicBezTo>
                  <a:pt x="6812497" y="3654782"/>
                  <a:pt x="6822522" y="3647372"/>
                  <a:pt x="6832053" y="3637492"/>
                </a:cubicBezTo>
                <a:lnTo>
                  <a:pt x="6832053" y="3661217"/>
                </a:lnTo>
                <a:lnTo>
                  <a:pt x="6931637" y="3661217"/>
                </a:lnTo>
                <a:lnTo>
                  <a:pt x="6931637" y="3262139"/>
                </a:lnTo>
                <a:close/>
                <a:moveTo>
                  <a:pt x="6174665" y="3262139"/>
                </a:moveTo>
                <a:lnTo>
                  <a:pt x="6174665" y="3661217"/>
                </a:lnTo>
                <a:lnTo>
                  <a:pt x="6278440" y="3661217"/>
                </a:lnTo>
                <a:lnTo>
                  <a:pt x="6278440" y="3481274"/>
                </a:lnTo>
                <a:cubicBezTo>
                  <a:pt x="6292737" y="3481274"/>
                  <a:pt x="6301570" y="3483821"/>
                  <a:pt x="6304938" y="3488915"/>
                </a:cubicBezTo>
                <a:cubicBezTo>
                  <a:pt x="6308307" y="3494010"/>
                  <a:pt x="6309992" y="3507239"/>
                  <a:pt x="6309992" y="3528601"/>
                </a:cubicBezTo>
                <a:lnTo>
                  <a:pt x="6309992" y="3661217"/>
                </a:lnTo>
                <a:lnTo>
                  <a:pt x="6406372" y="3661217"/>
                </a:lnTo>
                <a:lnTo>
                  <a:pt x="6406372" y="3555962"/>
                </a:lnTo>
                <a:cubicBezTo>
                  <a:pt x="6406372" y="3523754"/>
                  <a:pt x="6405509" y="3504075"/>
                  <a:pt x="6403784" y="3496926"/>
                </a:cubicBezTo>
                <a:cubicBezTo>
                  <a:pt x="6402058" y="3489778"/>
                  <a:pt x="6397662" y="3481932"/>
                  <a:pt x="6390596" y="3473386"/>
                </a:cubicBezTo>
                <a:cubicBezTo>
                  <a:pt x="6383530" y="3464841"/>
                  <a:pt x="6369726" y="3458021"/>
                  <a:pt x="6349185" y="3452927"/>
                </a:cubicBezTo>
                <a:cubicBezTo>
                  <a:pt x="6371862" y="3450791"/>
                  <a:pt x="6387063" y="3444382"/>
                  <a:pt x="6394786" y="3433700"/>
                </a:cubicBezTo>
                <a:cubicBezTo>
                  <a:pt x="6402510" y="3423019"/>
                  <a:pt x="6406372" y="3402148"/>
                  <a:pt x="6406372" y="3371090"/>
                </a:cubicBezTo>
                <a:cubicBezTo>
                  <a:pt x="6406372" y="3337074"/>
                  <a:pt x="6400908" y="3312301"/>
                  <a:pt x="6389980" y="3296772"/>
                </a:cubicBezTo>
                <a:cubicBezTo>
                  <a:pt x="6379052" y="3281242"/>
                  <a:pt x="6364919" y="3271587"/>
                  <a:pt x="6347582" y="3267808"/>
                </a:cubicBezTo>
                <a:cubicBezTo>
                  <a:pt x="6330245" y="3264028"/>
                  <a:pt x="6297092" y="3262139"/>
                  <a:pt x="6248121" y="3262139"/>
                </a:cubicBezTo>
                <a:close/>
                <a:moveTo>
                  <a:pt x="10001408" y="2973477"/>
                </a:moveTo>
                <a:lnTo>
                  <a:pt x="10001408" y="3051617"/>
                </a:lnTo>
                <a:lnTo>
                  <a:pt x="10018170" y="3051617"/>
                </a:lnTo>
                <a:cubicBezTo>
                  <a:pt x="10016855" y="3060983"/>
                  <a:pt x="10011268" y="3068460"/>
                  <a:pt x="10001408" y="3074048"/>
                </a:cubicBezTo>
                <a:lnTo>
                  <a:pt x="10001408" y="3102642"/>
                </a:lnTo>
                <a:cubicBezTo>
                  <a:pt x="10015212" y="3099848"/>
                  <a:pt x="10027578" y="3094261"/>
                  <a:pt x="10038506" y="3085880"/>
                </a:cubicBezTo>
                <a:cubicBezTo>
                  <a:pt x="10049434" y="3077498"/>
                  <a:pt x="10057116" y="3067310"/>
                  <a:pt x="10061553" y="3055314"/>
                </a:cubicBezTo>
                <a:cubicBezTo>
                  <a:pt x="10065990" y="3043318"/>
                  <a:pt x="10068208" y="3027953"/>
                  <a:pt x="10068208" y="3009219"/>
                </a:cubicBezTo>
                <a:lnTo>
                  <a:pt x="10068208" y="2973477"/>
                </a:lnTo>
                <a:close/>
                <a:moveTo>
                  <a:pt x="9474491" y="2776526"/>
                </a:moveTo>
                <a:cubicBezTo>
                  <a:pt x="9480078" y="2776526"/>
                  <a:pt x="9483776" y="2778991"/>
                  <a:pt x="9485584" y="2783921"/>
                </a:cubicBezTo>
                <a:cubicBezTo>
                  <a:pt x="9487391" y="2788851"/>
                  <a:pt x="9488295" y="2799779"/>
                  <a:pt x="9488295" y="2816705"/>
                </a:cubicBezTo>
                <a:lnTo>
                  <a:pt x="9488295" y="2840616"/>
                </a:lnTo>
                <a:lnTo>
                  <a:pt x="9459208" y="2840616"/>
                </a:lnTo>
                <a:lnTo>
                  <a:pt x="9459208" y="2816705"/>
                </a:lnTo>
                <a:cubicBezTo>
                  <a:pt x="9459208" y="2798300"/>
                  <a:pt x="9460030" y="2787003"/>
                  <a:pt x="9461674" y="2782812"/>
                </a:cubicBezTo>
                <a:cubicBezTo>
                  <a:pt x="9463317" y="2778622"/>
                  <a:pt x="9467589" y="2776526"/>
                  <a:pt x="9474491" y="2776526"/>
                </a:cubicBezTo>
                <a:close/>
                <a:moveTo>
                  <a:pt x="9217809" y="2776526"/>
                </a:moveTo>
                <a:cubicBezTo>
                  <a:pt x="9223725" y="2776526"/>
                  <a:pt x="9227546" y="2778581"/>
                  <a:pt x="9229271" y="2782689"/>
                </a:cubicBezTo>
                <a:cubicBezTo>
                  <a:pt x="9230997" y="2786797"/>
                  <a:pt x="9231860" y="2796328"/>
                  <a:pt x="9231860" y="2811282"/>
                </a:cubicBezTo>
                <a:lnTo>
                  <a:pt x="9231860" y="2912593"/>
                </a:lnTo>
                <a:cubicBezTo>
                  <a:pt x="9231860" y="2931162"/>
                  <a:pt x="9230874" y="2943076"/>
                  <a:pt x="9228902" y="2948335"/>
                </a:cubicBezTo>
                <a:cubicBezTo>
                  <a:pt x="9226930" y="2953593"/>
                  <a:pt x="9222657" y="2956223"/>
                  <a:pt x="9216084" y="2956223"/>
                </a:cubicBezTo>
                <a:cubicBezTo>
                  <a:pt x="9210332" y="2956223"/>
                  <a:pt x="9206552" y="2954045"/>
                  <a:pt x="9204745" y="2949690"/>
                </a:cubicBezTo>
                <a:cubicBezTo>
                  <a:pt x="9202938" y="2945336"/>
                  <a:pt x="9202034" y="2935845"/>
                  <a:pt x="9202034" y="2921220"/>
                </a:cubicBezTo>
                <a:lnTo>
                  <a:pt x="9202034" y="2811282"/>
                </a:lnTo>
                <a:cubicBezTo>
                  <a:pt x="9202034" y="2797479"/>
                  <a:pt x="9203225" y="2788235"/>
                  <a:pt x="9205608" y="2783551"/>
                </a:cubicBezTo>
                <a:cubicBezTo>
                  <a:pt x="9207991" y="2778868"/>
                  <a:pt x="9212058" y="2776526"/>
                  <a:pt x="9217809" y="2776526"/>
                </a:cubicBezTo>
                <a:close/>
                <a:moveTo>
                  <a:pt x="8950370" y="2776526"/>
                </a:moveTo>
                <a:cubicBezTo>
                  <a:pt x="8956450" y="2776526"/>
                  <a:pt x="8960517" y="2778581"/>
                  <a:pt x="8962571" y="2782689"/>
                </a:cubicBezTo>
                <a:cubicBezTo>
                  <a:pt x="8964626" y="2786797"/>
                  <a:pt x="8965652" y="2794849"/>
                  <a:pt x="8965652" y="2806845"/>
                </a:cubicBezTo>
                <a:lnTo>
                  <a:pt x="8965652" y="2958195"/>
                </a:lnTo>
                <a:cubicBezTo>
                  <a:pt x="8965652" y="2976435"/>
                  <a:pt x="8964584" y="2987897"/>
                  <a:pt x="8962448" y="2992581"/>
                </a:cubicBezTo>
                <a:cubicBezTo>
                  <a:pt x="8960312" y="2997264"/>
                  <a:pt x="8956039" y="2999606"/>
                  <a:pt x="8949630" y="2999606"/>
                </a:cubicBezTo>
                <a:cubicBezTo>
                  <a:pt x="8944043" y="2999606"/>
                  <a:pt x="8940264" y="2997510"/>
                  <a:pt x="8938292" y="2993320"/>
                </a:cubicBezTo>
                <a:cubicBezTo>
                  <a:pt x="8936320" y="2989130"/>
                  <a:pt x="8935334" y="2980379"/>
                  <a:pt x="8935334" y="2967068"/>
                </a:cubicBezTo>
                <a:lnTo>
                  <a:pt x="8935334" y="2806845"/>
                </a:lnTo>
                <a:cubicBezTo>
                  <a:pt x="8935334" y="2794028"/>
                  <a:pt x="8936360" y="2785770"/>
                  <a:pt x="8938415" y="2782073"/>
                </a:cubicBezTo>
                <a:cubicBezTo>
                  <a:pt x="8940469" y="2778375"/>
                  <a:pt x="8944454" y="2776526"/>
                  <a:pt x="8950370" y="2776526"/>
                </a:cubicBezTo>
                <a:close/>
                <a:moveTo>
                  <a:pt x="7950491" y="2776526"/>
                </a:moveTo>
                <a:cubicBezTo>
                  <a:pt x="7956079" y="2776526"/>
                  <a:pt x="7959776" y="2778991"/>
                  <a:pt x="7961584" y="2783921"/>
                </a:cubicBezTo>
                <a:cubicBezTo>
                  <a:pt x="7963392" y="2788851"/>
                  <a:pt x="7964295" y="2799779"/>
                  <a:pt x="7964295" y="2816705"/>
                </a:cubicBezTo>
                <a:lnTo>
                  <a:pt x="7964295" y="2840616"/>
                </a:lnTo>
                <a:lnTo>
                  <a:pt x="7935209" y="2840616"/>
                </a:lnTo>
                <a:lnTo>
                  <a:pt x="7935209" y="2816705"/>
                </a:lnTo>
                <a:cubicBezTo>
                  <a:pt x="7935209" y="2798300"/>
                  <a:pt x="7936030" y="2787003"/>
                  <a:pt x="7937674" y="2782812"/>
                </a:cubicBezTo>
                <a:cubicBezTo>
                  <a:pt x="7939317" y="2778622"/>
                  <a:pt x="7943590" y="2776526"/>
                  <a:pt x="7950491" y="2776526"/>
                </a:cubicBezTo>
                <a:close/>
                <a:moveTo>
                  <a:pt x="7273723" y="2776526"/>
                </a:moveTo>
                <a:cubicBezTo>
                  <a:pt x="7279639" y="2776526"/>
                  <a:pt x="7283501" y="2778704"/>
                  <a:pt x="7285309" y="2783059"/>
                </a:cubicBezTo>
                <a:cubicBezTo>
                  <a:pt x="7287117" y="2787413"/>
                  <a:pt x="7288020" y="2797972"/>
                  <a:pt x="7288020" y="2814733"/>
                </a:cubicBezTo>
                <a:lnTo>
                  <a:pt x="7288020" y="2965589"/>
                </a:lnTo>
                <a:cubicBezTo>
                  <a:pt x="7288020" y="2979722"/>
                  <a:pt x="7287075" y="2988924"/>
                  <a:pt x="7285186" y="2993197"/>
                </a:cubicBezTo>
                <a:cubicBezTo>
                  <a:pt x="7283296" y="2997469"/>
                  <a:pt x="7279393" y="2999606"/>
                  <a:pt x="7273477" y="2999606"/>
                </a:cubicBezTo>
                <a:cubicBezTo>
                  <a:pt x="7267725" y="2999606"/>
                  <a:pt x="7263864" y="2997264"/>
                  <a:pt x="7261892" y="2992581"/>
                </a:cubicBezTo>
                <a:cubicBezTo>
                  <a:pt x="7259920" y="2987897"/>
                  <a:pt x="7258934" y="2977832"/>
                  <a:pt x="7258934" y="2962385"/>
                </a:cubicBezTo>
                <a:lnTo>
                  <a:pt x="7258934" y="2814733"/>
                </a:lnTo>
                <a:cubicBezTo>
                  <a:pt x="7258934" y="2797972"/>
                  <a:pt x="7259920" y="2787413"/>
                  <a:pt x="7261892" y="2783059"/>
                </a:cubicBezTo>
                <a:cubicBezTo>
                  <a:pt x="7263864" y="2778704"/>
                  <a:pt x="7267807" y="2776526"/>
                  <a:pt x="7273723" y="2776526"/>
                </a:cubicBezTo>
                <a:close/>
                <a:moveTo>
                  <a:pt x="8695832" y="2724515"/>
                </a:moveTo>
                <a:lnTo>
                  <a:pt x="8695832" y="3051617"/>
                </a:lnTo>
                <a:lnTo>
                  <a:pt x="8798374" y="3051617"/>
                </a:lnTo>
                <a:lnTo>
                  <a:pt x="8798374" y="2724515"/>
                </a:lnTo>
                <a:close/>
                <a:moveTo>
                  <a:pt x="8352755" y="2724515"/>
                </a:moveTo>
                <a:lnTo>
                  <a:pt x="8394968" y="3051617"/>
                </a:lnTo>
                <a:lnTo>
                  <a:pt x="8503303" y="3051617"/>
                </a:lnTo>
                <a:lnTo>
                  <a:pt x="8514237" y="2980629"/>
                </a:lnTo>
                <a:cubicBezTo>
                  <a:pt x="8518998" y="2951379"/>
                  <a:pt x="8522727" y="2922373"/>
                  <a:pt x="8525426" y="2893612"/>
                </a:cubicBezTo>
                <a:cubicBezTo>
                  <a:pt x="8533306" y="2958985"/>
                  <a:pt x="8540188" y="3011654"/>
                  <a:pt x="8546070" y="3051617"/>
                </a:cubicBezTo>
                <a:lnTo>
                  <a:pt x="8654159" y="3051617"/>
                </a:lnTo>
                <a:lnTo>
                  <a:pt x="8693906" y="2724515"/>
                </a:lnTo>
                <a:lnTo>
                  <a:pt x="8608160" y="2724515"/>
                </a:lnTo>
                <a:cubicBezTo>
                  <a:pt x="8596128" y="2794703"/>
                  <a:pt x="8588516" y="2857149"/>
                  <a:pt x="8585324" y="2911853"/>
                </a:cubicBezTo>
                <a:lnTo>
                  <a:pt x="8565174" y="2724515"/>
                </a:lnTo>
                <a:lnTo>
                  <a:pt x="8482720" y="2724515"/>
                </a:lnTo>
                <a:cubicBezTo>
                  <a:pt x="8468904" y="2837434"/>
                  <a:pt x="8461447" y="2899880"/>
                  <a:pt x="8460351" y="2911853"/>
                </a:cubicBezTo>
                <a:cubicBezTo>
                  <a:pt x="8446501" y="2795502"/>
                  <a:pt x="8439246" y="2733056"/>
                  <a:pt x="8438586" y="2724515"/>
                </a:cubicBezTo>
                <a:close/>
                <a:moveTo>
                  <a:pt x="6495557" y="2724515"/>
                </a:moveTo>
                <a:lnTo>
                  <a:pt x="6495557" y="3051617"/>
                </a:lnTo>
                <a:lnTo>
                  <a:pt x="6598100" y="3051617"/>
                </a:lnTo>
                <a:lnTo>
                  <a:pt x="6598100" y="2724515"/>
                </a:lnTo>
                <a:close/>
                <a:moveTo>
                  <a:pt x="6152480" y="2724515"/>
                </a:moveTo>
                <a:lnTo>
                  <a:pt x="6194693" y="3051617"/>
                </a:lnTo>
                <a:lnTo>
                  <a:pt x="6303028" y="3051617"/>
                </a:lnTo>
                <a:lnTo>
                  <a:pt x="6313963" y="2980629"/>
                </a:lnTo>
                <a:cubicBezTo>
                  <a:pt x="6318723" y="2951379"/>
                  <a:pt x="6322453" y="2922373"/>
                  <a:pt x="6325151" y="2893612"/>
                </a:cubicBezTo>
                <a:cubicBezTo>
                  <a:pt x="6333031" y="2958985"/>
                  <a:pt x="6339913" y="3011654"/>
                  <a:pt x="6345795" y="3051617"/>
                </a:cubicBezTo>
                <a:lnTo>
                  <a:pt x="6453884" y="3051617"/>
                </a:lnTo>
                <a:lnTo>
                  <a:pt x="6493632" y="2724515"/>
                </a:lnTo>
                <a:lnTo>
                  <a:pt x="6407885" y="2724515"/>
                </a:lnTo>
                <a:cubicBezTo>
                  <a:pt x="6395853" y="2794703"/>
                  <a:pt x="6388241" y="2857149"/>
                  <a:pt x="6385050" y="2911853"/>
                </a:cubicBezTo>
                <a:lnTo>
                  <a:pt x="6364899" y="2724515"/>
                </a:lnTo>
                <a:lnTo>
                  <a:pt x="6282446" y="2724515"/>
                </a:lnTo>
                <a:cubicBezTo>
                  <a:pt x="6268629" y="2837434"/>
                  <a:pt x="6261172" y="2899880"/>
                  <a:pt x="6260076" y="2911853"/>
                </a:cubicBezTo>
                <a:cubicBezTo>
                  <a:pt x="6246226" y="2795502"/>
                  <a:pt x="6238971" y="2733056"/>
                  <a:pt x="6238311" y="2724515"/>
                </a:cubicBezTo>
                <a:close/>
                <a:moveTo>
                  <a:pt x="9867798" y="2718600"/>
                </a:moveTo>
                <a:cubicBezTo>
                  <a:pt x="9845942" y="2718600"/>
                  <a:pt x="9826756" y="2721969"/>
                  <a:pt x="9810240" y="2728706"/>
                </a:cubicBezTo>
                <a:cubicBezTo>
                  <a:pt x="9793725" y="2735444"/>
                  <a:pt x="9782017" y="2745016"/>
                  <a:pt x="9775115" y="2757423"/>
                </a:cubicBezTo>
                <a:cubicBezTo>
                  <a:pt x="9768213" y="2769830"/>
                  <a:pt x="9764762" y="2789098"/>
                  <a:pt x="9764762" y="2815226"/>
                </a:cubicBezTo>
                <a:cubicBezTo>
                  <a:pt x="9764762" y="2833632"/>
                  <a:pt x="9767966" y="2849531"/>
                  <a:pt x="9774375" y="2862923"/>
                </a:cubicBezTo>
                <a:cubicBezTo>
                  <a:pt x="9780784" y="2876316"/>
                  <a:pt x="9798614" y="2891230"/>
                  <a:pt x="9827865" y="2907663"/>
                </a:cubicBezTo>
                <a:cubicBezTo>
                  <a:pt x="9862703" y="2927053"/>
                  <a:pt x="9882012" y="2938721"/>
                  <a:pt x="9885792" y="2942665"/>
                </a:cubicBezTo>
                <a:cubicBezTo>
                  <a:pt x="9889407" y="2946609"/>
                  <a:pt x="9891215" y="2956387"/>
                  <a:pt x="9891215" y="2971998"/>
                </a:cubicBezTo>
                <a:cubicBezTo>
                  <a:pt x="9891215" y="2983337"/>
                  <a:pt x="9889818" y="2990773"/>
                  <a:pt x="9887024" y="2994306"/>
                </a:cubicBezTo>
                <a:cubicBezTo>
                  <a:pt x="9884230" y="2997839"/>
                  <a:pt x="9879300" y="2999606"/>
                  <a:pt x="9872234" y="2999606"/>
                </a:cubicBezTo>
                <a:cubicBezTo>
                  <a:pt x="9865661" y="2999606"/>
                  <a:pt x="9861265" y="2996977"/>
                  <a:pt x="9859047" y="2991718"/>
                </a:cubicBezTo>
                <a:cubicBezTo>
                  <a:pt x="9856828" y="2986459"/>
                  <a:pt x="9855719" y="2975038"/>
                  <a:pt x="9855719" y="2957455"/>
                </a:cubicBezTo>
                <a:lnTo>
                  <a:pt x="9855719" y="2936749"/>
                </a:lnTo>
                <a:lnTo>
                  <a:pt x="9767474" y="2936749"/>
                </a:lnTo>
                <a:lnTo>
                  <a:pt x="9767474" y="2952525"/>
                </a:lnTo>
                <a:cubicBezTo>
                  <a:pt x="9767474" y="2979804"/>
                  <a:pt x="9770842" y="3000181"/>
                  <a:pt x="9777580" y="3013656"/>
                </a:cubicBezTo>
                <a:cubicBezTo>
                  <a:pt x="9784318" y="3027131"/>
                  <a:pt x="9796683" y="3037813"/>
                  <a:pt x="9814678" y="3045700"/>
                </a:cubicBezTo>
                <a:cubicBezTo>
                  <a:pt x="9832672" y="3053588"/>
                  <a:pt x="9854322" y="3057533"/>
                  <a:pt x="9879629" y="3057533"/>
                </a:cubicBezTo>
                <a:cubicBezTo>
                  <a:pt x="9902471" y="3057533"/>
                  <a:pt x="9921986" y="3053876"/>
                  <a:pt x="9938172" y="3046564"/>
                </a:cubicBezTo>
                <a:cubicBezTo>
                  <a:pt x="9954359" y="3039251"/>
                  <a:pt x="9965903" y="3028816"/>
                  <a:pt x="9972805" y="3015258"/>
                </a:cubicBezTo>
                <a:cubicBezTo>
                  <a:pt x="9979707" y="3001701"/>
                  <a:pt x="9983158" y="2981611"/>
                  <a:pt x="9983158" y="2954990"/>
                </a:cubicBezTo>
                <a:cubicBezTo>
                  <a:pt x="9983158" y="2931162"/>
                  <a:pt x="9978639" y="2913004"/>
                  <a:pt x="9969600" y="2900514"/>
                </a:cubicBezTo>
                <a:cubicBezTo>
                  <a:pt x="9960562" y="2888025"/>
                  <a:pt x="9941582" y="2874714"/>
                  <a:pt x="9912660" y="2860582"/>
                </a:cubicBezTo>
                <a:cubicBezTo>
                  <a:pt x="9890968" y="2849900"/>
                  <a:pt x="9876630" y="2841766"/>
                  <a:pt x="9869646" y="2836179"/>
                </a:cubicBezTo>
                <a:cubicBezTo>
                  <a:pt x="9862662" y="2830591"/>
                  <a:pt x="9858472" y="2825456"/>
                  <a:pt x="9857075" y="2820773"/>
                </a:cubicBezTo>
                <a:cubicBezTo>
                  <a:pt x="9855678" y="2816089"/>
                  <a:pt x="9854980" y="2808735"/>
                  <a:pt x="9854980" y="2798711"/>
                </a:cubicBezTo>
                <a:cubicBezTo>
                  <a:pt x="9854980" y="2791316"/>
                  <a:pt x="9856376" y="2785770"/>
                  <a:pt x="9859170" y="2782073"/>
                </a:cubicBezTo>
                <a:cubicBezTo>
                  <a:pt x="9861964" y="2778375"/>
                  <a:pt x="9866154" y="2776526"/>
                  <a:pt x="9871742" y="2776526"/>
                </a:cubicBezTo>
                <a:cubicBezTo>
                  <a:pt x="9878643" y="2776526"/>
                  <a:pt x="9882957" y="2778540"/>
                  <a:pt x="9884682" y="2782566"/>
                </a:cubicBezTo>
                <a:cubicBezTo>
                  <a:pt x="9886408" y="2786592"/>
                  <a:pt x="9887271" y="2796164"/>
                  <a:pt x="9887271" y="2811282"/>
                </a:cubicBezTo>
                <a:lnTo>
                  <a:pt x="9887271" y="2829030"/>
                </a:lnTo>
                <a:lnTo>
                  <a:pt x="9975516" y="2829030"/>
                </a:lnTo>
                <a:lnTo>
                  <a:pt x="9975516" y="2810050"/>
                </a:lnTo>
                <a:cubicBezTo>
                  <a:pt x="9975516" y="2793617"/>
                  <a:pt x="9974654" y="2781539"/>
                  <a:pt x="9972928" y="2773815"/>
                </a:cubicBezTo>
                <a:cubicBezTo>
                  <a:pt x="9971203" y="2766092"/>
                  <a:pt x="9966273" y="2757711"/>
                  <a:pt x="9958138" y="2748672"/>
                </a:cubicBezTo>
                <a:cubicBezTo>
                  <a:pt x="9950004" y="2739634"/>
                  <a:pt x="9938336" y="2732362"/>
                  <a:pt x="9923136" y="2726858"/>
                </a:cubicBezTo>
                <a:cubicBezTo>
                  <a:pt x="9907936" y="2721352"/>
                  <a:pt x="9889489" y="2718600"/>
                  <a:pt x="9867798" y="2718600"/>
                </a:cubicBezTo>
                <a:close/>
                <a:moveTo>
                  <a:pt x="9469808" y="2718600"/>
                </a:moveTo>
                <a:cubicBezTo>
                  <a:pt x="9446966" y="2718600"/>
                  <a:pt x="9426753" y="2722996"/>
                  <a:pt x="9409170" y="2731787"/>
                </a:cubicBezTo>
                <a:cubicBezTo>
                  <a:pt x="9391586" y="2740579"/>
                  <a:pt x="9378933" y="2753233"/>
                  <a:pt x="9371209" y="2769748"/>
                </a:cubicBezTo>
                <a:cubicBezTo>
                  <a:pt x="9363486" y="2786263"/>
                  <a:pt x="9359624" y="2808818"/>
                  <a:pt x="9359624" y="2837411"/>
                </a:cubicBezTo>
                <a:lnTo>
                  <a:pt x="9359624" y="2932805"/>
                </a:lnTo>
                <a:cubicBezTo>
                  <a:pt x="9359624" y="2957126"/>
                  <a:pt x="9361349" y="2975655"/>
                  <a:pt x="9364800" y="2988390"/>
                </a:cubicBezTo>
                <a:cubicBezTo>
                  <a:pt x="9368251" y="3001126"/>
                  <a:pt x="9374455" y="3012793"/>
                  <a:pt x="9383411" y="3023393"/>
                </a:cubicBezTo>
                <a:cubicBezTo>
                  <a:pt x="9392367" y="3033992"/>
                  <a:pt x="9404897" y="3042332"/>
                  <a:pt x="9421002" y="3048412"/>
                </a:cubicBezTo>
                <a:cubicBezTo>
                  <a:pt x="9437106" y="3054492"/>
                  <a:pt x="9455675" y="3057533"/>
                  <a:pt x="9476710" y="3057533"/>
                </a:cubicBezTo>
                <a:cubicBezTo>
                  <a:pt x="9498402" y="3057533"/>
                  <a:pt x="9516437" y="3054451"/>
                  <a:pt x="9530816" y="3048289"/>
                </a:cubicBezTo>
                <a:cubicBezTo>
                  <a:pt x="9545195" y="3042127"/>
                  <a:pt x="9557068" y="3032883"/>
                  <a:pt x="9566434" y="3020558"/>
                </a:cubicBezTo>
                <a:cubicBezTo>
                  <a:pt x="9575801" y="3008233"/>
                  <a:pt x="9581758" y="2996648"/>
                  <a:pt x="9584306" y="2985802"/>
                </a:cubicBezTo>
                <a:cubicBezTo>
                  <a:pt x="9586853" y="2974956"/>
                  <a:pt x="9588126" y="2959427"/>
                  <a:pt x="9588126" y="2939214"/>
                </a:cubicBezTo>
                <a:lnTo>
                  <a:pt x="9588126" y="2915058"/>
                </a:lnTo>
                <a:lnTo>
                  <a:pt x="9493718" y="2915058"/>
                </a:lnTo>
                <a:lnTo>
                  <a:pt x="9493718" y="2958195"/>
                </a:lnTo>
                <a:cubicBezTo>
                  <a:pt x="9493718" y="2974463"/>
                  <a:pt x="9492444" y="2985432"/>
                  <a:pt x="9489897" y="2991102"/>
                </a:cubicBezTo>
                <a:cubicBezTo>
                  <a:pt x="9487350" y="2996771"/>
                  <a:pt x="9482297" y="2999606"/>
                  <a:pt x="9474738" y="2999606"/>
                </a:cubicBezTo>
                <a:cubicBezTo>
                  <a:pt x="9468658" y="2999606"/>
                  <a:pt x="9464549" y="2997469"/>
                  <a:pt x="9462413" y="2993197"/>
                </a:cubicBezTo>
                <a:cubicBezTo>
                  <a:pt x="9460277" y="2988924"/>
                  <a:pt x="9459208" y="2979393"/>
                  <a:pt x="9459208" y="2964603"/>
                </a:cubicBezTo>
                <a:lnTo>
                  <a:pt x="9459208" y="2893859"/>
                </a:lnTo>
                <a:lnTo>
                  <a:pt x="9588126" y="2893859"/>
                </a:lnTo>
                <a:lnTo>
                  <a:pt x="9588126" y="2850475"/>
                </a:lnTo>
                <a:cubicBezTo>
                  <a:pt x="9588126" y="2818759"/>
                  <a:pt x="9584470" y="2794151"/>
                  <a:pt x="9577157" y="2776649"/>
                </a:cubicBezTo>
                <a:cubicBezTo>
                  <a:pt x="9569844" y="2759148"/>
                  <a:pt x="9557108" y="2745098"/>
                  <a:pt x="9538950" y="2734499"/>
                </a:cubicBezTo>
                <a:cubicBezTo>
                  <a:pt x="9520792" y="2723899"/>
                  <a:pt x="9497744" y="2718600"/>
                  <a:pt x="9469808" y="2718600"/>
                </a:cubicBezTo>
                <a:close/>
                <a:moveTo>
                  <a:pt x="9170236" y="2718600"/>
                </a:moveTo>
                <a:cubicBezTo>
                  <a:pt x="9147393" y="2718600"/>
                  <a:pt x="9130385" y="2725420"/>
                  <a:pt x="9119210" y="2739059"/>
                </a:cubicBezTo>
                <a:cubicBezTo>
                  <a:pt x="9108036" y="2752698"/>
                  <a:pt x="9102449" y="2775047"/>
                  <a:pt x="9102449" y="2806106"/>
                </a:cubicBezTo>
                <a:lnTo>
                  <a:pt x="9102449" y="2924918"/>
                </a:lnTo>
                <a:cubicBezTo>
                  <a:pt x="9102449" y="2946609"/>
                  <a:pt x="9104585" y="2963329"/>
                  <a:pt x="9108858" y="2975080"/>
                </a:cubicBezTo>
                <a:cubicBezTo>
                  <a:pt x="9113130" y="2986829"/>
                  <a:pt x="9121059" y="2996319"/>
                  <a:pt x="9132645" y="3003550"/>
                </a:cubicBezTo>
                <a:cubicBezTo>
                  <a:pt x="9144230" y="3010780"/>
                  <a:pt x="9158978" y="3014396"/>
                  <a:pt x="9176891" y="3014396"/>
                </a:cubicBezTo>
                <a:cubicBezTo>
                  <a:pt x="9187244" y="3014396"/>
                  <a:pt x="9197145" y="3012419"/>
                  <a:pt x="9206594" y="3008464"/>
                </a:cubicBezTo>
                <a:cubicBezTo>
                  <a:pt x="9216042" y="3004510"/>
                  <a:pt x="9225040" y="2998661"/>
                  <a:pt x="9233585" y="2990917"/>
                </a:cubicBezTo>
                <a:lnTo>
                  <a:pt x="9233585" y="3015594"/>
                </a:lnTo>
                <a:cubicBezTo>
                  <a:pt x="9233585" y="3029739"/>
                  <a:pt x="9232352" y="3039033"/>
                  <a:pt x="9229888" y="3043475"/>
                </a:cubicBezTo>
                <a:cubicBezTo>
                  <a:pt x="9227422" y="3047916"/>
                  <a:pt x="9222411" y="3050138"/>
                  <a:pt x="9214851" y="3050138"/>
                </a:cubicBezTo>
                <a:cubicBezTo>
                  <a:pt x="9204334" y="3050138"/>
                  <a:pt x="9199076" y="3042907"/>
                  <a:pt x="9199076" y="3028446"/>
                </a:cubicBezTo>
                <a:lnTo>
                  <a:pt x="9102449" y="3028446"/>
                </a:lnTo>
                <a:cubicBezTo>
                  <a:pt x="9103106" y="3059998"/>
                  <a:pt x="9113048" y="3081155"/>
                  <a:pt x="9132275" y="3091919"/>
                </a:cubicBezTo>
                <a:cubicBezTo>
                  <a:pt x="9151502" y="3102683"/>
                  <a:pt x="9176973" y="3108064"/>
                  <a:pt x="9208689" y="3108064"/>
                </a:cubicBezTo>
                <a:cubicBezTo>
                  <a:pt x="9234489" y="3108064"/>
                  <a:pt x="9255893" y="3105148"/>
                  <a:pt x="9272901" y="3099314"/>
                </a:cubicBezTo>
                <a:cubicBezTo>
                  <a:pt x="9289910" y="3093480"/>
                  <a:pt x="9303179" y="3085017"/>
                  <a:pt x="9312710" y="3073925"/>
                </a:cubicBezTo>
                <a:cubicBezTo>
                  <a:pt x="9322242" y="3062832"/>
                  <a:pt x="9327788" y="3052315"/>
                  <a:pt x="9329349" y="3042373"/>
                </a:cubicBezTo>
                <a:cubicBezTo>
                  <a:pt x="9330910" y="3032431"/>
                  <a:pt x="9331691" y="3010451"/>
                  <a:pt x="9331691" y="2976435"/>
                </a:cubicBezTo>
                <a:lnTo>
                  <a:pt x="9331691" y="2724515"/>
                </a:lnTo>
                <a:lnTo>
                  <a:pt x="9239008" y="2724515"/>
                </a:lnTo>
                <a:lnTo>
                  <a:pt x="9231860" y="2749227"/>
                </a:lnTo>
                <a:cubicBezTo>
                  <a:pt x="9223807" y="2739018"/>
                  <a:pt x="9214646" y="2731361"/>
                  <a:pt x="9204375" y="2726256"/>
                </a:cubicBezTo>
                <a:cubicBezTo>
                  <a:pt x="9194104" y="2721152"/>
                  <a:pt x="9182725" y="2718600"/>
                  <a:pt x="9170236" y="2718600"/>
                </a:cubicBezTo>
                <a:close/>
                <a:moveTo>
                  <a:pt x="8254254" y="2718600"/>
                </a:moveTo>
                <a:cubicBezTo>
                  <a:pt x="8226811" y="2720413"/>
                  <a:pt x="8205859" y="2736723"/>
                  <a:pt x="8191398" y="2767529"/>
                </a:cubicBezTo>
                <a:lnTo>
                  <a:pt x="8195342" y="2724515"/>
                </a:lnTo>
                <a:lnTo>
                  <a:pt x="8095757" y="2724515"/>
                </a:lnTo>
                <a:lnTo>
                  <a:pt x="8095757" y="3051617"/>
                </a:lnTo>
                <a:lnTo>
                  <a:pt x="8195342" y="3051617"/>
                </a:lnTo>
                <a:lnTo>
                  <a:pt x="8195342" y="2922452"/>
                </a:lnTo>
                <a:cubicBezTo>
                  <a:pt x="8195342" y="2890736"/>
                  <a:pt x="8196328" y="2870483"/>
                  <a:pt x="8198300" y="2861691"/>
                </a:cubicBezTo>
                <a:cubicBezTo>
                  <a:pt x="8200271" y="2852899"/>
                  <a:pt x="8205530" y="2846039"/>
                  <a:pt x="8214075" y="2841109"/>
                </a:cubicBezTo>
                <a:cubicBezTo>
                  <a:pt x="8222621" y="2836179"/>
                  <a:pt x="8236013" y="2833714"/>
                  <a:pt x="8254254" y="2833714"/>
                </a:cubicBezTo>
                <a:close/>
                <a:moveTo>
                  <a:pt x="7945808" y="2718600"/>
                </a:moveTo>
                <a:cubicBezTo>
                  <a:pt x="7922966" y="2718600"/>
                  <a:pt x="7902754" y="2722996"/>
                  <a:pt x="7885170" y="2731787"/>
                </a:cubicBezTo>
                <a:cubicBezTo>
                  <a:pt x="7867586" y="2740579"/>
                  <a:pt x="7854933" y="2753233"/>
                  <a:pt x="7847209" y="2769748"/>
                </a:cubicBezTo>
                <a:cubicBezTo>
                  <a:pt x="7839486" y="2786263"/>
                  <a:pt x="7835624" y="2808818"/>
                  <a:pt x="7835624" y="2837411"/>
                </a:cubicBezTo>
                <a:lnTo>
                  <a:pt x="7835624" y="2932805"/>
                </a:lnTo>
                <a:cubicBezTo>
                  <a:pt x="7835624" y="2957126"/>
                  <a:pt x="7837350" y="2975655"/>
                  <a:pt x="7840800" y="2988390"/>
                </a:cubicBezTo>
                <a:cubicBezTo>
                  <a:pt x="7844252" y="3001126"/>
                  <a:pt x="7850455" y="3012793"/>
                  <a:pt x="7859411" y="3023393"/>
                </a:cubicBezTo>
                <a:cubicBezTo>
                  <a:pt x="7868367" y="3033992"/>
                  <a:pt x="7880897" y="3042332"/>
                  <a:pt x="7897002" y="3048412"/>
                </a:cubicBezTo>
                <a:cubicBezTo>
                  <a:pt x="7913106" y="3054492"/>
                  <a:pt x="7931675" y="3057533"/>
                  <a:pt x="7952710" y="3057533"/>
                </a:cubicBezTo>
                <a:cubicBezTo>
                  <a:pt x="7974402" y="3057533"/>
                  <a:pt x="7992437" y="3054451"/>
                  <a:pt x="8006816" y="3048289"/>
                </a:cubicBezTo>
                <a:cubicBezTo>
                  <a:pt x="8021195" y="3042127"/>
                  <a:pt x="8033068" y="3032883"/>
                  <a:pt x="8042435" y="3020558"/>
                </a:cubicBezTo>
                <a:cubicBezTo>
                  <a:pt x="8051802" y="3008233"/>
                  <a:pt x="8057758" y="2996648"/>
                  <a:pt x="8060306" y="2985802"/>
                </a:cubicBezTo>
                <a:cubicBezTo>
                  <a:pt x="8062853" y="2974956"/>
                  <a:pt x="8064126" y="2959427"/>
                  <a:pt x="8064126" y="2939214"/>
                </a:cubicBezTo>
                <a:lnTo>
                  <a:pt x="8064126" y="2915058"/>
                </a:lnTo>
                <a:lnTo>
                  <a:pt x="7969718" y="2915058"/>
                </a:lnTo>
                <a:lnTo>
                  <a:pt x="7969718" y="2958195"/>
                </a:lnTo>
                <a:cubicBezTo>
                  <a:pt x="7969718" y="2974463"/>
                  <a:pt x="7968445" y="2985432"/>
                  <a:pt x="7965897" y="2991102"/>
                </a:cubicBezTo>
                <a:cubicBezTo>
                  <a:pt x="7963350" y="2996771"/>
                  <a:pt x="7958297" y="2999606"/>
                  <a:pt x="7950738" y="2999606"/>
                </a:cubicBezTo>
                <a:cubicBezTo>
                  <a:pt x="7944658" y="2999606"/>
                  <a:pt x="7940549" y="2997469"/>
                  <a:pt x="7938413" y="2993197"/>
                </a:cubicBezTo>
                <a:cubicBezTo>
                  <a:pt x="7936277" y="2988924"/>
                  <a:pt x="7935209" y="2979393"/>
                  <a:pt x="7935209" y="2964603"/>
                </a:cubicBezTo>
                <a:lnTo>
                  <a:pt x="7935209" y="2893859"/>
                </a:lnTo>
                <a:lnTo>
                  <a:pt x="8064126" y="2893859"/>
                </a:lnTo>
                <a:lnTo>
                  <a:pt x="8064126" y="2850475"/>
                </a:lnTo>
                <a:cubicBezTo>
                  <a:pt x="8064126" y="2818759"/>
                  <a:pt x="8060470" y="2794151"/>
                  <a:pt x="8053157" y="2776649"/>
                </a:cubicBezTo>
                <a:cubicBezTo>
                  <a:pt x="8045845" y="2759148"/>
                  <a:pt x="8033109" y="2745098"/>
                  <a:pt x="8014950" y="2734499"/>
                </a:cubicBezTo>
                <a:cubicBezTo>
                  <a:pt x="7996792" y="2723899"/>
                  <a:pt x="7973745" y="2718600"/>
                  <a:pt x="7945808" y="2718600"/>
                </a:cubicBezTo>
                <a:close/>
                <a:moveTo>
                  <a:pt x="7270272" y="2718600"/>
                </a:moveTo>
                <a:cubicBezTo>
                  <a:pt x="7243651" y="2718600"/>
                  <a:pt x="7221795" y="2723776"/>
                  <a:pt x="7204704" y="2734129"/>
                </a:cubicBezTo>
                <a:cubicBezTo>
                  <a:pt x="7187614" y="2744482"/>
                  <a:pt x="7175782" y="2758204"/>
                  <a:pt x="7169209" y="2775294"/>
                </a:cubicBezTo>
                <a:cubicBezTo>
                  <a:pt x="7162636" y="2792384"/>
                  <a:pt x="7159349" y="2816130"/>
                  <a:pt x="7159349" y="2846531"/>
                </a:cubicBezTo>
                <a:lnTo>
                  <a:pt x="7159349" y="2930340"/>
                </a:lnTo>
                <a:cubicBezTo>
                  <a:pt x="7159349" y="2958112"/>
                  <a:pt x="7161157" y="2978941"/>
                  <a:pt x="7164772" y="2992827"/>
                </a:cubicBezTo>
                <a:cubicBezTo>
                  <a:pt x="7168387" y="3006713"/>
                  <a:pt x="7174426" y="3018545"/>
                  <a:pt x="7182889" y="3028323"/>
                </a:cubicBezTo>
                <a:cubicBezTo>
                  <a:pt x="7191353" y="3038100"/>
                  <a:pt x="7203225" y="3045413"/>
                  <a:pt x="7218508" y="3050261"/>
                </a:cubicBezTo>
                <a:cubicBezTo>
                  <a:pt x="7233791" y="3055109"/>
                  <a:pt x="7252443" y="3057533"/>
                  <a:pt x="7274463" y="3057533"/>
                </a:cubicBezTo>
                <a:cubicBezTo>
                  <a:pt x="7294183" y="3057533"/>
                  <a:pt x="7311643" y="3054698"/>
                  <a:pt x="7326843" y="3049028"/>
                </a:cubicBezTo>
                <a:cubicBezTo>
                  <a:pt x="7342044" y="3043359"/>
                  <a:pt x="7354492" y="3034567"/>
                  <a:pt x="7364188" y="3022653"/>
                </a:cubicBezTo>
                <a:cubicBezTo>
                  <a:pt x="7373883" y="3010739"/>
                  <a:pt x="7380210" y="2997922"/>
                  <a:pt x="7383168" y="2984200"/>
                </a:cubicBezTo>
                <a:cubicBezTo>
                  <a:pt x="7386126" y="2970478"/>
                  <a:pt x="7387605" y="2948910"/>
                  <a:pt x="7387605" y="2919495"/>
                </a:cubicBezTo>
                <a:lnTo>
                  <a:pt x="7387605" y="2839383"/>
                </a:lnTo>
                <a:cubicBezTo>
                  <a:pt x="7387605" y="2816212"/>
                  <a:pt x="7386003" y="2798958"/>
                  <a:pt x="7382798" y="2787619"/>
                </a:cubicBezTo>
                <a:cubicBezTo>
                  <a:pt x="7379594" y="2776280"/>
                  <a:pt x="7373637" y="2765269"/>
                  <a:pt x="7364927" y="2754588"/>
                </a:cubicBezTo>
                <a:cubicBezTo>
                  <a:pt x="7356218" y="2743907"/>
                  <a:pt x="7343852" y="2735238"/>
                  <a:pt x="7327829" y="2728583"/>
                </a:cubicBezTo>
                <a:cubicBezTo>
                  <a:pt x="7311807" y="2721928"/>
                  <a:pt x="7292622" y="2718600"/>
                  <a:pt x="7270272" y="2718600"/>
                </a:cubicBezTo>
                <a:close/>
                <a:moveTo>
                  <a:pt x="9624933" y="2680886"/>
                </a:moveTo>
                <a:lnTo>
                  <a:pt x="9624933" y="2732403"/>
                </a:lnTo>
                <a:lnTo>
                  <a:pt x="9603488" y="2732403"/>
                </a:lnTo>
                <a:lnTo>
                  <a:pt x="9603488" y="2784168"/>
                </a:lnTo>
                <a:lnTo>
                  <a:pt x="9624933" y="2784168"/>
                </a:lnTo>
                <a:lnTo>
                  <a:pt x="9624933" y="2950306"/>
                </a:lnTo>
                <a:cubicBezTo>
                  <a:pt x="9624933" y="2982844"/>
                  <a:pt x="9625837" y="3003509"/>
                  <a:pt x="9627645" y="3012301"/>
                </a:cubicBezTo>
                <a:cubicBezTo>
                  <a:pt x="9629452" y="3021092"/>
                  <a:pt x="9634054" y="3028898"/>
                  <a:pt x="9641448" y="3035718"/>
                </a:cubicBezTo>
                <a:cubicBezTo>
                  <a:pt x="9648844" y="3042537"/>
                  <a:pt x="9657389" y="3046892"/>
                  <a:pt x="9667084" y="3048782"/>
                </a:cubicBezTo>
                <a:cubicBezTo>
                  <a:pt x="9676780" y="3050672"/>
                  <a:pt x="9692966" y="3051617"/>
                  <a:pt x="9715644" y="3051617"/>
                </a:cubicBezTo>
                <a:lnTo>
                  <a:pt x="9755823" y="3051617"/>
                </a:lnTo>
                <a:lnTo>
                  <a:pt x="9755823" y="2998866"/>
                </a:lnTo>
                <a:cubicBezTo>
                  <a:pt x="9739554" y="2998866"/>
                  <a:pt x="9730310" y="2997634"/>
                  <a:pt x="9728092" y="2995169"/>
                </a:cubicBezTo>
                <a:cubicBezTo>
                  <a:pt x="9725874" y="2992704"/>
                  <a:pt x="9724764" y="2980708"/>
                  <a:pt x="9724764" y="2959180"/>
                </a:cubicBezTo>
                <a:lnTo>
                  <a:pt x="9724764" y="2784168"/>
                </a:lnTo>
                <a:lnTo>
                  <a:pt x="9751632" y="2784168"/>
                </a:lnTo>
                <a:lnTo>
                  <a:pt x="9751632" y="2732403"/>
                </a:lnTo>
                <a:lnTo>
                  <a:pt x="9724764" y="2732403"/>
                </a:lnTo>
                <a:lnTo>
                  <a:pt x="9724764" y="2680886"/>
                </a:lnTo>
                <a:close/>
                <a:moveTo>
                  <a:pt x="7424658" y="2680886"/>
                </a:moveTo>
                <a:lnTo>
                  <a:pt x="7424658" y="2732403"/>
                </a:lnTo>
                <a:lnTo>
                  <a:pt x="7403213" y="2732403"/>
                </a:lnTo>
                <a:lnTo>
                  <a:pt x="7403213" y="2784168"/>
                </a:lnTo>
                <a:lnTo>
                  <a:pt x="7424658" y="2784168"/>
                </a:lnTo>
                <a:lnTo>
                  <a:pt x="7424658" y="2950306"/>
                </a:lnTo>
                <a:cubicBezTo>
                  <a:pt x="7424658" y="2982844"/>
                  <a:pt x="7425562" y="3003509"/>
                  <a:pt x="7427370" y="3012301"/>
                </a:cubicBezTo>
                <a:cubicBezTo>
                  <a:pt x="7429178" y="3021092"/>
                  <a:pt x="7433779" y="3028898"/>
                  <a:pt x="7441174" y="3035718"/>
                </a:cubicBezTo>
                <a:cubicBezTo>
                  <a:pt x="7448569" y="3042537"/>
                  <a:pt x="7457114" y="3046892"/>
                  <a:pt x="7466809" y="3048782"/>
                </a:cubicBezTo>
                <a:cubicBezTo>
                  <a:pt x="7476505" y="3050672"/>
                  <a:pt x="7492692" y="3051617"/>
                  <a:pt x="7515369" y="3051617"/>
                </a:cubicBezTo>
                <a:lnTo>
                  <a:pt x="7555548" y="3051617"/>
                </a:lnTo>
                <a:lnTo>
                  <a:pt x="7555548" y="2998866"/>
                </a:lnTo>
                <a:cubicBezTo>
                  <a:pt x="7539279" y="2998866"/>
                  <a:pt x="7530036" y="2997634"/>
                  <a:pt x="7527817" y="2995169"/>
                </a:cubicBezTo>
                <a:cubicBezTo>
                  <a:pt x="7525599" y="2992704"/>
                  <a:pt x="7524490" y="2980708"/>
                  <a:pt x="7524490" y="2959180"/>
                </a:cubicBezTo>
                <a:lnTo>
                  <a:pt x="7524490" y="2784168"/>
                </a:lnTo>
                <a:lnTo>
                  <a:pt x="7551358" y="2784168"/>
                </a:lnTo>
                <a:lnTo>
                  <a:pt x="7551358" y="2732403"/>
                </a:lnTo>
                <a:lnTo>
                  <a:pt x="7524490" y="2732403"/>
                </a:lnTo>
                <a:lnTo>
                  <a:pt x="7524490" y="2680886"/>
                </a:lnTo>
                <a:close/>
                <a:moveTo>
                  <a:pt x="6643608" y="2680886"/>
                </a:moveTo>
                <a:lnTo>
                  <a:pt x="6643608" y="2732403"/>
                </a:lnTo>
                <a:lnTo>
                  <a:pt x="6622163" y="2732403"/>
                </a:lnTo>
                <a:lnTo>
                  <a:pt x="6622163" y="2784168"/>
                </a:lnTo>
                <a:lnTo>
                  <a:pt x="6643608" y="2784168"/>
                </a:lnTo>
                <a:lnTo>
                  <a:pt x="6643608" y="2950306"/>
                </a:lnTo>
                <a:cubicBezTo>
                  <a:pt x="6643608" y="2982844"/>
                  <a:pt x="6644512" y="3003509"/>
                  <a:pt x="6646320" y="3012301"/>
                </a:cubicBezTo>
                <a:cubicBezTo>
                  <a:pt x="6648128" y="3021092"/>
                  <a:pt x="6652729" y="3028898"/>
                  <a:pt x="6660124" y="3035718"/>
                </a:cubicBezTo>
                <a:cubicBezTo>
                  <a:pt x="6667519" y="3042537"/>
                  <a:pt x="6676064" y="3046892"/>
                  <a:pt x="6685759" y="3048782"/>
                </a:cubicBezTo>
                <a:cubicBezTo>
                  <a:pt x="6695455" y="3050672"/>
                  <a:pt x="6711642" y="3051617"/>
                  <a:pt x="6734319" y="3051617"/>
                </a:cubicBezTo>
                <a:lnTo>
                  <a:pt x="6774498" y="3051617"/>
                </a:lnTo>
                <a:lnTo>
                  <a:pt x="6774498" y="2998866"/>
                </a:lnTo>
                <a:cubicBezTo>
                  <a:pt x="6758229" y="2998866"/>
                  <a:pt x="6748986" y="2997634"/>
                  <a:pt x="6746767" y="2995169"/>
                </a:cubicBezTo>
                <a:cubicBezTo>
                  <a:pt x="6744549" y="2992704"/>
                  <a:pt x="6743440" y="2980708"/>
                  <a:pt x="6743440" y="2959180"/>
                </a:cubicBezTo>
                <a:lnTo>
                  <a:pt x="6743440" y="2784168"/>
                </a:lnTo>
                <a:lnTo>
                  <a:pt x="6770308" y="2784168"/>
                </a:lnTo>
                <a:lnTo>
                  <a:pt x="6770308" y="2732403"/>
                </a:lnTo>
                <a:lnTo>
                  <a:pt x="6743440" y="2732403"/>
                </a:lnTo>
                <a:lnTo>
                  <a:pt x="6743440" y="2680886"/>
                </a:lnTo>
                <a:close/>
                <a:moveTo>
                  <a:pt x="8965652" y="2652539"/>
                </a:moveTo>
                <a:lnTo>
                  <a:pt x="8965652" y="2745283"/>
                </a:lnTo>
                <a:cubicBezTo>
                  <a:pt x="8957272" y="2736388"/>
                  <a:pt x="8947946" y="2729718"/>
                  <a:pt x="8937675" y="2725271"/>
                </a:cubicBezTo>
                <a:cubicBezTo>
                  <a:pt x="8927404" y="2720824"/>
                  <a:pt x="8916107" y="2718600"/>
                  <a:pt x="8903782" y="2718600"/>
                </a:cubicBezTo>
                <a:cubicBezTo>
                  <a:pt x="8887842" y="2718600"/>
                  <a:pt x="8874120" y="2722585"/>
                  <a:pt x="8862617" y="2730555"/>
                </a:cubicBezTo>
                <a:cubicBezTo>
                  <a:pt x="8851114" y="2738525"/>
                  <a:pt x="8843760" y="2747768"/>
                  <a:pt x="8840556" y="2758286"/>
                </a:cubicBezTo>
                <a:cubicBezTo>
                  <a:pt x="8837351" y="2768803"/>
                  <a:pt x="8835749" y="2786633"/>
                  <a:pt x="8835749" y="2811776"/>
                </a:cubicBezTo>
                <a:lnTo>
                  <a:pt x="8835749" y="2964850"/>
                </a:lnTo>
                <a:cubicBezTo>
                  <a:pt x="8835749" y="2989006"/>
                  <a:pt x="8837351" y="3006426"/>
                  <a:pt x="8840556" y="3017107"/>
                </a:cubicBezTo>
                <a:cubicBezTo>
                  <a:pt x="8843760" y="3027789"/>
                  <a:pt x="8851032" y="3037196"/>
                  <a:pt x="8862370" y="3045331"/>
                </a:cubicBezTo>
                <a:cubicBezTo>
                  <a:pt x="8873709" y="3053465"/>
                  <a:pt x="8887102" y="3057533"/>
                  <a:pt x="8902550" y="3057533"/>
                </a:cubicBezTo>
                <a:cubicBezTo>
                  <a:pt x="8914052" y="3057533"/>
                  <a:pt x="8925063" y="3055062"/>
                  <a:pt x="8935580" y="3050122"/>
                </a:cubicBezTo>
                <a:cubicBezTo>
                  <a:pt x="8946097" y="3045182"/>
                  <a:pt x="8956122" y="3037771"/>
                  <a:pt x="8965652" y="3027891"/>
                </a:cubicBezTo>
                <a:lnTo>
                  <a:pt x="8965652" y="3051617"/>
                </a:lnTo>
                <a:lnTo>
                  <a:pt x="9065237" y="3051617"/>
                </a:lnTo>
                <a:lnTo>
                  <a:pt x="9065237" y="2652539"/>
                </a:lnTo>
                <a:close/>
                <a:moveTo>
                  <a:pt x="8695832" y="2652539"/>
                </a:moveTo>
                <a:lnTo>
                  <a:pt x="8695832" y="2704549"/>
                </a:lnTo>
                <a:lnTo>
                  <a:pt x="8798374" y="2704549"/>
                </a:lnTo>
                <a:lnTo>
                  <a:pt x="8798374" y="2652539"/>
                </a:lnTo>
                <a:close/>
                <a:moveTo>
                  <a:pt x="7571882" y="2652539"/>
                </a:moveTo>
                <a:lnTo>
                  <a:pt x="7571882" y="3051617"/>
                </a:lnTo>
                <a:lnTo>
                  <a:pt x="7671467" y="3051617"/>
                </a:lnTo>
                <a:lnTo>
                  <a:pt x="7671467" y="2818184"/>
                </a:lnTo>
                <a:cubicBezTo>
                  <a:pt x="7671467" y="2801587"/>
                  <a:pt x="7672535" y="2790495"/>
                  <a:pt x="7674671" y="2784907"/>
                </a:cubicBezTo>
                <a:cubicBezTo>
                  <a:pt x="7676807" y="2779320"/>
                  <a:pt x="7680916" y="2776526"/>
                  <a:pt x="7686996" y="2776526"/>
                </a:cubicBezTo>
                <a:cubicBezTo>
                  <a:pt x="7693569" y="2776526"/>
                  <a:pt x="7697801" y="2779238"/>
                  <a:pt x="7699690" y="2784661"/>
                </a:cubicBezTo>
                <a:cubicBezTo>
                  <a:pt x="7701580" y="2790084"/>
                  <a:pt x="7702525" y="2802327"/>
                  <a:pt x="7702525" y="2821389"/>
                </a:cubicBezTo>
                <a:lnTo>
                  <a:pt x="7702525" y="3051617"/>
                </a:lnTo>
                <a:lnTo>
                  <a:pt x="7802110" y="3051617"/>
                </a:lnTo>
                <a:lnTo>
                  <a:pt x="7802110" y="2826072"/>
                </a:lnTo>
                <a:cubicBezTo>
                  <a:pt x="7802110" y="2795342"/>
                  <a:pt x="7800754" y="2774185"/>
                  <a:pt x="7798043" y="2762600"/>
                </a:cubicBezTo>
                <a:cubicBezTo>
                  <a:pt x="7795331" y="2751014"/>
                  <a:pt x="7787854" y="2740784"/>
                  <a:pt x="7775611" y="2731910"/>
                </a:cubicBezTo>
                <a:cubicBezTo>
                  <a:pt x="7763369" y="2723037"/>
                  <a:pt x="7748538" y="2718600"/>
                  <a:pt x="7731119" y="2718600"/>
                </a:cubicBezTo>
                <a:cubicBezTo>
                  <a:pt x="7719780" y="2718600"/>
                  <a:pt x="7709140" y="2720577"/>
                  <a:pt x="7699197" y="2724531"/>
                </a:cubicBezTo>
                <a:cubicBezTo>
                  <a:pt x="7689256" y="2728486"/>
                  <a:pt x="7680012" y="2734417"/>
                  <a:pt x="7671467" y="2742325"/>
                </a:cubicBezTo>
                <a:lnTo>
                  <a:pt x="7671467" y="2652539"/>
                </a:lnTo>
                <a:close/>
                <a:moveTo>
                  <a:pt x="6790832" y="2652539"/>
                </a:moveTo>
                <a:lnTo>
                  <a:pt x="6790832" y="3051617"/>
                </a:lnTo>
                <a:lnTo>
                  <a:pt x="6890417" y="3051617"/>
                </a:lnTo>
                <a:lnTo>
                  <a:pt x="6890417" y="2818184"/>
                </a:lnTo>
                <a:cubicBezTo>
                  <a:pt x="6890417" y="2801587"/>
                  <a:pt x="6891485" y="2790495"/>
                  <a:pt x="6893621" y="2784907"/>
                </a:cubicBezTo>
                <a:cubicBezTo>
                  <a:pt x="6895757" y="2779320"/>
                  <a:pt x="6899866" y="2776526"/>
                  <a:pt x="6905946" y="2776526"/>
                </a:cubicBezTo>
                <a:cubicBezTo>
                  <a:pt x="6912519" y="2776526"/>
                  <a:pt x="6916751" y="2779238"/>
                  <a:pt x="6918641" y="2784661"/>
                </a:cubicBezTo>
                <a:cubicBezTo>
                  <a:pt x="6920530" y="2790084"/>
                  <a:pt x="6921475" y="2802327"/>
                  <a:pt x="6921475" y="2821389"/>
                </a:cubicBezTo>
                <a:lnTo>
                  <a:pt x="6921475" y="3051617"/>
                </a:lnTo>
                <a:lnTo>
                  <a:pt x="7021060" y="3051617"/>
                </a:lnTo>
                <a:lnTo>
                  <a:pt x="7021060" y="2826072"/>
                </a:lnTo>
                <a:cubicBezTo>
                  <a:pt x="7021060" y="2795342"/>
                  <a:pt x="7019704" y="2774185"/>
                  <a:pt x="7016993" y="2762600"/>
                </a:cubicBezTo>
                <a:cubicBezTo>
                  <a:pt x="7014281" y="2751014"/>
                  <a:pt x="7006804" y="2740784"/>
                  <a:pt x="6994561" y="2731910"/>
                </a:cubicBezTo>
                <a:cubicBezTo>
                  <a:pt x="6982319" y="2723037"/>
                  <a:pt x="6967488" y="2718600"/>
                  <a:pt x="6950069" y="2718600"/>
                </a:cubicBezTo>
                <a:cubicBezTo>
                  <a:pt x="6938730" y="2718600"/>
                  <a:pt x="6928089" y="2720577"/>
                  <a:pt x="6918148" y="2724531"/>
                </a:cubicBezTo>
                <a:cubicBezTo>
                  <a:pt x="6908205" y="2728486"/>
                  <a:pt x="6898962" y="2734417"/>
                  <a:pt x="6890417" y="2742325"/>
                </a:cubicBezTo>
                <a:lnTo>
                  <a:pt x="6890417" y="2652539"/>
                </a:lnTo>
                <a:close/>
                <a:moveTo>
                  <a:pt x="6495557" y="2652539"/>
                </a:moveTo>
                <a:lnTo>
                  <a:pt x="6495557" y="2704549"/>
                </a:lnTo>
                <a:lnTo>
                  <a:pt x="6598100" y="2704549"/>
                </a:lnTo>
                <a:lnTo>
                  <a:pt x="6598100" y="2652539"/>
                </a:lnTo>
                <a:close/>
                <a:moveTo>
                  <a:pt x="1645786" y="2377469"/>
                </a:moveTo>
                <a:cubicBezTo>
                  <a:pt x="1698986" y="2377469"/>
                  <a:pt x="1732814" y="2396263"/>
                  <a:pt x="1747271" y="2433850"/>
                </a:cubicBezTo>
                <a:cubicBezTo>
                  <a:pt x="1761727" y="2471437"/>
                  <a:pt x="1768955" y="2564826"/>
                  <a:pt x="1768955" y="2714017"/>
                </a:cubicBezTo>
                <a:lnTo>
                  <a:pt x="1768955" y="4105307"/>
                </a:lnTo>
                <a:cubicBezTo>
                  <a:pt x="1768955" y="4242935"/>
                  <a:pt x="1760860" y="4331408"/>
                  <a:pt x="1744668" y="4370730"/>
                </a:cubicBezTo>
                <a:cubicBezTo>
                  <a:pt x="1728477" y="4410051"/>
                  <a:pt x="1694360" y="4429712"/>
                  <a:pt x="1642317" y="4429712"/>
                </a:cubicBezTo>
                <a:cubicBezTo>
                  <a:pt x="1590273" y="4429712"/>
                  <a:pt x="1556445" y="4412943"/>
                  <a:pt x="1540832" y="4379404"/>
                </a:cubicBezTo>
                <a:cubicBezTo>
                  <a:pt x="1525219" y="4345865"/>
                  <a:pt x="1517413" y="4247561"/>
                  <a:pt x="1517413" y="4084491"/>
                </a:cubicBezTo>
                <a:lnTo>
                  <a:pt x="1517413" y="2714017"/>
                </a:lnTo>
                <a:cubicBezTo>
                  <a:pt x="1517413" y="2569451"/>
                  <a:pt x="1525797" y="2477220"/>
                  <a:pt x="1542567" y="2437318"/>
                </a:cubicBezTo>
                <a:cubicBezTo>
                  <a:pt x="1559336" y="2397420"/>
                  <a:pt x="1593743" y="2377469"/>
                  <a:pt x="1645786" y="2377469"/>
                </a:cubicBezTo>
                <a:close/>
                <a:moveTo>
                  <a:pt x="7772558" y="2363877"/>
                </a:moveTo>
                <a:lnTo>
                  <a:pt x="7772558" y="2442017"/>
                </a:lnTo>
                <a:lnTo>
                  <a:pt x="7789320" y="2442017"/>
                </a:lnTo>
                <a:cubicBezTo>
                  <a:pt x="7788005" y="2451384"/>
                  <a:pt x="7782418" y="2458860"/>
                  <a:pt x="7772558" y="2464448"/>
                </a:cubicBezTo>
                <a:lnTo>
                  <a:pt x="7772558" y="2493042"/>
                </a:lnTo>
                <a:cubicBezTo>
                  <a:pt x="7786362" y="2490248"/>
                  <a:pt x="7798728" y="2484661"/>
                  <a:pt x="7809656" y="2476280"/>
                </a:cubicBezTo>
                <a:cubicBezTo>
                  <a:pt x="7820584" y="2467898"/>
                  <a:pt x="7828266" y="2457710"/>
                  <a:pt x="7832703" y="2445714"/>
                </a:cubicBezTo>
                <a:cubicBezTo>
                  <a:pt x="7837140" y="2433718"/>
                  <a:pt x="7839359" y="2418353"/>
                  <a:pt x="7839359" y="2399619"/>
                </a:cubicBezTo>
                <a:lnTo>
                  <a:pt x="7839359" y="2363877"/>
                </a:lnTo>
                <a:close/>
                <a:moveTo>
                  <a:pt x="11264294" y="2286478"/>
                </a:moveTo>
                <a:lnTo>
                  <a:pt x="11264294" y="2353771"/>
                </a:lnTo>
                <a:cubicBezTo>
                  <a:pt x="11264294" y="2370204"/>
                  <a:pt x="11263348" y="2380351"/>
                  <a:pt x="11261458" y="2384213"/>
                </a:cubicBezTo>
                <a:cubicBezTo>
                  <a:pt x="11259568" y="2388075"/>
                  <a:pt x="11255502" y="2390006"/>
                  <a:pt x="11249257" y="2390006"/>
                </a:cubicBezTo>
                <a:cubicBezTo>
                  <a:pt x="11242684" y="2390006"/>
                  <a:pt x="11238288" y="2387541"/>
                  <a:pt x="11236070" y="2382611"/>
                </a:cubicBezTo>
                <a:cubicBezTo>
                  <a:pt x="11233851" y="2377681"/>
                  <a:pt x="11232742" y="2366753"/>
                  <a:pt x="11232742" y="2349827"/>
                </a:cubicBezTo>
                <a:cubicBezTo>
                  <a:pt x="11232742" y="2335037"/>
                  <a:pt x="11234016" y="2323698"/>
                  <a:pt x="11236562" y="2315810"/>
                </a:cubicBezTo>
                <a:cubicBezTo>
                  <a:pt x="11239110" y="2307922"/>
                  <a:pt x="11248353" y="2298145"/>
                  <a:pt x="11264294" y="2286478"/>
                </a:cubicBezTo>
                <a:close/>
                <a:moveTo>
                  <a:pt x="8063894" y="2286478"/>
                </a:moveTo>
                <a:lnTo>
                  <a:pt x="8063894" y="2353771"/>
                </a:lnTo>
                <a:cubicBezTo>
                  <a:pt x="8063894" y="2370204"/>
                  <a:pt x="8062949" y="2380351"/>
                  <a:pt x="8061059" y="2384213"/>
                </a:cubicBezTo>
                <a:cubicBezTo>
                  <a:pt x="8059170" y="2388075"/>
                  <a:pt x="8055102" y="2390006"/>
                  <a:pt x="8048858" y="2390006"/>
                </a:cubicBezTo>
                <a:cubicBezTo>
                  <a:pt x="8042285" y="2390006"/>
                  <a:pt x="8037888" y="2387541"/>
                  <a:pt x="8035670" y="2382611"/>
                </a:cubicBezTo>
                <a:cubicBezTo>
                  <a:pt x="8033452" y="2377681"/>
                  <a:pt x="8032342" y="2366753"/>
                  <a:pt x="8032342" y="2349827"/>
                </a:cubicBezTo>
                <a:cubicBezTo>
                  <a:pt x="8032342" y="2335037"/>
                  <a:pt x="8033616" y="2323698"/>
                  <a:pt x="8036163" y="2315810"/>
                </a:cubicBezTo>
                <a:cubicBezTo>
                  <a:pt x="8038710" y="2307922"/>
                  <a:pt x="8047954" y="2298145"/>
                  <a:pt x="8063894" y="2286478"/>
                </a:cubicBezTo>
                <a:close/>
                <a:moveTo>
                  <a:pt x="7139969" y="2286478"/>
                </a:moveTo>
                <a:lnTo>
                  <a:pt x="7139969" y="2353771"/>
                </a:lnTo>
                <a:cubicBezTo>
                  <a:pt x="7139969" y="2370204"/>
                  <a:pt x="7139024" y="2380351"/>
                  <a:pt x="7137134" y="2384213"/>
                </a:cubicBezTo>
                <a:cubicBezTo>
                  <a:pt x="7135244" y="2388075"/>
                  <a:pt x="7131177" y="2390006"/>
                  <a:pt x="7124933" y="2390006"/>
                </a:cubicBezTo>
                <a:cubicBezTo>
                  <a:pt x="7118359" y="2390006"/>
                  <a:pt x="7113964" y="2387541"/>
                  <a:pt x="7111745" y="2382611"/>
                </a:cubicBezTo>
                <a:cubicBezTo>
                  <a:pt x="7109527" y="2377681"/>
                  <a:pt x="7108417" y="2366753"/>
                  <a:pt x="7108417" y="2349827"/>
                </a:cubicBezTo>
                <a:cubicBezTo>
                  <a:pt x="7108417" y="2335037"/>
                  <a:pt x="7109691" y="2323698"/>
                  <a:pt x="7112238" y="2315810"/>
                </a:cubicBezTo>
                <a:cubicBezTo>
                  <a:pt x="7114785" y="2307922"/>
                  <a:pt x="7124029" y="2298145"/>
                  <a:pt x="7139969" y="2286478"/>
                </a:cubicBezTo>
                <a:close/>
                <a:moveTo>
                  <a:pt x="11922170" y="2166926"/>
                </a:moveTo>
                <a:cubicBezTo>
                  <a:pt x="11928250" y="2166926"/>
                  <a:pt x="11932316" y="2168981"/>
                  <a:pt x="11934371" y="2173089"/>
                </a:cubicBezTo>
                <a:cubicBezTo>
                  <a:pt x="11936426" y="2177197"/>
                  <a:pt x="11937452" y="2185249"/>
                  <a:pt x="11937452" y="2197245"/>
                </a:cubicBezTo>
                <a:lnTo>
                  <a:pt x="11937452" y="2348594"/>
                </a:lnTo>
                <a:cubicBezTo>
                  <a:pt x="11937452" y="2366835"/>
                  <a:pt x="11936384" y="2378297"/>
                  <a:pt x="11934248" y="2382981"/>
                </a:cubicBezTo>
                <a:cubicBezTo>
                  <a:pt x="11932112" y="2387664"/>
                  <a:pt x="11927839" y="2390006"/>
                  <a:pt x="11921430" y="2390006"/>
                </a:cubicBezTo>
                <a:cubicBezTo>
                  <a:pt x="11915843" y="2390006"/>
                  <a:pt x="11912063" y="2387910"/>
                  <a:pt x="11910091" y="2383720"/>
                </a:cubicBezTo>
                <a:cubicBezTo>
                  <a:pt x="11908119" y="2379530"/>
                  <a:pt x="11907133" y="2370779"/>
                  <a:pt x="11907133" y="2357469"/>
                </a:cubicBezTo>
                <a:lnTo>
                  <a:pt x="11907133" y="2197245"/>
                </a:lnTo>
                <a:cubicBezTo>
                  <a:pt x="11907133" y="2184428"/>
                  <a:pt x="11908160" y="2176170"/>
                  <a:pt x="11910214" y="2172473"/>
                </a:cubicBezTo>
                <a:cubicBezTo>
                  <a:pt x="11912269" y="2168775"/>
                  <a:pt x="11916254" y="2166926"/>
                  <a:pt x="11922170" y="2166926"/>
                </a:cubicBezTo>
                <a:close/>
                <a:moveTo>
                  <a:pt x="11665241" y="2166926"/>
                </a:moveTo>
                <a:cubicBezTo>
                  <a:pt x="11670828" y="2166926"/>
                  <a:pt x="11674526" y="2169391"/>
                  <a:pt x="11676334" y="2174321"/>
                </a:cubicBezTo>
                <a:cubicBezTo>
                  <a:pt x="11678142" y="2179251"/>
                  <a:pt x="11679045" y="2190179"/>
                  <a:pt x="11679045" y="2207106"/>
                </a:cubicBezTo>
                <a:lnTo>
                  <a:pt x="11679045" y="2231016"/>
                </a:lnTo>
                <a:lnTo>
                  <a:pt x="11649958" y="2231016"/>
                </a:lnTo>
                <a:lnTo>
                  <a:pt x="11649958" y="2207106"/>
                </a:lnTo>
                <a:cubicBezTo>
                  <a:pt x="11649958" y="2188700"/>
                  <a:pt x="11650780" y="2177402"/>
                  <a:pt x="11652423" y="2173212"/>
                </a:cubicBezTo>
                <a:cubicBezTo>
                  <a:pt x="11654066" y="2169022"/>
                  <a:pt x="11658339" y="2166926"/>
                  <a:pt x="11665241" y="2166926"/>
                </a:cubicBezTo>
                <a:close/>
                <a:moveTo>
                  <a:pt x="10998491" y="2166926"/>
                </a:moveTo>
                <a:cubicBezTo>
                  <a:pt x="11004078" y="2166926"/>
                  <a:pt x="11007776" y="2169391"/>
                  <a:pt x="11009584" y="2174321"/>
                </a:cubicBezTo>
                <a:cubicBezTo>
                  <a:pt x="11011392" y="2179251"/>
                  <a:pt x="11012295" y="2190179"/>
                  <a:pt x="11012295" y="2207106"/>
                </a:cubicBezTo>
                <a:lnTo>
                  <a:pt x="11012295" y="2231016"/>
                </a:lnTo>
                <a:lnTo>
                  <a:pt x="10983208" y="2231016"/>
                </a:lnTo>
                <a:lnTo>
                  <a:pt x="10983208" y="2207106"/>
                </a:lnTo>
                <a:cubicBezTo>
                  <a:pt x="10983208" y="2188700"/>
                  <a:pt x="10984030" y="2177402"/>
                  <a:pt x="10985673" y="2173212"/>
                </a:cubicBezTo>
                <a:cubicBezTo>
                  <a:pt x="10987316" y="2169022"/>
                  <a:pt x="10991589" y="2166926"/>
                  <a:pt x="10998491" y="2166926"/>
                </a:cubicBezTo>
                <a:close/>
                <a:moveTo>
                  <a:pt x="9397798" y="2166926"/>
                </a:moveTo>
                <a:cubicBezTo>
                  <a:pt x="9403714" y="2166926"/>
                  <a:pt x="9407576" y="2169104"/>
                  <a:pt x="9409384" y="2173458"/>
                </a:cubicBezTo>
                <a:cubicBezTo>
                  <a:pt x="9411191" y="2177813"/>
                  <a:pt x="9412095" y="2188372"/>
                  <a:pt x="9412095" y="2205133"/>
                </a:cubicBezTo>
                <a:lnTo>
                  <a:pt x="9412095" y="2355989"/>
                </a:lnTo>
                <a:cubicBezTo>
                  <a:pt x="9412095" y="2370122"/>
                  <a:pt x="9411150" y="2379324"/>
                  <a:pt x="9409260" y="2383597"/>
                </a:cubicBezTo>
                <a:cubicBezTo>
                  <a:pt x="9407370" y="2387869"/>
                  <a:pt x="9403468" y="2390006"/>
                  <a:pt x="9397552" y="2390006"/>
                </a:cubicBezTo>
                <a:cubicBezTo>
                  <a:pt x="9391800" y="2390006"/>
                  <a:pt x="9387938" y="2387664"/>
                  <a:pt x="9385966" y="2382981"/>
                </a:cubicBezTo>
                <a:cubicBezTo>
                  <a:pt x="9383994" y="2378297"/>
                  <a:pt x="9383008" y="2368232"/>
                  <a:pt x="9383008" y="2352785"/>
                </a:cubicBezTo>
                <a:lnTo>
                  <a:pt x="9383008" y="2205133"/>
                </a:lnTo>
                <a:cubicBezTo>
                  <a:pt x="9383008" y="2188372"/>
                  <a:pt x="9383994" y="2177813"/>
                  <a:pt x="9385966" y="2173458"/>
                </a:cubicBezTo>
                <a:cubicBezTo>
                  <a:pt x="9387938" y="2169104"/>
                  <a:pt x="9391882" y="2166926"/>
                  <a:pt x="9397798" y="2166926"/>
                </a:cubicBezTo>
                <a:close/>
                <a:moveTo>
                  <a:pt x="9131345" y="2166926"/>
                </a:moveTo>
                <a:cubicBezTo>
                  <a:pt x="9137425" y="2166926"/>
                  <a:pt x="9141492" y="2168981"/>
                  <a:pt x="9143546" y="2173089"/>
                </a:cubicBezTo>
                <a:cubicBezTo>
                  <a:pt x="9145600" y="2177197"/>
                  <a:pt x="9146628" y="2185249"/>
                  <a:pt x="9146628" y="2197245"/>
                </a:cubicBezTo>
                <a:lnTo>
                  <a:pt x="9146628" y="2348594"/>
                </a:lnTo>
                <a:cubicBezTo>
                  <a:pt x="9146628" y="2366835"/>
                  <a:pt x="9145560" y="2378297"/>
                  <a:pt x="9143423" y="2382981"/>
                </a:cubicBezTo>
                <a:cubicBezTo>
                  <a:pt x="9141287" y="2387664"/>
                  <a:pt x="9137014" y="2390006"/>
                  <a:pt x="9130605" y="2390006"/>
                </a:cubicBezTo>
                <a:cubicBezTo>
                  <a:pt x="9125018" y="2390006"/>
                  <a:pt x="9121238" y="2387910"/>
                  <a:pt x="9119266" y="2383720"/>
                </a:cubicBezTo>
                <a:cubicBezTo>
                  <a:pt x="9117294" y="2379530"/>
                  <a:pt x="9116308" y="2370779"/>
                  <a:pt x="9116308" y="2357469"/>
                </a:cubicBezTo>
                <a:lnTo>
                  <a:pt x="9116308" y="2197245"/>
                </a:lnTo>
                <a:cubicBezTo>
                  <a:pt x="9116308" y="2184428"/>
                  <a:pt x="9117336" y="2176170"/>
                  <a:pt x="9119390" y="2172473"/>
                </a:cubicBezTo>
                <a:cubicBezTo>
                  <a:pt x="9121444" y="2168775"/>
                  <a:pt x="9125429" y="2166926"/>
                  <a:pt x="9131345" y="2166926"/>
                </a:cubicBezTo>
                <a:close/>
                <a:moveTo>
                  <a:pt x="9991232" y="2114915"/>
                </a:moveTo>
                <a:lnTo>
                  <a:pt x="9991232" y="2442017"/>
                </a:lnTo>
                <a:lnTo>
                  <a:pt x="10093774" y="2442017"/>
                </a:lnTo>
                <a:lnTo>
                  <a:pt x="10093774" y="2114915"/>
                </a:lnTo>
                <a:close/>
                <a:moveTo>
                  <a:pt x="9524330" y="2114915"/>
                </a:moveTo>
                <a:lnTo>
                  <a:pt x="9566542" y="2442017"/>
                </a:lnTo>
                <a:lnTo>
                  <a:pt x="9674878" y="2442017"/>
                </a:lnTo>
                <a:lnTo>
                  <a:pt x="9685812" y="2371029"/>
                </a:lnTo>
                <a:cubicBezTo>
                  <a:pt x="9690573" y="2341779"/>
                  <a:pt x="9694302" y="2312773"/>
                  <a:pt x="9697001" y="2284012"/>
                </a:cubicBezTo>
                <a:cubicBezTo>
                  <a:pt x="9704881" y="2349386"/>
                  <a:pt x="9711762" y="2402053"/>
                  <a:pt x="9717645" y="2442017"/>
                </a:cubicBezTo>
                <a:lnTo>
                  <a:pt x="9825734" y="2442017"/>
                </a:lnTo>
                <a:lnTo>
                  <a:pt x="9865481" y="2114915"/>
                </a:lnTo>
                <a:lnTo>
                  <a:pt x="9779736" y="2114915"/>
                </a:lnTo>
                <a:cubicBezTo>
                  <a:pt x="9767703" y="2185103"/>
                  <a:pt x="9760091" y="2247549"/>
                  <a:pt x="9756900" y="2302253"/>
                </a:cubicBezTo>
                <a:lnTo>
                  <a:pt x="9736748" y="2114915"/>
                </a:lnTo>
                <a:lnTo>
                  <a:pt x="9654296" y="2114915"/>
                </a:lnTo>
                <a:cubicBezTo>
                  <a:pt x="9640479" y="2227834"/>
                  <a:pt x="9633022" y="2290280"/>
                  <a:pt x="9631926" y="2302253"/>
                </a:cubicBezTo>
                <a:cubicBezTo>
                  <a:pt x="9618076" y="2185902"/>
                  <a:pt x="9610821" y="2123456"/>
                  <a:pt x="9610161" y="2114915"/>
                </a:cubicBezTo>
                <a:close/>
                <a:moveTo>
                  <a:pt x="8610107" y="2114915"/>
                </a:moveTo>
                <a:lnTo>
                  <a:pt x="8610107" y="2442017"/>
                </a:lnTo>
                <a:lnTo>
                  <a:pt x="8712650" y="2442017"/>
                </a:lnTo>
                <a:lnTo>
                  <a:pt x="8712650" y="2114915"/>
                </a:lnTo>
                <a:close/>
                <a:moveTo>
                  <a:pt x="8267030" y="2114915"/>
                </a:moveTo>
                <a:lnTo>
                  <a:pt x="8309243" y="2442017"/>
                </a:lnTo>
                <a:lnTo>
                  <a:pt x="8417578" y="2442017"/>
                </a:lnTo>
                <a:lnTo>
                  <a:pt x="8428512" y="2371029"/>
                </a:lnTo>
                <a:cubicBezTo>
                  <a:pt x="8433273" y="2341779"/>
                  <a:pt x="8437002" y="2312773"/>
                  <a:pt x="8439701" y="2284012"/>
                </a:cubicBezTo>
                <a:cubicBezTo>
                  <a:pt x="8447581" y="2349386"/>
                  <a:pt x="8454463" y="2402053"/>
                  <a:pt x="8460345" y="2442017"/>
                </a:cubicBezTo>
                <a:lnTo>
                  <a:pt x="8568434" y="2442017"/>
                </a:lnTo>
                <a:lnTo>
                  <a:pt x="8608181" y="2114915"/>
                </a:lnTo>
                <a:lnTo>
                  <a:pt x="8522435" y="2114915"/>
                </a:lnTo>
                <a:cubicBezTo>
                  <a:pt x="8510403" y="2185103"/>
                  <a:pt x="8502791" y="2247549"/>
                  <a:pt x="8499600" y="2302253"/>
                </a:cubicBezTo>
                <a:lnTo>
                  <a:pt x="8479449" y="2114915"/>
                </a:lnTo>
                <a:lnTo>
                  <a:pt x="8396996" y="2114915"/>
                </a:lnTo>
                <a:cubicBezTo>
                  <a:pt x="8383179" y="2227834"/>
                  <a:pt x="8375722" y="2290280"/>
                  <a:pt x="8374626" y="2302253"/>
                </a:cubicBezTo>
                <a:cubicBezTo>
                  <a:pt x="8360776" y="2185902"/>
                  <a:pt x="8353521" y="2123456"/>
                  <a:pt x="8352861" y="2114915"/>
                </a:cubicBezTo>
                <a:close/>
                <a:moveTo>
                  <a:pt x="7541651" y="2114915"/>
                </a:moveTo>
                <a:lnTo>
                  <a:pt x="7596181" y="2388527"/>
                </a:lnTo>
                <a:cubicBezTo>
                  <a:pt x="7600294" y="2408740"/>
                  <a:pt x="7602351" y="2420161"/>
                  <a:pt x="7602351" y="2422790"/>
                </a:cubicBezTo>
                <a:cubicBezTo>
                  <a:pt x="7602351" y="2428213"/>
                  <a:pt x="7600129" y="2431705"/>
                  <a:pt x="7595684" y="2433266"/>
                </a:cubicBezTo>
                <a:cubicBezTo>
                  <a:pt x="7591240" y="2434827"/>
                  <a:pt x="7581281" y="2435607"/>
                  <a:pt x="7565808" y="2435607"/>
                </a:cubicBezTo>
                <a:lnTo>
                  <a:pt x="7565808" y="2487865"/>
                </a:lnTo>
                <a:lnTo>
                  <a:pt x="7626192" y="2487865"/>
                </a:lnTo>
                <a:cubicBezTo>
                  <a:pt x="7653797" y="2487865"/>
                  <a:pt x="7673884" y="2485770"/>
                  <a:pt x="7686455" y="2481579"/>
                </a:cubicBezTo>
                <a:cubicBezTo>
                  <a:pt x="7699025" y="2477389"/>
                  <a:pt x="7708842" y="2470856"/>
                  <a:pt x="7715907" y="2461983"/>
                </a:cubicBezTo>
                <a:cubicBezTo>
                  <a:pt x="7722972" y="2453109"/>
                  <a:pt x="7728025" y="2441852"/>
                  <a:pt x="7731065" y="2428213"/>
                </a:cubicBezTo>
                <a:cubicBezTo>
                  <a:pt x="7734105" y="2414573"/>
                  <a:pt x="7737876" y="2389022"/>
                  <a:pt x="7742377" y="2351560"/>
                </a:cubicBezTo>
                <a:lnTo>
                  <a:pt x="7770831" y="2114915"/>
                </a:lnTo>
                <a:lnTo>
                  <a:pt x="7680737" y="2114915"/>
                </a:lnTo>
                <a:lnTo>
                  <a:pt x="7664776" y="2335776"/>
                </a:lnTo>
                <a:lnTo>
                  <a:pt x="7632054" y="2114915"/>
                </a:lnTo>
                <a:close/>
                <a:moveTo>
                  <a:pt x="6876557" y="2114915"/>
                </a:moveTo>
                <a:lnTo>
                  <a:pt x="6876557" y="2442017"/>
                </a:lnTo>
                <a:lnTo>
                  <a:pt x="6979100" y="2442017"/>
                </a:lnTo>
                <a:lnTo>
                  <a:pt x="6979100" y="2114915"/>
                </a:lnTo>
                <a:close/>
                <a:moveTo>
                  <a:pt x="6581282" y="2114915"/>
                </a:moveTo>
                <a:lnTo>
                  <a:pt x="6581282" y="2442017"/>
                </a:lnTo>
                <a:lnTo>
                  <a:pt x="6683825" y="2442017"/>
                </a:lnTo>
                <a:lnTo>
                  <a:pt x="6683825" y="2114915"/>
                </a:lnTo>
                <a:close/>
                <a:moveTo>
                  <a:pt x="11660558" y="2109000"/>
                </a:moveTo>
                <a:cubicBezTo>
                  <a:pt x="11637716" y="2109000"/>
                  <a:pt x="11617503" y="2113396"/>
                  <a:pt x="11599920" y="2122187"/>
                </a:cubicBezTo>
                <a:cubicBezTo>
                  <a:pt x="11582336" y="2130979"/>
                  <a:pt x="11569683" y="2143633"/>
                  <a:pt x="11561959" y="2160148"/>
                </a:cubicBezTo>
                <a:cubicBezTo>
                  <a:pt x="11554236" y="2176663"/>
                  <a:pt x="11550374" y="2199218"/>
                  <a:pt x="11550374" y="2227811"/>
                </a:cubicBezTo>
                <a:lnTo>
                  <a:pt x="11550374" y="2323205"/>
                </a:lnTo>
                <a:cubicBezTo>
                  <a:pt x="11550374" y="2347526"/>
                  <a:pt x="11552099" y="2366055"/>
                  <a:pt x="11555550" y="2378790"/>
                </a:cubicBezTo>
                <a:cubicBezTo>
                  <a:pt x="11559001" y="2391526"/>
                  <a:pt x="11565204" y="2403193"/>
                  <a:pt x="11574160" y="2413793"/>
                </a:cubicBezTo>
                <a:cubicBezTo>
                  <a:pt x="11583117" y="2424392"/>
                  <a:pt x="11595647" y="2432732"/>
                  <a:pt x="11611751" y="2438812"/>
                </a:cubicBezTo>
                <a:cubicBezTo>
                  <a:pt x="11627856" y="2444893"/>
                  <a:pt x="11646426" y="2447933"/>
                  <a:pt x="11667460" y="2447933"/>
                </a:cubicBezTo>
                <a:cubicBezTo>
                  <a:pt x="11689151" y="2447933"/>
                  <a:pt x="11707186" y="2444852"/>
                  <a:pt x="11721566" y="2438689"/>
                </a:cubicBezTo>
                <a:cubicBezTo>
                  <a:pt x="11735945" y="2432527"/>
                  <a:pt x="11747818" y="2423283"/>
                  <a:pt x="11757184" y="2410958"/>
                </a:cubicBezTo>
                <a:cubicBezTo>
                  <a:pt x="11766551" y="2398633"/>
                  <a:pt x="11772508" y="2387048"/>
                  <a:pt x="11775055" y="2376202"/>
                </a:cubicBezTo>
                <a:cubicBezTo>
                  <a:pt x="11777602" y="2365356"/>
                  <a:pt x="11778876" y="2349827"/>
                  <a:pt x="11778876" y="2329614"/>
                </a:cubicBezTo>
                <a:lnTo>
                  <a:pt x="11778876" y="2305458"/>
                </a:lnTo>
                <a:lnTo>
                  <a:pt x="11684468" y="2305458"/>
                </a:lnTo>
                <a:lnTo>
                  <a:pt x="11684468" y="2348594"/>
                </a:lnTo>
                <a:cubicBezTo>
                  <a:pt x="11684468" y="2364863"/>
                  <a:pt x="11683194" y="2375832"/>
                  <a:pt x="11680647" y="2381502"/>
                </a:cubicBezTo>
                <a:cubicBezTo>
                  <a:pt x="11678100" y="2387171"/>
                  <a:pt x="11673047" y="2390006"/>
                  <a:pt x="11665488" y="2390006"/>
                </a:cubicBezTo>
                <a:cubicBezTo>
                  <a:pt x="11659408" y="2390006"/>
                  <a:pt x="11655299" y="2387869"/>
                  <a:pt x="11653162" y="2383597"/>
                </a:cubicBezTo>
                <a:cubicBezTo>
                  <a:pt x="11651026" y="2379324"/>
                  <a:pt x="11649958" y="2369793"/>
                  <a:pt x="11649958" y="2355003"/>
                </a:cubicBezTo>
                <a:lnTo>
                  <a:pt x="11649958" y="2284259"/>
                </a:lnTo>
                <a:lnTo>
                  <a:pt x="11778876" y="2284259"/>
                </a:lnTo>
                <a:lnTo>
                  <a:pt x="11778876" y="2240875"/>
                </a:lnTo>
                <a:cubicBezTo>
                  <a:pt x="11778876" y="2209159"/>
                  <a:pt x="11775220" y="2184551"/>
                  <a:pt x="11767907" y="2167050"/>
                </a:cubicBezTo>
                <a:cubicBezTo>
                  <a:pt x="11760594" y="2149548"/>
                  <a:pt x="11747858" y="2135498"/>
                  <a:pt x="11729700" y="2124899"/>
                </a:cubicBezTo>
                <a:cubicBezTo>
                  <a:pt x="11711542" y="2114299"/>
                  <a:pt x="11688494" y="2109000"/>
                  <a:pt x="11660558" y="2109000"/>
                </a:cubicBezTo>
                <a:close/>
                <a:moveTo>
                  <a:pt x="11251722" y="2109000"/>
                </a:moveTo>
                <a:cubicBezTo>
                  <a:pt x="11223622" y="2109000"/>
                  <a:pt x="11200779" y="2114258"/>
                  <a:pt x="11183196" y="2124776"/>
                </a:cubicBezTo>
                <a:cubicBezTo>
                  <a:pt x="11165612" y="2135293"/>
                  <a:pt x="11153904" y="2147412"/>
                  <a:pt x="11148070" y="2161134"/>
                </a:cubicBezTo>
                <a:cubicBezTo>
                  <a:pt x="11142236" y="2174855"/>
                  <a:pt x="11139320" y="2194369"/>
                  <a:pt x="11139320" y="2219677"/>
                </a:cubicBezTo>
                <a:lnTo>
                  <a:pt x="11139320" y="2241615"/>
                </a:lnTo>
                <a:lnTo>
                  <a:pt x="11232742" y="2241615"/>
                </a:lnTo>
                <a:lnTo>
                  <a:pt x="11232742" y="2207352"/>
                </a:lnTo>
                <a:cubicBezTo>
                  <a:pt x="11232742" y="2189111"/>
                  <a:pt x="11233563" y="2177813"/>
                  <a:pt x="11235207" y="2173458"/>
                </a:cubicBezTo>
                <a:cubicBezTo>
                  <a:pt x="11236850" y="2169104"/>
                  <a:pt x="11241040" y="2166926"/>
                  <a:pt x="11247778" y="2166926"/>
                </a:cubicBezTo>
                <a:cubicBezTo>
                  <a:pt x="11253694" y="2166926"/>
                  <a:pt x="11257926" y="2169514"/>
                  <a:pt x="11260472" y="2174691"/>
                </a:cubicBezTo>
                <a:cubicBezTo>
                  <a:pt x="11263020" y="2179868"/>
                  <a:pt x="11264294" y="2191001"/>
                  <a:pt x="11264294" y="2208091"/>
                </a:cubicBezTo>
                <a:cubicBezTo>
                  <a:pt x="11264294" y="2221731"/>
                  <a:pt x="11263143" y="2230769"/>
                  <a:pt x="11260842" y="2235206"/>
                </a:cubicBezTo>
                <a:cubicBezTo>
                  <a:pt x="11258542" y="2239643"/>
                  <a:pt x="11241040" y="2248270"/>
                  <a:pt x="11208338" y="2261088"/>
                </a:cubicBezTo>
                <a:cubicBezTo>
                  <a:pt x="11177773" y="2272920"/>
                  <a:pt x="11158628" y="2283273"/>
                  <a:pt x="11150905" y="2292147"/>
                </a:cubicBezTo>
                <a:cubicBezTo>
                  <a:pt x="11143182" y="2301021"/>
                  <a:pt x="11139320" y="2317700"/>
                  <a:pt x="11139320" y="2342186"/>
                </a:cubicBezTo>
                <a:lnTo>
                  <a:pt x="11139320" y="2369054"/>
                </a:lnTo>
                <a:cubicBezTo>
                  <a:pt x="11139320" y="2402084"/>
                  <a:pt x="11146591" y="2423488"/>
                  <a:pt x="11161134" y="2433266"/>
                </a:cubicBezTo>
                <a:cubicBezTo>
                  <a:pt x="11175678" y="2443043"/>
                  <a:pt x="11191659" y="2447933"/>
                  <a:pt x="11209078" y="2447933"/>
                </a:cubicBezTo>
                <a:cubicBezTo>
                  <a:pt x="11222389" y="2447933"/>
                  <a:pt x="11233851" y="2445010"/>
                  <a:pt x="11243464" y="2439167"/>
                </a:cubicBezTo>
                <a:cubicBezTo>
                  <a:pt x="11253078" y="2433323"/>
                  <a:pt x="11260924" y="2424556"/>
                  <a:pt x="11267005" y="2412868"/>
                </a:cubicBezTo>
                <a:lnTo>
                  <a:pt x="11267005" y="2442017"/>
                </a:lnTo>
                <a:lnTo>
                  <a:pt x="11363878" y="2442017"/>
                </a:lnTo>
                <a:lnTo>
                  <a:pt x="11363878" y="2277850"/>
                </a:lnTo>
                <a:cubicBezTo>
                  <a:pt x="11363878" y="2223785"/>
                  <a:pt x="11362152" y="2188084"/>
                  <a:pt x="11358702" y="2170747"/>
                </a:cubicBezTo>
                <a:cubicBezTo>
                  <a:pt x="11355250" y="2153410"/>
                  <a:pt x="11344980" y="2138785"/>
                  <a:pt x="11327890" y="2126870"/>
                </a:cubicBezTo>
                <a:cubicBezTo>
                  <a:pt x="11310799" y="2114956"/>
                  <a:pt x="11285410" y="2109000"/>
                  <a:pt x="11251722" y="2109000"/>
                </a:cubicBezTo>
                <a:close/>
                <a:moveTo>
                  <a:pt x="10993808" y="2109000"/>
                </a:moveTo>
                <a:cubicBezTo>
                  <a:pt x="10970966" y="2109000"/>
                  <a:pt x="10950753" y="2113396"/>
                  <a:pt x="10933170" y="2122187"/>
                </a:cubicBezTo>
                <a:cubicBezTo>
                  <a:pt x="10915586" y="2130979"/>
                  <a:pt x="10902933" y="2143633"/>
                  <a:pt x="10895209" y="2160148"/>
                </a:cubicBezTo>
                <a:cubicBezTo>
                  <a:pt x="10887486" y="2176663"/>
                  <a:pt x="10883624" y="2199218"/>
                  <a:pt x="10883624" y="2227811"/>
                </a:cubicBezTo>
                <a:lnTo>
                  <a:pt x="10883624" y="2323205"/>
                </a:lnTo>
                <a:cubicBezTo>
                  <a:pt x="10883624" y="2347526"/>
                  <a:pt x="10885350" y="2366055"/>
                  <a:pt x="10888800" y="2378790"/>
                </a:cubicBezTo>
                <a:cubicBezTo>
                  <a:pt x="10892251" y="2391526"/>
                  <a:pt x="10898454" y="2403193"/>
                  <a:pt x="10907411" y="2413793"/>
                </a:cubicBezTo>
                <a:cubicBezTo>
                  <a:pt x="10916367" y="2424392"/>
                  <a:pt x="10928897" y="2432732"/>
                  <a:pt x="10945001" y="2438812"/>
                </a:cubicBezTo>
                <a:cubicBezTo>
                  <a:pt x="10961106" y="2444893"/>
                  <a:pt x="10979676" y="2447933"/>
                  <a:pt x="11000710" y="2447933"/>
                </a:cubicBezTo>
                <a:cubicBezTo>
                  <a:pt x="11022401" y="2447933"/>
                  <a:pt x="11040436" y="2444852"/>
                  <a:pt x="11054816" y="2438689"/>
                </a:cubicBezTo>
                <a:cubicBezTo>
                  <a:pt x="11069194" y="2432527"/>
                  <a:pt x="11081068" y="2423283"/>
                  <a:pt x="11090434" y="2410958"/>
                </a:cubicBezTo>
                <a:cubicBezTo>
                  <a:pt x="11099801" y="2398633"/>
                  <a:pt x="11105758" y="2387048"/>
                  <a:pt x="11108305" y="2376202"/>
                </a:cubicBezTo>
                <a:cubicBezTo>
                  <a:pt x="11110852" y="2365356"/>
                  <a:pt x="11112126" y="2349827"/>
                  <a:pt x="11112126" y="2329614"/>
                </a:cubicBezTo>
                <a:lnTo>
                  <a:pt x="11112126" y="2305458"/>
                </a:lnTo>
                <a:lnTo>
                  <a:pt x="11017718" y="2305458"/>
                </a:lnTo>
                <a:lnTo>
                  <a:pt x="11017718" y="2348594"/>
                </a:lnTo>
                <a:cubicBezTo>
                  <a:pt x="11017718" y="2364863"/>
                  <a:pt x="11016444" y="2375832"/>
                  <a:pt x="11013897" y="2381502"/>
                </a:cubicBezTo>
                <a:cubicBezTo>
                  <a:pt x="11011350" y="2387171"/>
                  <a:pt x="11006297" y="2390006"/>
                  <a:pt x="10998738" y="2390006"/>
                </a:cubicBezTo>
                <a:cubicBezTo>
                  <a:pt x="10992658" y="2390006"/>
                  <a:pt x="10988549" y="2387869"/>
                  <a:pt x="10986412" y="2383597"/>
                </a:cubicBezTo>
                <a:cubicBezTo>
                  <a:pt x="10984276" y="2379324"/>
                  <a:pt x="10983208" y="2369793"/>
                  <a:pt x="10983208" y="2355003"/>
                </a:cubicBezTo>
                <a:lnTo>
                  <a:pt x="10983208" y="2284259"/>
                </a:lnTo>
                <a:lnTo>
                  <a:pt x="11112126" y="2284259"/>
                </a:lnTo>
                <a:lnTo>
                  <a:pt x="11112126" y="2240875"/>
                </a:lnTo>
                <a:cubicBezTo>
                  <a:pt x="11112126" y="2209159"/>
                  <a:pt x="11108469" y="2184551"/>
                  <a:pt x="11101157" y="2167050"/>
                </a:cubicBezTo>
                <a:cubicBezTo>
                  <a:pt x="11093844" y="2149548"/>
                  <a:pt x="11081108" y="2135498"/>
                  <a:pt x="11062950" y="2124899"/>
                </a:cubicBezTo>
                <a:cubicBezTo>
                  <a:pt x="11044791" y="2114299"/>
                  <a:pt x="11021744" y="2109000"/>
                  <a:pt x="10993808" y="2109000"/>
                </a:cubicBezTo>
                <a:close/>
                <a:moveTo>
                  <a:pt x="10864104" y="2109000"/>
                </a:moveTo>
                <a:cubicBezTo>
                  <a:pt x="10836661" y="2110813"/>
                  <a:pt x="10815709" y="2127122"/>
                  <a:pt x="10801248" y="2157929"/>
                </a:cubicBezTo>
                <a:lnTo>
                  <a:pt x="10805192" y="2114915"/>
                </a:lnTo>
                <a:lnTo>
                  <a:pt x="10705607" y="2114915"/>
                </a:lnTo>
                <a:lnTo>
                  <a:pt x="10705607" y="2442017"/>
                </a:lnTo>
                <a:lnTo>
                  <a:pt x="10805192" y="2442017"/>
                </a:lnTo>
                <a:lnTo>
                  <a:pt x="10805192" y="2312852"/>
                </a:lnTo>
                <a:cubicBezTo>
                  <a:pt x="10805192" y="2281137"/>
                  <a:pt x="10806178" y="2260882"/>
                  <a:pt x="10808150" y="2252091"/>
                </a:cubicBezTo>
                <a:cubicBezTo>
                  <a:pt x="10810122" y="2243299"/>
                  <a:pt x="10815380" y="2236438"/>
                  <a:pt x="10823926" y="2231509"/>
                </a:cubicBezTo>
                <a:cubicBezTo>
                  <a:pt x="10832470" y="2226579"/>
                  <a:pt x="10845864" y="2224114"/>
                  <a:pt x="10864104" y="2224114"/>
                </a:cubicBezTo>
                <a:close/>
                <a:moveTo>
                  <a:pt x="10565676" y="2109000"/>
                </a:moveTo>
                <a:cubicBezTo>
                  <a:pt x="10539547" y="2109000"/>
                  <a:pt x="10517362" y="2114546"/>
                  <a:pt x="10499122" y="2125638"/>
                </a:cubicBezTo>
                <a:cubicBezTo>
                  <a:pt x="10480881" y="2136731"/>
                  <a:pt x="10468967" y="2149343"/>
                  <a:pt x="10463380" y="2163475"/>
                </a:cubicBezTo>
                <a:cubicBezTo>
                  <a:pt x="10457792" y="2177608"/>
                  <a:pt x="10454999" y="2198560"/>
                  <a:pt x="10454999" y="2226332"/>
                </a:cubicBezTo>
                <a:lnTo>
                  <a:pt x="10454999" y="2319261"/>
                </a:lnTo>
                <a:cubicBezTo>
                  <a:pt x="10454999" y="2351142"/>
                  <a:pt x="10458409" y="2375750"/>
                  <a:pt x="10465228" y="2393087"/>
                </a:cubicBezTo>
                <a:cubicBezTo>
                  <a:pt x="10472048" y="2410424"/>
                  <a:pt x="10483675" y="2423899"/>
                  <a:pt x="10500108" y="2433513"/>
                </a:cubicBezTo>
                <a:cubicBezTo>
                  <a:pt x="10516540" y="2443126"/>
                  <a:pt x="10538808" y="2447933"/>
                  <a:pt x="10566908" y="2447933"/>
                </a:cubicBezTo>
                <a:cubicBezTo>
                  <a:pt x="10588928" y="2447933"/>
                  <a:pt x="10607416" y="2444441"/>
                  <a:pt x="10622370" y="2437457"/>
                </a:cubicBezTo>
                <a:cubicBezTo>
                  <a:pt x="10637324" y="2430472"/>
                  <a:pt x="10649444" y="2420120"/>
                  <a:pt x="10658728" y="2406398"/>
                </a:cubicBezTo>
                <a:cubicBezTo>
                  <a:pt x="10668013" y="2392676"/>
                  <a:pt x="10673518" y="2379283"/>
                  <a:pt x="10675244" y="2366219"/>
                </a:cubicBezTo>
                <a:cubicBezTo>
                  <a:pt x="10676969" y="2353155"/>
                  <a:pt x="10677914" y="2333558"/>
                  <a:pt x="10678078" y="2307429"/>
                </a:cubicBezTo>
                <a:lnTo>
                  <a:pt x="10589340" y="2307429"/>
                </a:lnTo>
                <a:lnTo>
                  <a:pt x="10589340" y="2346376"/>
                </a:lnTo>
                <a:cubicBezTo>
                  <a:pt x="10589340" y="2363302"/>
                  <a:pt x="10588148" y="2374805"/>
                  <a:pt x="10585766" y="2380885"/>
                </a:cubicBezTo>
                <a:cubicBezTo>
                  <a:pt x="10583382" y="2386966"/>
                  <a:pt x="10578822" y="2390006"/>
                  <a:pt x="10572084" y="2390006"/>
                </a:cubicBezTo>
                <a:cubicBezTo>
                  <a:pt x="10566333" y="2390006"/>
                  <a:pt x="10561978" y="2387089"/>
                  <a:pt x="10559020" y="2381255"/>
                </a:cubicBezTo>
                <a:cubicBezTo>
                  <a:pt x="10556062" y="2375421"/>
                  <a:pt x="10554584" y="2366671"/>
                  <a:pt x="10554584" y="2355003"/>
                </a:cubicBezTo>
                <a:lnTo>
                  <a:pt x="10554584" y="2200696"/>
                </a:lnTo>
                <a:cubicBezTo>
                  <a:pt x="10554584" y="2186399"/>
                  <a:pt x="10555570" y="2177197"/>
                  <a:pt x="10557542" y="2173089"/>
                </a:cubicBezTo>
                <a:cubicBezTo>
                  <a:pt x="10559514" y="2168981"/>
                  <a:pt x="10563375" y="2166926"/>
                  <a:pt x="10569127" y="2166926"/>
                </a:cubicBezTo>
                <a:cubicBezTo>
                  <a:pt x="10574878" y="2166926"/>
                  <a:pt x="10578822" y="2169268"/>
                  <a:pt x="10580958" y="2173951"/>
                </a:cubicBezTo>
                <a:cubicBezTo>
                  <a:pt x="10583095" y="2178635"/>
                  <a:pt x="10584163" y="2187550"/>
                  <a:pt x="10584163" y="2200696"/>
                </a:cubicBezTo>
                <a:lnTo>
                  <a:pt x="10584163" y="2238410"/>
                </a:lnTo>
                <a:lnTo>
                  <a:pt x="10678078" y="2238410"/>
                </a:lnTo>
                <a:cubicBezTo>
                  <a:pt x="10678078" y="2207681"/>
                  <a:pt x="10675038" y="2183935"/>
                  <a:pt x="10668958" y="2167173"/>
                </a:cubicBezTo>
                <a:cubicBezTo>
                  <a:pt x="10662878" y="2150411"/>
                  <a:pt x="10650635" y="2136525"/>
                  <a:pt x="10632230" y="2125515"/>
                </a:cubicBezTo>
                <a:cubicBezTo>
                  <a:pt x="10613824" y="2114505"/>
                  <a:pt x="10591640" y="2109000"/>
                  <a:pt x="10565676" y="2109000"/>
                </a:cubicBezTo>
                <a:close/>
                <a:moveTo>
                  <a:pt x="10229747" y="2109000"/>
                </a:moveTo>
                <a:cubicBezTo>
                  <a:pt x="10207892" y="2109000"/>
                  <a:pt x="10188706" y="2112369"/>
                  <a:pt x="10172190" y="2119106"/>
                </a:cubicBezTo>
                <a:cubicBezTo>
                  <a:pt x="10155675" y="2125844"/>
                  <a:pt x="10143967" y="2135416"/>
                  <a:pt x="10137065" y="2147823"/>
                </a:cubicBezTo>
                <a:cubicBezTo>
                  <a:pt x="10130163" y="2160230"/>
                  <a:pt x="10126712" y="2179498"/>
                  <a:pt x="10126712" y="2205626"/>
                </a:cubicBezTo>
                <a:cubicBezTo>
                  <a:pt x="10126712" y="2224032"/>
                  <a:pt x="10129916" y="2239931"/>
                  <a:pt x="10136325" y="2253323"/>
                </a:cubicBezTo>
                <a:cubicBezTo>
                  <a:pt x="10142734" y="2266716"/>
                  <a:pt x="10160564" y="2281630"/>
                  <a:pt x="10189815" y="2298063"/>
                </a:cubicBezTo>
                <a:cubicBezTo>
                  <a:pt x="10224653" y="2317454"/>
                  <a:pt x="10243962" y="2329121"/>
                  <a:pt x="10247742" y="2333065"/>
                </a:cubicBezTo>
                <a:cubicBezTo>
                  <a:pt x="10251357" y="2337009"/>
                  <a:pt x="10253164" y="2346787"/>
                  <a:pt x="10253164" y="2362398"/>
                </a:cubicBezTo>
                <a:cubicBezTo>
                  <a:pt x="10253164" y="2373737"/>
                  <a:pt x="10251768" y="2381173"/>
                  <a:pt x="10248974" y="2384706"/>
                </a:cubicBezTo>
                <a:cubicBezTo>
                  <a:pt x="10246181" y="2388239"/>
                  <a:pt x="10241251" y="2390006"/>
                  <a:pt x="10234184" y="2390006"/>
                </a:cubicBezTo>
                <a:cubicBezTo>
                  <a:pt x="10227611" y="2390006"/>
                  <a:pt x="10223215" y="2387376"/>
                  <a:pt x="10220996" y="2382118"/>
                </a:cubicBezTo>
                <a:cubicBezTo>
                  <a:pt x="10218778" y="2376859"/>
                  <a:pt x="10217669" y="2365439"/>
                  <a:pt x="10217669" y="2347855"/>
                </a:cubicBezTo>
                <a:lnTo>
                  <a:pt x="10217669" y="2327149"/>
                </a:lnTo>
                <a:lnTo>
                  <a:pt x="10129424" y="2327149"/>
                </a:lnTo>
                <a:lnTo>
                  <a:pt x="10129424" y="2342925"/>
                </a:lnTo>
                <a:cubicBezTo>
                  <a:pt x="10129424" y="2370204"/>
                  <a:pt x="10132792" y="2390581"/>
                  <a:pt x="10139530" y="2404056"/>
                </a:cubicBezTo>
                <a:cubicBezTo>
                  <a:pt x="10146268" y="2417531"/>
                  <a:pt x="10158633" y="2428213"/>
                  <a:pt x="10176628" y="2436100"/>
                </a:cubicBezTo>
                <a:cubicBezTo>
                  <a:pt x="10194622" y="2443989"/>
                  <a:pt x="10216272" y="2447933"/>
                  <a:pt x="10241579" y="2447933"/>
                </a:cubicBezTo>
                <a:cubicBezTo>
                  <a:pt x="10264422" y="2447933"/>
                  <a:pt x="10283936" y="2444276"/>
                  <a:pt x="10300122" y="2436963"/>
                </a:cubicBezTo>
                <a:cubicBezTo>
                  <a:pt x="10316309" y="2429651"/>
                  <a:pt x="10327853" y="2419215"/>
                  <a:pt x="10334754" y="2405659"/>
                </a:cubicBezTo>
                <a:cubicBezTo>
                  <a:pt x="10341656" y="2392101"/>
                  <a:pt x="10345108" y="2372011"/>
                  <a:pt x="10345108" y="2345390"/>
                </a:cubicBezTo>
                <a:cubicBezTo>
                  <a:pt x="10345108" y="2321562"/>
                  <a:pt x="10340589" y="2303403"/>
                  <a:pt x="10331550" y="2290914"/>
                </a:cubicBezTo>
                <a:cubicBezTo>
                  <a:pt x="10322512" y="2278425"/>
                  <a:pt x="10303532" y="2265114"/>
                  <a:pt x="10274610" y="2250982"/>
                </a:cubicBezTo>
                <a:cubicBezTo>
                  <a:pt x="10252918" y="2240300"/>
                  <a:pt x="10238580" y="2232166"/>
                  <a:pt x="10231596" y="2226579"/>
                </a:cubicBezTo>
                <a:cubicBezTo>
                  <a:pt x="10224612" y="2220991"/>
                  <a:pt x="10220422" y="2215856"/>
                  <a:pt x="10219024" y="2211173"/>
                </a:cubicBezTo>
                <a:cubicBezTo>
                  <a:pt x="10217628" y="2206489"/>
                  <a:pt x="10216929" y="2199136"/>
                  <a:pt x="10216929" y="2189111"/>
                </a:cubicBezTo>
                <a:cubicBezTo>
                  <a:pt x="10216929" y="2181716"/>
                  <a:pt x="10218327" y="2176170"/>
                  <a:pt x="10221120" y="2172473"/>
                </a:cubicBezTo>
                <a:cubicBezTo>
                  <a:pt x="10223914" y="2168775"/>
                  <a:pt x="10228104" y="2166926"/>
                  <a:pt x="10233691" y="2166926"/>
                </a:cubicBezTo>
                <a:cubicBezTo>
                  <a:pt x="10240593" y="2166926"/>
                  <a:pt x="10244907" y="2168939"/>
                  <a:pt x="10246632" y="2172966"/>
                </a:cubicBezTo>
                <a:cubicBezTo>
                  <a:pt x="10248358" y="2176992"/>
                  <a:pt x="10249220" y="2186564"/>
                  <a:pt x="10249220" y="2201682"/>
                </a:cubicBezTo>
                <a:lnTo>
                  <a:pt x="10249220" y="2219430"/>
                </a:lnTo>
                <a:lnTo>
                  <a:pt x="10337466" y="2219430"/>
                </a:lnTo>
                <a:lnTo>
                  <a:pt x="10337466" y="2200450"/>
                </a:lnTo>
                <a:cubicBezTo>
                  <a:pt x="10337466" y="2184017"/>
                  <a:pt x="10336604" y="2171939"/>
                  <a:pt x="10334878" y="2164215"/>
                </a:cubicBezTo>
                <a:cubicBezTo>
                  <a:pt x="10333152" y="2156492"/>
                  <a:pt x="10328222" y="2148111"/>
                  <a:pt x="10320088" y="2139072"/>
                </a:cubicBezTo>
                <a:cubicBezTo>
                  <a:pt x="10311954" y="2130034"/>
                  <a:pt x="10300287" y="2122762"/>
                  <a:pt x="10285086" y="2117257"/>
                </a:cubicBezTo>
                <a:cubicBezTo>
                  <a:pt x="10269886" y="2111752"/>
                  <a:pt x="10251439" y="2109000"/>
                  <a:pt x="10229747" y="2109000"/>
                </a:cubicBezTo>
                <a:close/>
                <a:moveTo>
                  <a:pt x="9394347" y="2109000"/>
                </a:moveTo>
                <a:cubicBezTo>
                  <a:pt x="9367726" y="2109000"/>
                  <a:pt x="9345870" y="2114176"/>
                  <a:pt x="9328779" y="2124529"/>
                </a:cubicBezTo>
                <a:cubicBezTo>
                  <a:pt x="9311689" y="2134882"/>
                  <a:pt x="9299857" y="2148604"/>
                  <a:pt x="9293284" y="2165694"/>
                </a:cubicBezTo>
                <a:cubicBezTo>
                  <a:pt x="9286710" y="2182784"/>
                  <a:pt x="9283424" y="2206530"/>
                  <a:pt x="9283424" y="2236931"/>
                </a:cubicBezTo>
                <a:lnTo>
                  <a:pt x="9283424" y="2320740"/>
                </a:lnTo>
                <a:cubicBezTo>
                  <a:pt x="9283424" y="2348512"/>
                  <a:pt x="9285231" y="2369341"/>
                  <a:pt x="9288847" y="2383227"/>
                </a:cubicBezTo>
                <a:cubicBezTo>
                  <a:pt x="9292462" y="2397113"/>
                  <a:pt x="9298501" y="2408945"/>
                  <a:pt x="9306964" y="2418723"/>
                </a:cubicBezTo>
                <a:cubicBezTo>
                  <a:pt x="9315427" y="2428500"/>
                  <a:pt x="9327300" y="2435813"/>
                  <a:pt x="9342583" y="2440661"/>
                </a:cubicBezTo>
                <a:cubicBezTo>
                  <a:pt x="9357866" y="2445509"/>
                  <a:pt x="9376517" y="2447933"/>
                  <a:pt x="9398538" y="2447933"/>
                </a:cubicBezTo>
                <a:cubicBezTo>
                  <a:pt x="9418258" y="2447933"/>
                  <a:pt x="9435718" y="2445098"/>
                  <a:pt x="9450918" y="2439428"/>
                </a:cubicBezTo>
                <a:cubicBezTo>
                  <a:pt x="9466119" y="2433759"/>
                  <a:pt x="9478567" y="2424968"/>
                  <a:pt x="9488262" y="2413054"/>
                </a:cubicBezTo>
                <a:cubicBezTo>
                  <a:pt x="9497958" y="2401140"/>
                  <a:pt x="9504285" y="2388321"/>
                  <a:pt x="9507243" y="2374600"/>
                </a:cubicBezTo>
                <a:cubicBezTo>
                  <a:pt x="9510201" y="2360878"/>
                  <a:pt x="9511680" y="2339310"/>
                  <a:pt x="9511680" y="2309894"/>
                </a:cubicBezTo>
                <a:lnTo>
                  <a:pt x="9511680" y="2229783"/>
                </a:lnTo>
                <a:cubicBezTo>
                  <a:pt x="9511680" y="2206612"/>
                  <a:pt x="9510078" y="2189357"/>
                  <a:pt x="9506873" y="2178019"/>
                </a:cubicBezTo>
                <a:cubicBezTo>
                  <a:pt x="9503668" y="2166680"/>
                  <a:pt x="9497711" y="2155670"/>
                  <a:pt x="9489002" y="2144988"/>
                </a:cubicBezTo>
                <a:cubicBezTo>
                  <a:pt x="9480292" y="2134306"/>
                  <a:pt x="9467926" y="2125638"/>
                  <a:pt x="9451904" y="2118983"/>
                </a:cubicBezTo>
                <a:cubicBezTo>
                  <a:pt x="9435882" y="2112328"/>
                  <a:pt x="9416696" y="2109000"/>
                  <a:pt x="9394347" y="2109000"/>
                </a:cubicBezTo>
                <a:close/>
                <a:moveTo>
                  <a:pt x="8915176" y="2109000"/>
                </a:moveTo>
                <a:cubicBezTo>
                  <a:pt x="8901537" y="2109000"/>
                  <a:pt x="8889500" y="2112004"/>
                  <a:pt x="8879065" y="2118013"/>
                </a:cubicBezTo>
                <a:cubicBezTo>
                  <a:pt x="8868630" y="2124020"/>
                  <a:pt x="8859797" y="2133033"/>
                  <a:pt x="8852566" y="2145050"/>
                </a:cubicBezTo>
                <a:lnTo>
                  <a:pt x="8854292" y="2114915"/>
                </a:lnTo>
                <a:lnTo>
                  <a:pt x="8752982" y="2114915"/>
                </a:lnTo>
                <a:lnTo>
                  <a:pt x="8752982" y="2442017"/>
                </a:lnTo>
                <a:lnTo>
                  <a:pt x="8852566" y="2442017"/>
                </a:lnTo>
                <a:lnTo>
                  <a:pt x="8852566" y="2220909"/>
                </a:lnTo>
                <a:cubicBezTo>
                  <a:pt x="8852566" y="2196260"/>
                  <a:pt x="8853470" y="2181100"/>
                  <a:pt x="8855278" y="2175431"/>
                </a:cubicBezTo>
                <a:cubicBezTo>
                  <a:pt x="8857086" y="2169761"/>
                  <a:pt x="8861522" y="2166926"/>
                  <a:pt x="8868589" y="2166926"/>
                </a:cubicBezTo>
                <a:cubicBezTo>
                  <a:pt x="8875326" y="2166926"/>
                  <a:pt x="8879434" y="2169391"/>
                  <a:pt x="8880914" y="2174321"/>
                </a:cubicBezTo>
                <a:cubicBezTo>
                  <a:pt x="8882392" y="2179251"/>
                  <a:pt x="8883132" y="2192973"/>
                  <a:pt x="8883132" y="2215486"/>
                </a:cubicBezTo>
                <a:lnTo>
                  <a:pt x="8883132" y="2442017"/>
                </a:lnTo>
                <a:lnTo>
                  <a:pt x="8982717" y="2442017"/>
                </a:lnTo>
                <a:lnTo>
                  <a:pt x="8982717" y="2212775"/>
                </a:lnTo>
                <a:cubicBezTo>
                  <a:pt x="8982717" y="2184181"/>
                  <a:pt x="8981156" y="2163763"/>
                  <a:pt x="8978033" y="2151520"/>
                </a:cubicBezTo>
                <a:cubicBezTo>
                  <a:pt x="8974911" y="2139278"/>
                  <a:pt x="8967927" y="2129130"/>
                  <a:pt x="8957081" y="2121078"/>
                </a:cubicBezTo>
                <a:cubicBezTo>
                  <a:pt x="8946235" y="2113026"/>
                  <a:pt x="8932267" y="2109000"/>
                  <a:pt x="8915176" y="2109000"/>
                </a:cubicBezTo>
                <a:close/>
                <a:moveTo>
                  <a:pt x="8051323" y="2109000"/>
                </a:moveTo>
                <a:cubicBezTo>
                  <a:pt x="8023222" y="2109000"/>
                  <a:pt x="8000380" y="2114258"/>
                  <a:pt x="7982797" y="2124776"/>
                </a:cubicBezTo>
                <a:cubicBezTo>
                  <a:pt x="7965213" y="2135293"/>
                  <a:pt x="7953504" y="2147412"/>
                  <a:pt x="7947671" y="2161134"/>
                </a:cubicBezTo>
                <a:cubicBezTo>
                  <a:pt x="7941837" y="2174855"/>
                  <a:pt x="7938920" y="2194369"/>
                  <a:pt x="7938920" y="2219677"/>
                </a:cubicBezTo>
                <a:lnTo>
                  <a:pt x="7938920" y="2241615"/>
                </a:lnTo>
                <a:lnTo>
                  <a:pt x="8032342" y="2241615"/>
                </a:lnTo>
                <a:lnTo>
                  <a:pt x="8032342" y="2207352"/>
                </a:lnTo>
                <a:cubicBezTo>
                  <a:pt x="8032342" y="2189111"/>
                  <a:pt x="8033164" y="2177813"/>
                  <a:pt x="8034807" y="2173458"/>
                </a:cubicBezTo>
                <a:cubicBezTo>
                  <a:pt x="8036450" y="2169104"/>
                  <a:pt x="8040641" y="2166926"/>
                  <a:pt x="8047379" y="2166926"/>
                </a:cubicBezTo>
                <a:cubicBezTo>
                  <a:pt x="8053294" y="2166926"/>
                  <a:pt x="8057526" y="2169514"/>
                  <a:pt x="8060073" y="2174691"/>
                </a:cubicBezTo>
                <a:cubicBezTo>
                  <a:pt x="8062620" y="2179868"/>
                  <a:pt x="8063894" y="2191001"/>
                  <a:pt x="8063894" y="2208091"/>
                </a:cubicBezTo>
                <a:cubicBezTo>
                  <a:pt x="8063894" y="2221731"/>
                  <a:pt x="8062744" y="2230769"/>
                  <a:pt x="8060443" y="2235206"/>
                </a:cubicBezTo>
                <a:cubicBezTo>
                  <a:pt x="8058142" y="2239643"/>
                  <a:pt x="8040641" y="2248270"/>
                  <a:pt x="8007939" y="2261088"/>
                </a:cubicBezTo>
                <a:cubicBezTo>
                  <a:pt x="7977374" y="2272920"/>
                  <a:pt x="7958229" y="2283273"/>
                  <a:pt x="7950506" y="2292147"/>
                </a:cubicBezTo>
                <a:cubicBezTo>
                  <a:pt x="7942782" y="2301021"/>
                  <a:pt x="7938920" y="2317700"/>
                  <a:pt x="7938920" y="2342186"/>
                </a:cubicBezTo>
                <a:lnTo>
                  <a:pt x="7938920" y="2369054"/>
                </a:lnTo>
                <a:cubicBezTo>
                  <a:pt x="7938920" y="2402084"/>
                  <a:pt x="7946192" y="2423488"/>
                  <a:pt x="7960735" y="2433266"/>
                </a:cubicBezTo>
                <a:cubicBezTo>
                  <a:pt x="7975278" y="2443043"/>
                  <a:pt x="7991260" y="2447933"/>
                  <a:pt x="8008679" y="2447933"/>
                </a:cubicBezTo>
                <a:cubicBezTo>
                  <a:pt x="8021990" y="2447933"/>
                  <a:pt x="8033452" y="2445010"/>
                  <a:pt x="8043065" y="2439167"/>
                </a:cubicBezTo>
                <a:cubicBezTo>
                  <a:pt x="8052678" y="2433323"/>
                  <a:pt x="8060525" y="2424556"/>
                  <a:pt x="8066605" y="2412868"/>
                </a:cubicBezTo>
                <a:lnTo>
                  <a:pt x="8066605" y="2442017"/>
                </a:lnTo>
                <a:lnTo>
                  <a:pt x="8163478" y="2442017"/>
                </a:lnTo>
                <a:lnTo>
                  <a:pt x="8163478" y="2277850"/>
                </a:lnTo>
                <a:cubicBezTo>
                  <a:pt x="8163478" y="2223785"/>
                  <a:pt x="8161753" y="2188084"/>
                  <a:pt x="8158302" y="2170747"/>
                </a:cubicBezTo>
                <a:cubicBezTo>
                  <a:pt x="8154851" y="2153410"/>
                  <a:pt x="8144581" y="2138785"/>
                  <a:pt x="8127490" y="2126870"/>
                </a:cubicBezTo>
                <a:cubicBezTo>
                  <a:pt x="8110400" y="2114956"/>
                  <a:pt x="8085010" y="2109000"/>
                  <a:pt x="8051323" y="2109000"/>
                </a:cubicBezTo>
                <a:close/>
                <a:moveTo>
                  <a:pt x="7127398" y="2109000"/>
                </a:moveTo>
                <a:cubicBezTo>
                  <a:pt x="7099297" y="2109000"/>
                  <a:pt x="7076455" y="2114258"/>
                  <a:pt x="7058871" y="2124776"/>
                </a:cubicBezTo>
                <a:cubicBezTo>
                  <a:pt x="7041288" y="2135293"/>
                  <a:pt x="7029580" y="2147412"/>
                  <a:pt x="7023746" y="2161134"/>
                </a:cubicBezTo>
                <a:cubicBezTo>
                  <a:pt x="7017912" y="2174855"/>
                  <a:pt x="7014995" y="2194369"/>
                  <a:pt x="7014995" y="2219677"/>
                </a:cubicBezTo>
                <a:lnTo>
                  <a:pt x="7014995" y="2241615"/>
                </a:lnTo>
                <a:lnTo>
                  <a:pt x="7108417" y="2241615"/>
                </a:lnTo>
                <a:lnTo>
                  <a:pt x="7108417" y="2207352"/>
                </a:lnTo>
                <a:cubicBezTo>
                  <a:pt x="7108417" y="2189111"/>
                  <a:pt x="7109239" y="2177813"/>
                  <a:pt x="7110882" y="2173458"/>
                </a:cubicBezTo>
                <a:cubicBezTo>
                  <a:pt x="7112526" y="2169104"/>
                  <a:pt x="7116716" y="2166926"/>
                  <a:pt x="7123454" y="2166926"/>
                </a:cubicBezTo>
                <a:cubicBezTo>
                  <a:pt x="7129369" y="2166926"/>
                  <a:pt x="7133601" y="2169514"/>
                  <a:pt x="7136148" y="2174691"/>
                </a:cubicBezTo>
                <a:cubicBezTo>
                  <a:pt x="7138695" y="2179868"/>
                  <a:pt x="7139969" y="2191001"/>
                  <a:pt x="7139969" y="2208091"/>
                </a:cubicBezTo>
                <a:cubicBezTo>
                  <a:pt x="7139969" y="2221731"/>
                  <a:pt x="7138819" y="2230769"/>
                  <a:pt x="7136518" y="2235206"/>
                </a:cubicBezTo>
                <a:cubicBezTo>
                  <a:pt x="7134217" y="2239643"/>
                  <a:pt x="7116716" y="2248270"/>
                  <a:pt x="7084014" y="2261088"/>
                </a:cubicBezTo>
                <a:cubicBezTo>
                  <a:pt x="7053449" y="2272920"/>
                  <a:pt x="7034304" y="2283273"/>
                  <a:pt x="7026580" y="2292147"/>
                </a:cubicBezTo>
                <a:cubicBezTo>
                  <a:pt x="7018857" y="2301021"/>
                  <a:pt x="7014995" y="2317700"/>
                  <a:pt x="7014995" y="2342186"/>
                </a:cubicBezTo>
                <a:lnTo>
                  <a:pt x="7014995" y="2369054"/>
                </a:lnTo>
                <a:cubicBezTo>
                  <a:pt x="7014995" y="2402084"/>
                  <a:pt x="7022267" y="2423488"/>
                  <a:pt x="7036810" y="2433266"/>
                </a:cubicBezTo>
                <a:cubicBezTo>
                  <a:pt x="7051353" y="2443043"/>
                  <a:pt x="7067335" y="2447933"/>
                  <a:pt x="7084754" y="2447933"/>
                </a:cubicBezTo>
                <a:cubicBezTo>
                  <a:pt x="7098064" y="2447933"/>
                  <a:pt x="7109527" y="2445010"/>
                  <a:pt x="7119140" y="2439167"/>
                </a:cubicBezTo>
                <a:cubicBezTo>
                  <a:pt x="7128753" y="2433323"/>
                  <a:pt x="7136600" y="2424556"/>
                  <a:pt x="7142680" y="2412868"/>
                </a:cubicBezTo>
                <a:lnTo>
                  <a:pt x="7142680" y="2442017"/>
                </a:lnTo>
                <a:lnTo>
                  <a:pt x="7239553" y="2442017"/>
                </a:lnTo>
                <a:lnTo>
                  <a:pt x="7239553" y="2277850"/>
                </a:lnTo>
                <a:cubicBezTo>
                  <a:pt x="7239553" y="2223785"/>
                  <a:pt x="7237828" y="2188084"/>
                  <a:pt x="7234377" y="2170747"/>
                </a:cubicBezTo>
                <a:cubicBezTo>
                  <a:pt x="7230926" y="2153410"/>
                  <a:pt x="7220655" y="2138785"/>
                  <a:pt x="7203565" y="2126870"/>
                </a:cubicBezTo>
                <a:cubicBezTo>
                  <a:pt x="7186475" y="2114956"/>
                  <a:pt x="7161085" y="2109000"/>
                  <a:pt x="7127398" y="2109000"/>
                </a:cubicBezTo>
                <a:close/>
                <a:moveTo>
                  <a:pt x="6476777" y="2109000"/>
                </a:moveTo>
                <a:cubicBezTo>
                  <a:pt x="6463137" y="2109000"/>
                  <a:pt x="6451100" y="2112004"/>
                  <a:pt x="6440665" y="2118013"/>
                </a:cubicBezTo>
                <a:cubicBezTo>
                  <a:pt x="6430230" y="2124020"/>
                  <a:pt x="6421397" y="2133033"/>
                  <a:pt x="6414167" y="2145050"/>
                </a:cubicBezTo>
                <a:lnTo>
                  <a:pt x="6415892" y="2114915"/>
                </a:lnTo>
                <a:lnTo>
                  <a:pt x="6314582" y="2114915"/>
                </a:lnTo>
                <a:lnTo>
                  <a:pt x="6314582" y="2442017"/>
                </a:lnTo>
                <a:lnTo>
                  <a:pt x="6414167" y="2442017"/>
                </a:lnTo>
                <a:lnTo>
                  <a:pt x="6414167" y="2220909"/>
                </a:lnTo>
                <a:cubicBezTo>
                  <a:pt x="6414167" y="2196260"/>
                  <a:pt x="6415071" y="2181100"/>
                  <a:pt x="6416878" y="2175431"/>
                </a:cubicBezTo>
                <a:cubicBezTo>
                  <a:pt x="6418686" y="2169761"/>
                  <a:pt x="6423123" y="2166926"/>
                  <a:pt x="6430189" y="2166926"/>
                </a:cubicBezTo>
                <a:cubicBezTo>
                  <a:pt x="6436927" y="2166926"/>
                  <a:pt x="6441035" y="2169391"/>
                  <a:pt x="6442514" y="2174321"/>
                </a:cubicBezTo>
                <a:cubicBezTo>
                  <a:pt x="6443993" y="2179251"/>
                  <a:pt x="6444732" y="2192973"/>
                  <a:pt x="6444732" y="2215486"/>
                </a:cubicBezTo>
                <a:lnTo>
                  <a:pt x="6444732" y="2442017"/>
                </a:lnTo>
                <a:lnTo>
                  <a:pt x="6544317" y="2442017"/>
                </a:lnTo>
                <a:lnTo>
                  <a:pt x="6544317" y="2212775"/>
                </a:lnTo>
                <a:cubicBezTo>
                  <a:pt x="6544317" y="2184181"/>
                  <a:pt x="6542756" y="2163763"/>
                  <a:pt x="6539633" y="2151520"/>
                </a:cubicBezTo>
                <a:cubicBezTo>
                  <a:pt x="6536511" y="2139278"/>
                  <a:pt x="6529527" y="2129130"/>
                  <a:pt x="6518681" y="2121078"/>
                </a:cubicBezTo>
                <a:cubicBezTo>
                  <a:pt x="6507835" y="2113026"/>
                  <a:pt x="6493867" y="2109000"/>
                  <a:pt x="6476777" y="2109000"/>
                </a:cubicBezTo>
                <a:close/>
                <a:moveTo>
                  <a:pt x="11406108" y="2071286"/>
                </a:moveTo>
                <a:lnTo>
                  <a:pt x="11406108" y="2122804"/>
                </a:lnTo>
                <a:lnTo>
                  <a:pt x="11384662" y="2122804"/>
                </a:lnTo>
                <a:lnTo>
                  <a:pt x="11384662" y="2174568"/>
                </a:lnTo>
                <a:lnTo>
                  <a:pt x="11406108" y="2174568"/>
                </a:lnTo>
                <a:lnTo>
                  <a:pt x="11406108" y="2340707"/>
                </a:lnTo>
                <a:cubicBezTo>
                  <a:pt x="11406108" y="2373244"/>
                  <a:pt x="11407012" y="2393909"/>
                  <a:pt x="11408820" y="2402700"/>
                </a:cubicBezTo>
                <a:cubicBezTo>
                  <a:pt x="11410627" y="2411492"/>
                  <a:pt x="11415228" y="2419298"/>
                  <a:pt x="11422623" y="2426118"/>
                </a:cubicBezTo>
                <a:cubicBezTo>
                  <a:pt x="11430018" y="2432938"/>
                  <a:pt x="11438564" y="2437292"/>
                  <a:pt x="11448259" y="2439182"/>
                </a:cubicBezTo>
                <a:cubicBezTo>
                  <a:pt x="11457954" y="2441072"/>
                  <a:pt x="11474141" y="2442017"/>
                  <a:pt x="11496818" y="2442017"/>
                </a:cubicBezTo>
                <a:lnTo>
                  <a:pt x="11536998" y="2442017"/>
                </a:lnTo>
                <a:lnTo>
                  <a:pt x="11536998" y="2389267"/>
                </a:lnTo>
                <a:cubicBezTo>
                  <a:pt x="11520729" y="2389267"/>
                  <a:pt x="11511485" y="2388034"/>
                  <a:pt x="11509267" y="2385569"/>
                </a:cubicBezTo>
                <a:cubicBezTo>
                  <a:pt x="11507048" y="2383104"/>
                  <a:pt x="11505939" y="2371108"/>
                  <a:pt x="11505939" y="2349580"/>
                </a:cubicBezTo>
                <a:lnTo>
                  <a:pt x="11505939" y="2174568"/>
                </a:lnTo>
                <a:lnTo>
                  <a:pt x="11532807" y="2174568"/>
                </a:lnTo>
                <a:lnTo>
                  <a:pt x="11532807" y="2122804"/>
                </a:lnTo>
                <a:lnTo>
                  <a:pt x="11505939" y="2122804"/>
                </a:lnTo>
                <a:lnTo>
                  <a:pt x="11505939" y="2071286"/>
                </a:lnTo>
                <a:close/>
                <a:moveTo>
                  <a:pt x="6729334" y="2071286"/>
                </a:moveTo>
                <a:lnTo>
                  <a:pt x="6729334" y="2122804"/>
                </a:lnTo>
                <a:lnTo>
                  <a:pt x="6707888" y="2122804"/>
                </a:lnTo>
                <a:lnTo>
                  <a:pt x="6707888" y="2174568"/>
                </a:lnTo>
                <a:lnTo>
                  <a:pt x="6729334" y="2174568"/>
                </a:lnTo>
                <a:lnTo>
                  <a:pt x="6729334" y="2340707"/>
                </a:lnTo>
                <a:cubicBezTo>
                  <a:pt x="6729334" y="2373244"/>
                  <a:pt x="6730237" y="2393909"/>
                  <a:pt x="6732045" y="2402700"/>
                </a:cubicBezTo>
                <a:cubicBezTo>
                  <a:pt x="6733853" y="2411492"/>
                  <a:pt x="6738454" y="2419298"/>
                  <a:pt x="6745849" y="2426118"/>
                </a:cubicBezTo>
                <a:cubicBezTo>
                  <a:pt x="6753244" y="2432938"/>
                  <a:pt x="6761789" y="2437292"/>
                  <a:pt x="6771484" y="2439182"/>
                </a:cubicBezTo>
                <a:cubicBezTo>
                  <a:pt x="6781180" y="2441072"/>
                  <a:pt x="6797367" y="2442017"/>
                  <a:pt x="6820044" y="2442017"/>
                </a:cubicBezTo>
                <a:lnTo>
                  <a:pt x="6860223" y="2442017"/>
                </a:lnTo>
                <a:lnTo>
                  <a:pt x="6860223" y="2389267"/>
                </a:lnTo>
                <a:cubicBezTo>
                  <a:pt x="6843954" y="2389267"/>
                  <a:pt x="6834711" y="2388034"/>
                  <a:pt x="6832492" y="2385569"/>
                </a:cubicBezTo>
                <a:cubicBezTo>
                  <a:pt x="6830274" y="2383104"/>
                  <a:pt x="6829165" y="2371108"/>
                  <a:pt x="6829165" y="2349580"/>
                </a:cubicBezTo>
                <a:lnTo>
                  <a:pt x="6829165" y="2174568"/>
                </a:lnTo>
                <a:lnTo>
                  <a:pt x="6856033" y="2174568"/>
                </a:lnTo>
                <a:lnTo>
                  <a:pt x="6856033" y="2122804"/>
                </a:lnTo>
                <a:lnTo>
                  <a:pt x="6829165" y="2122804"/>
                </a:lnTo>
                <a:lnTo>
                  <a:pt x="6829165" y="2071286"/>
                </a:lnTo>
                <a:close/>
                <a:moveTo>
                  <a:pt x="11937452" y="2042938"/>
                </a:moveTo>
                <a:lnTo>
                  <a:pt x="11937452" y="2135683"/>
                </a:lnTo>
                <a:cubicBezTo>
                  <a:pt x="11929072" y="2126789"/>
                  <a:pt x="11919745" y="2120118"/>
                  <a:pt x="11909475" y="2115670"/>
                </a:cubicBezTo>
                <a:cubicBezTo>
                  <a:pt x="11899204" y="2111223"/>
                  <a:pt x="11887906" y="2109000"/>
                  <a:pt x="11875582" y="2109000"/>
                </a:cubicBezTo>
                <a:cubicBezTo>
                  <a:pt x="11859642" y="2109000"/>
                  <a:pt x="11845920" y="2112985"/>
                  <a:pt x="11834416" y="2120955"/>
                </a:cubicBezTo>
                <a:cubicBezTo>
                  <a:pt x="11822914" y="2128925"/>
                  <a:pt x="11815560" y="2138168"/>
                  <a:pt x="11812355" y="2148686"/>
                </a:cubicBezTo>
                <a:cubicBezTo>
                  <a:pt x="11809151" y="2159203"/>
                  <a:pt x="11807548" y="2177033"/>
                  <a:pt x="11807548" y="2202175"/>
                </a:cubicBezTo>
                <a:lnTo>
                  <a:pt x="11807548" y="2355250"/>
                </a:lnTo>
                <a:cubicBezTo>
                  <a:pt x="11807548" y="2379406"/>
                  <a:pt x="11809151" y="2396826"/>
                  <a:pt x="11812355" y="2407507"/>
                </a:cubicBezTo>
                <a:cubicBezTo>
                  <a:pt x="11815560" y="2418189"/>
                  <a:pt x="11822832" y="2427596"/>
                  <a:pt x="11834170" y="2435731"/>
                </a:cubicBezTo>
                <a:cubicBezTo>
                  <a:pt x="11845509" y="2443865"/>
                  <a:pt x="11858902" y="2447933"/>
                  <a:pt x="11874349" y="2447933"/>
                </a:cubicBezTo>
                <a:cubicBezTo>
                  <a:pt x="11885852" y="2447933"/>
                  <a:pt x="11896863" y="2445462"/>
                  <a:pt x="11907380" y="2440522"/>
                </a:cubicBezTo>
                <a:cubicBezTo>
                  <a:pt x="11917896" y="2435582"/>
                  <a:pt x="11927922" y="2428171"/>
                  <a:pt x="11937452" y="2418291"/>
                </a:cubicBezTo>
                <a:lnTo>
                  <a:pt x="11937452" y="2442017"/>
                </a:lnTo>
                <a:lnTo>
                  <a:pt x="12037037" y="2442017"/>
                </a:lnTo>
                <a:lnTo>
                  <a:pt x="12037037" y="2042938"/>
                </a:lnTo>
                <a:close/>
                <a:moveTo>
                  <a:pt x="9991232" y="2042938"/>
                </a:moveTo>
                <a:lnTo>
                  <a:pt x="9991232" y="2094949"/>
                </a:lnTo>
                <a:lnTo>
                  <a:pt x="10093774" y="2094949"/>
                </a:lnTo>
                <a:lnTo>
                  <a:pt x="10093774" y="2042938"/>
                </a:lnTo>
                <a:close/>
                <a:moveTo>
                  <a:pt x="9146628" y="2042938"/>
                </a:moveTo>
                <a:lnTo>
                  <a:pt x="9146628" y="2135683"/>
                </a:lnTo>
                <a:cubicBezTo>
                  <a:pt x="9138247" y="2126789"/>
                  <a:pt x="9128921" y="2120118"/>
                  <a:pt x="9118650" y="2115670"/>
                </a:cubicBezTo>
                <a:cubicBezTo>
                  <a:pt x="9108380" y="2111223"/>
                  <a:pt x="9097082" y="2109000"/>
                  <a:pt x="9084757" y="2109000"/>
                </a:cubicBezTo>
                <a:cubicBezTo>
                  <a:pt x="9068817" y="2109000"/>
                  <a:pt x="9055095" y="2112985"/>
                  <a:pt x="9043592" y="2120955"/>
                </a:cubicBezTo>
                <a:cubicBezTo>
                  <a:pt x="9032089" y="2128925"/>
                  <a:pt x="9024735" y="2138168"/>
                  <a:pt x="9021530" y="2148686"/>
                </a:cubicBezTo>
                <a:cubicBezTo>
                  <a:pt x="9018326" y="2159203"/>
                  <a:pt x="9016724" y="2177033"/>
                  <a:pt x="9016724" y="2202175"/>
                </a:cubicBezTo>
                <a:lnTo>
                  <a:pt x="9016724" y="2355250"/>
                </a:lnTo>
                <a:cubicBezTo>
                  <a:pt x="9016724" y="2379406"/>
                  <a:pt x="9018326" y="2396826"/>
                  <a:pt x="9021530" y="2407507"/>
                </a:cubicBezTo>
                <a:cubicBezTo>
                  <a:pt x="9024735" y="2418189"/>
                  <a:pt x="9032007" y="2427596"/>
                  <a:pt x="9043346" y="2435731"/>
                </a:cubicBezTo>
                <a:cubicBezTo>
                  <a:pt x="9054684" y="2443865"/>
                  <a:pt x="9068078" y="2447933"/>
                  <a:pt x="9083524" y="2447933"/>
                </a:cubicBezTo>
                <a:cubicBezTo>
                  <a:pt x="9095028" y="2447933"/>
                  <a:pt x="9106038" y="2445462"/>
                  <a:pt x="9116555" y="2440522"/>
                </a:cubicBezTo>
                <a:cubicBezTo>
                  <a:pt x="9127072" y="2435582"/>
                  <a:pt x="9137096" y="2428171"/>
                  <a:pt x="9146628" y="2418291"/>
                </a:cubicBezTo>
                <a:lnTo>
                  <a:pt x="9146628" y="2442017"/>
                </a:lnTo>
                <a:lnTo>
                  <a:pt x="9246212" y="2442017"/>
                </a:lnTo>
                <a:lnTo>
                  <a:pt x="9246212" y="2042938"/>
                </a:lnTo>
                <a:close/>
                <a:moveTo>
                  <a:pt x="8610107" y="2042938"/>
                </a:moveTo>
                <a:lnTo>
                  <a:pt x="8610107" y="2094949"/>
                </a:lnTo>
                <a:lnTo>
                  <a:pt x="8712650" y="2094949"/>
                </a:lnTo>
                <a:lnTo>
                  <a:pt x="8712650" y="2042938"/>
                </a:lnTo>
                <a:close/>
                <a:moveTo>
                  <a:pt x="7419482" y="2042938"/>
                </a:moveTo>
                <a:lnTo>
                  <a:pt x="7419482" y="2442017"/>
                </a:lnTo>
                <a:lnTo>
                  <a:pt x="7522025" y="2442017"/>
                </a:lnTo>
                <a:lnTo>
                  <a:pt x="7522025" y="2042938"/>
                </a:lnTo>
                <a:close/>
                <a:moveTo>
                  <a:pt x="7276607" y="2042938"/>
                </a:moveTo>
                <a:lnTo>
                  <a:pt x="7276607" y="2442017"/>
                </a:lnTo>
                <a:lnTo>
                  <a:pt x="7379150" y="2442017"/>
                </a:lnTo>
                <a:lnTo>
                  <a:pt x="7379150" y="2042938"/>
                </a:lnTo>
                <a:close/>
                <a:moveTo>
                  <a:pt x="6876557" y="2042938"/>
                </a:moveTo>
                <a:lnTo>
                  <a:pt x="6876557" y="2094949"/>
                </a:lnTo>
                <a:lnTo>
                  <a:pt x="6979100" y="2094949"/>
                </a:lnTo>
                <a:lnTo>
                  <a:pt x="6979100" y="2042938"/>
                </a:lnTo>
                <a:close/>
                <a:moveTo>
                  <a:pt x="6581282" y="2042938"/>
                </a:moveTo>
                <a:lnTo>
                  <a:pt x="6581282" y="2094949"/>
                </a:lnTo>
                <a:lnTo>
                  <a:pt x="6683825" y="2094949"/>
                </a:lnTo>
                <a:lnTo>
                  <a:pt x="6683825" y="2042938"/>
                </a:lnTo>
                <a:close/>
                <a:moveTo>
                  <a:pt x="6174665" y="2042938"/>
                </a:moveTo>
                <a:lnTo>
                  <a:pt x="6174665" y="2442017"/>
                </a:lnTo>
                <a:lnTo>
                  <a:pt x="6278440" y="2442017"/>
                </a:lnTo>
                <a:lnTo>
                  <a:pt x="6278440" y="2042938"/>
                </a:lnTo>
                <a:close/>
                <a:moveTo>
                  <a:pt x="3389452" y="1999288"/>
                </a:moveTo>
                <a:cubicBezTo>
                  <a:pt x="3213661" y="2226181"/>
                  <a:pt x="2956336" y="2376095"/>
                  <a:pt x="2617477" y="2449030"/>
                </a:cubicBezTo>
                <a:lnTo>
                  <a:pt x="2617477" y="2776469"/>
                </a:lnTo>
                <a:lnTo>
                  <a:pt x="2686867" y="2776469"/>
                </a:lnTo>
                <a:cubicBezTo>
                  <a:pt x="2848781" y="2776469"/>
                  <a:pt x="2953156" y="2787745"/>
                  <a:pt x="2999995" y="2810297"/>
                </a:cubicBezTo>
                <a:cubicBezTo>
                  <a:pt x="3046833" y="2832848"/>
                  <a:pt x="3075457" y="2866099"/>
                  <a:pt x="3085867" y="2910045"/>
                </a:cubicBezTo>
                <a:cubicBezTo>
                  <a:pt x="3096275" y="2953994"/>
                  <a:pt x="3101479" y="3084681"/>
                  <a:pt x="3101479" y="3302107"/>
                </a:cubicBezTo>
                <a:lnTo>
                  <a:pt x="3101479" y="4807894"/>
                </a:lnTo>
                <a:lnTo>
                  <a:pt x="3802330" y="4807894"/>
                </a:lnTo>
                <a:lnTo>
                  <a:pt x="3802330" y="1999288"/>
                </a:lnTo>
                <a:close/>
                <a:moveTo>
                  <a:pt x="1630173" y="1945509"/>
                </a:moveTo>
                <a:cubicBezTo>
                  <a:pt x="1441661" y="1945509"/>
                  <a:pt x="1281194" y="1984253"/>
                  <a:pt x="1148772" y="2061740"/>
                </a:cubicBezTo>
                <a:cubicBezTo>
                  <a:pt x="1016351" y="2139227"/>
                  <a:pt x="927877" y="2242157"/>
                  <a:pt x="883351" y="2370531"/>
                </a:cubicBezTo>
                <a:cubicBezTo>
                  <a:pt x="838825" y="2498904"/>
                  <a:pt x="816562" y="2692042"/>
                  <a:pt x="816562" y="2949947"/>
                </a:cubicBezTo>
                <a:lnTo>
                  <a:pt x="816562" y="3930095"/>
                </a:lnTo>
                <a:cubicBezTo>
                  <a:pt x="816562" y="4127859"/>
                  <a:pt x="830440" y="4272137"/>
                  <a:pt x="858197" y="4362923"/>
                </a:cubicBezTo>
                <a:cubicBezTo>
                  <a:pt x="885953" y="4453710"/>
                  <a:pt x="932792" y="4540160"/>
                  <a:pt x="998714" y="4622273"/>
                </a:cubicBezTo>
                <a:cubicBezTo>
                  <a:pt x="1064636" y="4704386"/>
                  <a:pt x="1153109" y="4764814"/>
                  <a:pt x="1264135" y="4803557"/>
                </a:cubicBezTo>
                <a:cubicBezTo>
                  <a:pt x="1375161" y="4842300"/>
                  <a:pt x="1514521" y="4861672"/>
                  <a:pt x="1682216" y="4861672"/>
                </a:cubicBezTo>
                <a:cubicBezTo>
                  <a:pt x="1809433" y="4861672"/>
                  <a:pt x="1924507" y="4843168"/>
                  <a:pt x="2027437" y="4806159"/>
                </a:cubicBezTo>
                <a:cubicBezTo>
                  <a:pt x="2130367" y="4769150"/>
                  <a:pt x="2218263" y="4708433"/>
                  <a:pt x="2291125" y="4624007"/>
                </a:cubicBezTo>
                <a:cubicBezTo>
                  <a:pt x="2363985" y="4539582"/>
                  <a:pt x="2411981" y="4448795"/>
                  <a:pt x="2435110" y="4351647"/>
                </a:cubicBezTo>
                <a:cubicBezTo>
                  <a:pt x="2458240" y="4254500"/>
                  <a:pt x="2469807" y="4099526"/>
                  <a:pt x="2469807" y="3886726"/>
                </a:cubicBezTo>
                <a:lnTo>
                  <a:pt x="2469807" y="2949947"/>
                </a:lnTo>
                <a:cubicBezTo>
                  <a:pt x="2469807" y="2737146"/>
                  <a:pt x="2459108" y="2582174"/>
                  <a:pt x="2437713" y="2485026"/>
                </a:cubicBezTo>
                <a:cubicBezTo>
                  <a:pt x="2416318" y="2387879"/>
                  <a:pt x="2375549" y="2300561"/>
                  <a:pt x="2315410" y="2223075"/>
                </a:cubicBezTo>
                <a:cubicBezTo>
                  <a:pt x="2255272" y="2145588"/>
                  <a:pt x="2164486" y="2079955"/>
                  <a:pt x="2043050" y="2026177"/>
                </a:cubicBezTo>
                <a:cubicBezTo>
                  <a:pt x="1921616" y="1972399"/>
                  <a:pt x="1783990" y="1945509"/>
                  <a:pt x="1630173" y="1945509"/>
                </a:cubicBezTo>
                <a:close/>
                <a:moveTo>
                  <a:pt x="0" y="0"/>
                </a:moveTo>
                <a:lnTo>
                  <a:pt x="12258961" y="0"/>
                </a:lnTo>
                <a:lnTo>
                  <a:pt x="12258961" y="32399999"/>
                </a:lnTo>
                <a:lnTo>
                  <a:pt x="0" y="32399999"/>
                </a:lnTo>
                <a:close/>
              </a:path>
            </a:pathLst>
          </a:cu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KZ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FF6834-F004-74E8-40B1-AB394F0BE699}"/>
              </a:ext>
            </a:extLst>
          </p:cNvPr>
          <p:cNvSpPr txBox="1"/>
          <p:nvPr/>
        </p:nvSpPr>
        <p:spPr>
          <a:xfrm>
            <a:off x="533256" y="0"/>
            <a:ext cx="110585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>
                <a:latin typeface="Impact" panose="020B0806030902050204" pitchFamily="34" charset="0"/>
              </a:rPr>
              <a:t>HOW DOES IT WORK?</a:t>
            </a:r>
            <a:endParaRPr lang="ru-KZ" sz="8000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8292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901F3AE-6728-A4FE-4856-9D380711F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Полилиния: фигура 2">
            <a:extLst>
              <a:ext uri="{FF2B5EF4-FFF2-40B4-BE49-F238E27FC236}">
                <a16:creationId xmlns:a16="http://schemas.microsoft.com/office/drawing/2014/main" id="{2BEB2DB9-7CA7-DDBD-EB49-C04D0A48AD90}"/>
              </a:ext>
            </a:extLst>
          </p:cNvPr>
          <p:cNvSpPr/>
          <p:nvPr/>
        </p:nvSpPr>
        <p:spPr>
          <a:xfrm>
            <a:off x="0" y="-14400001"/>
            <a:ext cx="12258961" cy="32400000"/>
          </a:xfrm>
          <a:custGeom>
            <a:avLst/>
            <a:gdLst/>
            <a:ahLst/>
            <a:cxnLst/>
            <a:rect l="l" t="t" r="r" b="b"/>
            <a:pathLst>
              <a:path w="12258961" h="32400000">
                <a:moveTo>
                  <a:pt x="6359205" y="19681002"/>
                </a:moveTo>
                <a:lnTo>
                  <a:pt x="6359205" y="19748295"/>
                </a:lnTo>
                <a:cubicBezTo>
                  <a:pt x="6359205" y="19764729"/>
                  <a:pt x="6358260" y="19774876"/>
                  <a:pt x="6356370" y="19778738"/>
                </a:cubicBezTo>
                <a:cubicBezTo>
                  <a:pt x="6354480" y="19782600"/>
                  <a:pt x="6350413" y="19784530"/>
                  <a:pt x="6344169" y="19784530"/>
                </a:cubicBezTo>
                <a:cubicBezTo>
                  <a:pt x="6337595" y="19784530"/>
                  <a:pt x="6333199" y="19782065"/>
                  <a:pt x="6330981" y="19777135"/>
                </a:cubicBezTo>
                <a:cubicBezTo>
                  <a:pt x="6328763" y="19772205"/>
                  <a:pt x="6327653" y="19761278"/>
                  <a:pt x="6327653" y="19744351"/>
                </a:cubicBezTo>
                <a:cubicBezTo>
                  <a:pt x="6327653" y="19729561"/>
                  <a:pt x="6328927" y="19718223"/>
                  <a:pt x="6331474" y="19710335"/>
                </a:cubicBezTo>
                <a:cubicBezTo>
                  <a:pt x="6334021" y="19702447"/>
                  <a:pt x="6343265" y="19692669"/>
                  <a:pt x="6359205" y="19681002"/>
                </a:cubicBezTo>
                <a:close/>
                <a:moveTo>
                  <a:pt x="7807409" y="19561451"/>
                </a:moveTo>
                <a:cubicBezTo>
                  <a:pt x="7813325" y="19561451"/>
                  <a:pt x="7817187" y="19563628"/>
                  <a:pt x="7818995" y="19567983"/>
                </a:cubicBezTo>
                <a:cubicBezTo>
                  <a:pt x="7820803" y="19572338"/>
                  <a:pt x="7821706" y="19582896"/>
                  <a:pt x="7821706" y="19599658"/>
                </a:cubicBezTo>
                <a:lnTo>
                  <a:pt x="7821706" y="19750514"/>
                </a:lnTo>
                <a:cubicBezTo>
                  <a:pt x="7821706" y="19764646"/>
                  <a:pt x="7820761" y="19773849"/>
                  <a:pt x="7818872" y="19778121"/>
                </a:cubicBezTo>
                <a:cubicBezTo>
                  <a:pt x="7816982" y="19782394"/>
                  <a:pt x="7813079" y="19784530"/>
                  <a:pt x="7807163" y="19784530"/>
                </a:cubicBezTo>
                <a:cubicBezTo>
                  <a:pt x="7801411" y="19784530"/>
                  <a:pt x="7797550" y="19782189"/>
                  <a:pt x="7795578" y="19777505"/>
                </a:cubicBezTo>
                <a:cubicBezTo>
                  <a:pt x="7793606" y="19772822"/>
                  <a:pt x="7792620" y="19762757"/>
                  <a:pt x="7792620" y="19747309"/>
                </a:cubicBezTo>
                <a:lnTo>
                  <a:pt x="7792620" y="19599658"/>
                </a:lnTo>
                <a:cubicBezTo>
                  <a:pt x="7792620" y="19582896"/>
                  <a:pt x="7793606" y="19572338"/>
                  <a:pt x="7795578" y="19567983"/>
                </a:cubicBezTo>
                <a:cubicBezTo>
                  <a:pt x="7797550" y="19563628"/>
                  <a:pt x="7801494" y="19561451"/>
                  <a:pt x="7807409" y="19561451"/>
                </a:cubicBezTo>
                <a:close/>
                <a:moveTo>
                  <a:pt x="7464509" y="19561451"/>
                </a:moveTo>
                <a:cubicBezTo>
                  <a:pt x="7470425" y="19561451"/>
                  <a:pt x="7474287" y="19563628"/>
                  <a:pt x="7476095" y="19567983"/>
                </a:cubicBezTo>
                <a:cubicBezTo>
                  <a:pt x="7477903" y="19572338"/>
                  <a:pt x="7478806" y="19582896"/>
                  <a:pt x="7478806" y="19599658"/>
                </a:cubicBezTo>
                <a:lnTo>
                  <a:pt x="7478806" y="19750514"/>
                </a:lnTo>
                <a:cubicBezTo>
                  <a:pt x="7478806" y="19764646"/>
                  <a:pt x="7477861" y="19773849"/>
                  <a:pt x="7475972" y="19778121"/>
                </a:cubicBezTo>
                <a:cubicBezTo>
                  <a:pt x="7474082" y="19782394"/>
                  <a:pt x="7470179" y="19784530"/>
                  <a:pt x="7464263" y="19784530"/>
                </a:cubicBezTo>
                <a:cubicBezTo>
                  <a:pt x="7458511" y="19784530"/>
                  <a:pt x="7454650" y="19782189"/>
                  <a:pt x="7452678" y="19777505"/>
                </a:cubicBezTo>
                <a:cubicBezTo>
                  <a:pt x="7450706" y="19772822"/>
                  <a:pt x="7449720" y="19762757"/>
                  <a:pt x="7449720" y="19747309"/>
                </a:cubicBezTo>
                <a:lnTo>
                  <a:pt x="7449720" y="19599658"/>
                </a:lnTo>
                <a:cubicBezTo>
                  <a:pt x="7449720" y="19582896"/>
                  <a:pt x="7450706" y="19572338"/>
                  <a:pt x="7452678" y="19567983"/>
                </a:cubicBezTo>
                <a:cubicBezTo>
                  <a:pt x="7454650" y="19563628"/>
                  <a:pt x="7458594" y="19561451"/>
                  <a:pt x="7464509" y="19561451"/>
                </a:cubicBezTo>
                <a:close/>
                <a:moveTo>
                  <a:pt x="6874206" y="19561451"/>
                </a:moveTo>
                <a:cubicBezTo>
                  <a:pt x="6880286" y="19561451"/>
                  <a:pt x="6884353" y="19563505"/>
                  <a:pt x="6886407" y="19567613"/>
                </a:cubicBezTo>
                <a:cubicBezTo>
                  <a:pt x="6888462" y="19571722"/>
                  <a:pt x="6889489" y="19579774"/>
                  <a:pt x="6889489" y="19591770"/>
                </a:cubicBezTo>
                <a:lnTo>
                  <a:pt x="6889489" y="19743119"/>
                </a:lnTo>
                <a:cubicBezTo>
                  <a:pt x="6889489" y="19761360"/>
                  <a:pt x="6888421" y="19772822"/>
                  <a:pt x="6886284" y="19777505"/>
                </a:cubicBezTo>
                <a:cubicBezTo>
                  <a:pt x="6884148" y="19782189"/>
                  <a:pt x="6879875" y="19784530"/>
                  <a:pt x="6873466" y="19784530"/>
                </a:cubicBezTo>
                <a:cubicBezTo>
                  <a:pt x="6867879" y="19784530"/>
                  <a:pt x="6864100" y="19782435"/>
                  <a:pt x="6862128" y="19778245"/>
                </a:cubicBezTo>
                <a:cubicBezTo>
                  <a:pt x="6860156" y="19774054"/>
                  <a:pt x="6859170" y="19765303"/>
                  <a:pt x="6859170" y="19751993"/>
                </a:cubicBezTo>
                <a:lnTo>
                  <a:pt x="6859170" y="19591770"/>
                </a:lnTo>
                <a:cubicBezTo>
                  <a:pt x="6859170" y="19578952"/>
                  <a:pt x="6860197" y="19570694"/>
                  <a:pt x="6862251" y="19566997"/>
                </a:cubicBezTo>
                <a:cubicBezTo>
                  <a:pt x="6864305" y="19563300"/>
                  <a:pt x="6868290" y="19561451"/>
                  <a:pt x="6874206" y="19561451"/>
                </a:cubicBezTo>
                <a:close/>
                <a:moveTo>
                  <a:pt x="8115363" y="19503524"/>
                </a:moveTo>
                <a:cubicBezTo>
                  <a:pt x="8101723" y="19503524"/>
                  <a:pt x="8089686" y="19506528"/>
                  <a:pt x="8079251" y="19512537"/>
                </a:cubicBezTo>
                <a:cubicBezTo>
                  <a:pt x="8068816" y="19518545"/>
                  <a:pt x="8059983" y="19527558"/>
                  <a:pt x="8052753" y="19539574"/>
                </a:cubicBezTo>
                <a:lnTo>
                  <a:pt x="8054478" y="19509440"/>
                </a:lnTo>
                <a:lnTo>
                  <a:pt x="7953168" y="19509440"/>
                </a:lnTo>
                <a:lnTo>
                  <a:pt x="7953168" y="19836541"/>
                </a:lnTo>
                <a:lnTo>
                  <a:pt x="8052753" y="19836541"/>
                </a:lnTo>
                <a:lnTo>
                  <a:pt x="8052753" y="19615434"/>
                </a:lnTo>
                <a:cubicBezTo>
                  <a:pt x="8052753" y="19590784"/>
                  <a:pt x="8053656" y="19575624"/>
                  <a:pt x="8055464" y="19569955"/>
                </a:cubicBezTo>
                <a:cubicBezTo>
                  <a:pt x="8057272" y="19564286"/>
                  <a:pt x="8061709" y="19561451"/>
                  <a:pt x="8068775" y="19561451"/>
                </a:cubicBezTo>
                <a:cubicBezTo>
                  <a:pt x="8075513" y="19561451"/>
                  <a:pt x="8079621" y="19563916"/>
                  <a:pt x="8081100" y="19568846"/>
                </a:cubicBezTo>
                <a:cubicBezTo>
                  <a:pt x="8082579" y="19573776"/>
                  <a:pt x="8083318" y="19587497"/>
                  <a:pt x="8083318" y="19610011"/>
                </a:cubicBezTo>
                <a:lnTo>
                  <a:pt x="8083318" y="19836541"/>
                </a:lnTo>
                <a:lnTo>
                  <a:pt x="8182903" y="19836541"/>
                </a:lnTo>
                <a:lnTo>
                  <a:pt x="8182903" y="19607299"/>
                </a:lnTo>
                <a:cubicBezTo>
                  <a:pt x="8182903" y="19578706"/>
                  <a:pt x="8181342" y="19558288"/>
                  <a:pt x="8178219" y="19546045"/>
                </a:cubicBezTo>
                <a:cubicBezTo>
                  <a:pt x="8175097" y="19533802"/>
                  <a:pt x="8168113" y="19523655"/>
                  <a:pt x="8157267" y="19515602"/>
                </a:cubicBezTo>
                <a:cubicBezTo>
                  <a:pt x="8146421" y="19507550"/>
                  <a:pt x="8132453" y="19503524"/>
                  <a:pt x="8115363" y="19503524"/>
                </a:cubicBezTo>
                <a:close/>
                <a:moveTo>
                  <a:pt x="7803959" y="19503524"/>
                </a:moveTo>
                <a:cubicBezTo>
                  <a:pt x="7777337" y="19503524"/>
                  <a:pt x="7755481" y="19508701"/>
                  <a:pt x="7738390" y="19519053"/>
                </a:cubicBezTo>
                <a:cubicBezTo>
                  <a:pt x="7721300" y="19529406"/>
                  <a:pt x="7709468" y="19543128"/>
                  <a:pt x="7702895" y="19560218"/>
                </a:cubicBezTo>
                <a:cubicBezTo>
                  <a:pt x="7696322" y="19577309"/>
                  <a:pt x="7693035" y="19601055"/>
                  <a:pt x="7693035" y="19631456"/>
                </a:cubicBezTo>
                <a:lnTo>
                  <a:pt x="7693035" y="19715265"/>
                </a:lnTo>
                <a:cubicBezTo>
                  <a:pt x="7693035" y="19743037"/>
                  <a:pt x="7694843" y="19763866"/>
                  <a:pt x="7698458" y="19777752"/>
                </a:cubicBezTo>
                <a:cubicBezTo>
                  <a:pt x="7702073" y="19791638"/>
                  <a:pt x="7708112" y="19803469"/>
                  <a:pt x="7716575" y="19813247"/>
                </a:cubicBezTo>
                <a:cubicBezTo>
                  <a:pt x="7725039" y="19823025"/>
                  <a:pt x="7736911" y="19830338"/>
                  <a:pt x="7752194" y="19835185"/>
                </a:cubicBezTo>
                <a:cubicBezTo>
                  <a:pt x="7767477" y="19840033"/>
                  <a:pt x="7786128" y="19842457"/>
                  <a:pt x="7808149" y="19842457"/>
                </a:cubicBezTo>
                <a:cubicBezTo>
                  <a:pt x="7827869" y="19842457"/>
                  <a:pt x="7845329" y="19839622"/>
                  <a:pt x="7860529" y="19833953"/>
                </a:cubicBezTo>
                <a:cubicBezTo>
                  <a:pt x="7875730" y="19828283"/>
                  <a:pt x="7888178" y="19819492"/>
                  <a:pt x="7897874" y="19807578"/>
                </a:cubicBezTo>
                <a:cubicBezTo>
                  <a:pt x="7907569" y="19795664"/>
                  <a:pt x="7913896" y="19782846"/>
                  <a:pt x="7916854" y="19769124"/>
                </a:cubicBezTo>
                <a:cubicBezTo>
                  <a:pt x="7919812" y="19755403"/>
                  <a:pt x="7921291" y="19733834"/>
                  <a:pt x="7921291" y="19704419"/>
                </a:cubicBezTo>
                <a:lnTo>
                  <a:pt x="7921291" y="19624307"/>
                </a:lnTo>
                <a:cubicBezTo>
                  <a:pt x="7921291" y="19601137"/>
                  <a:pt x="7919689" y="19583882"/>
                  <a:pt x="7916484" y="19572543"/>
                </a:cubicBezTo>
                <a:cubicBezTo>
                  <a:pt x="7913280" y="19561204"/>
                  <a:pt x="7907323" y="19550194"/>
                  <a:pt x="7898613" y="19539513"/>
                </a:cubicBezTo>
                <a:cubicBezTo>
                  <a:pt x="7889904" y="19528831"/>
                  <a:pt x="7877538" y="19520163"/>
                  <a:pt x="7861515" y="19513507"/>
                </a:cubicBezTo>
                <a:cubicBezTo>
                  <a:pt x="7845493" y="19506852"/>
                  <a:pt x="7826307" y="19503524"/>
                  <a:pt x="7803959" y="19503524"/>
                </a:cubicBezTo>
                <a:close/>
                <a:moveTo>
                  <a:pt x="7461059" y="19503524"/>
                </a:moveTo>
                <a:cubicBezTo>
                  <a:pt x="7434437" y="19503524"/>
                  <a:pt x="7412581" y="19508701"/>
                  <a:pt x="7395490" y="19519053"/>
                </a:cubicBezTo>
                <a:cubicBezTo>
                  <a:pt x="7378400" y="19529406"/>
                  <a:pt x="7366568" y="19543128"/>
                  <a:pt x="7359995" y="19560218"/>
                </a:cubicBezTo>
                <a:cubicBezTo>
                  <a:pt x="7353422" y="19577309"/>
                  <a:pt x="7350135" y="19601055"/>
                  <a:pt x="7350135" y="19631456"/>
                </a:cubicBezTo>
                <a:lnTo>
                  <a:pt x="7350135" y="19715265"/>
                </a:lnTo>
                <a:cubicBezTo>
                  <a:pt x="7350135" y="19743037"/>
                  <a:pt x="7351943" y="19763866"/>
                  <a:pt x="7355558" y="19777752"/>
                </a:cubicBezTo>
                <a:cubicBezTo>
                  <a:pt x="7359173" y="19791638"/>
                  <a:pt x="7365212" y="19803469"/>
                  <a:pt x="7373675" y="19813247"/>
                </a:cubicBezTo>
                <a:cubicBezTo>
                  <a:pt x="7382138" y="19823025"/>
                  <a:pt x="7394011" y="19830338"/>
                  <a:pt x="7409294" y="19835185"/>
                </a:cubicBezTo>
                <a:cubicBezTo>
                  <a:pt x="7424577" y="19840033"/>
                  <a:pt x="7443228" y="19842457"/>
                  <a:pt x="7465249" y="19842457"/>
                </a:cubicBezTo>
                <a:cubicBezTo>
                  <a:pt x="7484969" y="19842457"/>
                  <a:pt x="7502429" y="19839622"/>
                  <a:pt x="7517629" y="19833953"/>
                </a:cubicBezTo>
                <a:cubicBezTo>
                  <a:pt x="7532830" y="19828283"/>
                  <a:pt x="7545278" y="19819492"/>
                  <a:pt x="7554974" y="19807578"/>
                </a:cubicBezTo>
                <a:cubicBezTo>
                  <a:pt x="7564669" y="19795664"/>
                  <a:pt x="7570996" y="19782846"/>
                  <a:pt x="7573954" y="19769124"/>
                </a:cubicBezTo>
                <a:cubicBezTo>
                  <a:pt x="7576912" y="19755403"/>
                  <a:pt x="7578391" y="19733834"/>
                  <a:pt x="7578391" y="19704419"/>
                </a:cubicBezTo>
                <a:lnTo>
                  <a:pt x="7578391" y="19624307"/>
                </a:lnTo>
                <a:cubicBezTo>
                  <a:pt x="7578391" y="19601137"/>
                  <a:pt x="7576789" y="19583882"/>
                  <a:pt x="7573584" y="19572543"/>
                </a:cubicBezTo>
                <a:cubicBezTo>
                  <a:pt x="7570380" y="19561204"/>
                  <a:pt x="7564423" y="19550194"/>
                  <a:pt x="7555713" y="19539513"/>
                </a:cubicBezTo>
                <a:cubicBezTo>
                  <a:pt x="7547004" y="19528831"/>
                  <a:pt x="7534638" y="19520163"/>
                  <a:pt x="7518615" y="19513507"/>
                </a:cubicBezTo>
                <a:cubicBezTo>
                  <a:pt x="7502593" y="19506852"/>
                  <a:pt x="7483407" y="19503524"/>
                  <a:pt x="7461059" y="19503524"/>
                </a:cubicBezTo>
                <a:close/>
                <a:moveTo>
                  <a:pt x="7210609" y="19503524"/>
                </a:moveTo>
                <a:cubicBezTo>
                  <a:pt x="7188753" y="19503524"/>
                  <a:pt x="7169567" y="19506893"/>
                  <a:pt x="7153052" y="19513630"/>
                </a:cubicBezTo>
                <a:cubicBezTo>
                  <a:pt x="7136536" y="19520368"/>
                  <a:pt x="7124828" y="19529941"/>
                  <a:pt x="7117926" y="19542347"/>
                </a:cubicBezTo>
                <a:cubicBezTo>
                  <a:pt x="7111024" y="19554754"/>
                  <a:pt x="7107573" y="19574022"/>
                  <a:pt x="7107573" y="19600151"/>
                </a:cubicBezTo>
                <a:cubicBezTo>
                  <a:pt x="7107573" y="19618556"/>
                  <a:pt x="7110778" y="19634455"/>
                  <a:pt x="7117186" y="19647848"/>
                </a:cubicBezTo>
                <a:cubicBezTo>
                  <a:pt x="7123595" y="19661241"/>
                  <a:pt x="7141425" y="19676154"/>
                  <a:pt x="7170676" y="19692587"/>
                </a:cubicBezTo>
                <a:cubicBezTo>
                  <a:pt x="7205514" y="19711978"/>
                  <a:pt x="7224823" y="19723646"/>
                  <a:pt x="7228603" y="19727590"/>
                </a:cubicBezTo>
                <a:cubicBezTo>
                  <a:pt x="7232218" y="19731533"/>
                  <a:pt x="7234026" y="19741311"/>
                  <a:pt x="7234026" y="19756923"/>
                </a:cubicBezTo>
                <a:cubicBezTo>
                  <a:pt x="7234026" y="19768261"/>
                  <a:pt x="7232629" y="19775698"/>
                  <a:pt x="7229835" y="19779231"/>
                </a:cubicBezTo>
                <a:cubicBezTo>
                  <a:pt x="7227042" y="19782764"/>
                  <a:pt x="7222112" y="19784530"/>
                  <a:pt x="7215046" y="19784530"/>
                </a:cubicBezTo>
                <a:cubicBezTo>
                  <a:pt x="7208472" y="19784530"/>
                  <a:pt x="7204076" y="19781901"/>
                  <a:pt x="7201858" y="19776642"/>
                </a:cubicBezTo>
                <a:cubicBezTo>
                  <a:pt x="7199640" y="19771384"/>
                  <a:pt x="7198530" y="19759963"/>
                  <a:pt x="7198530" y="19742379"/>
                </a:cubicBezTo>
                <a:lnTo>
                  <a:pt x="7198530" y="19721674"/>
                </a:lnTo>
                <a:lnTo>
                  <a:pt x="7110285" y="19721674"/>
                </a:lnTo>
                <a:lnTo>
                  <a:pt x="7110285" y="19737449"/>
                </a:lnTo>
                <a:cubicBezTo>
                  <a:pt x="7110285" y="19764729"/>
                  <a:pt x="7113653" y="19785105"/>
                  <a:pt x="7120391" y="19798581"/>
                </a:cubicBezTo>
                <a:cubicBezTo>
                  <a:pt x="7127128" y="19812056"/>
                  <a:pt x="7139494" y="19822737"/>
                  <a:pt x="7157489" y="19830625"/>
                </a:cubicBezTo>
                <a:cubicBezTo>
                  <a:pt x="7175483" y="19838513"/>
                  <a:pt x="7197133" y="19842457"/>
                  <a:pt x="7222440" y="19842457"/>
                </a:cubicBezTo>
                <a:cubicBezTo>
                  <a:pt x="7245282" y="19842457"/>
                  <a:pt x="7264797" y="19838801"/>
                  <a:pt x="7280983" y="19831488"/>
                </a:cubicBezTo>
                <a:cubicBezTo>
                  <a:pt x="7297170" y="19824175"/>
                  <a:pt x="7308714" y="19813740"/>
                  <a:pt x="7315616" y="19800183"/>
                </a:cubicBezTo>
                <a:cubicBezTo>
                  <a:pt x="7322518" y="19786625"/>
                  <a:pt x="7325969" y="19766536"/>
                  <a:pt x="7325969" y="19739914"/>
                </a:cubicBezTo>
                <a:cubicBezTo>
                  <a:pt x="7325969" y="19716086"/>
                  <a:pt x="7321450" y="19697928"/>
                  <a:pt x="7312412" y="19685439"/>
                </a:cubicBezTo>
                <a:cubicBezTo>
                  <a:pt x="7303373" y="19672950"/>
                  <a:pt x="7284393" y="19659639"/>
                  <a:pt x="7255471" y="19645506"/>
                </a:cubicBezTo>
                <a:cubicBezTo>
                  <a:pt x="7233779" y="19634825"/>
                  <a:pt x="7219441" y="19626690"/>
                  <a:pt x="7212457" y="19621103"/>
                </a:cubicBezTo>
                <a:cubicBezTo>
                  <a:pt x="7205473" y="19615516"/>
                  <a:pt x="7201283" y="19610380"/>
                  <a:pt x="7199886" y="19605697"/>
                </a:cubicBezTo>
                <a:cubicBezTo>
                  <a:pt x="7198489" y="19601014"/>
                  <a:pt x="7197791" y="19593660"/>
                  <a:pt x="7197791" y="19583636"/>
                </a:cubicBezTo>
                <a:cubicBezTo>
                  <a:pt x="7197791" y="19576241"/>
                  <a:pt x="7199188" y="19570694"/>
                  <a:pt x="7201981" y="19566997"/>
                </a:cubicBezTo>
                <a:cubicBezTo>
                  <a:pt x="7204775" y="19563300"/>
                  <a:pt x="7208965" y="19561451"/>
                  <a:pt x="7214553" y="19561451"/>
                </a:cubicBezTo>
                <a:cubicBezTo>
                  <a:pt x="7221454" y="19561451"/>
                  <a:pt x="7225768" y="19563464"/>
                  <a:pt x="7227494" y="19567490"/>
                </a:cubicBezTo>
                <a:cubicBezTo>
                  <a:pt x="7229219" y="19571516"/>
                  <a:pt x="7230082" y="19581089"/>
                  <a:pt x="7230082" y="19596207"/>
                </a:cubicBezTo>
                <a:lnTo>
                  <a:pt x="7230082" y="19613955"/>
                </a:lnTo>
                <a:lnTo>
                  <a:pt x="7318328" y="19613955"/>
                </a:lnTo>
                <a:lnTo>
                  <a:pt x="7318328" y="19594974"/>
                </a:lnTo>
                <a:cubicBezTo>
                  <a:pt x="7318328" y="19578541"/>
                  <a:pt x="7317465" y="19566463"/>
                  <a:pt x="7315739" y="19558739"/>
                </a:cubicBezTo>
                <a:cubicBezTo>
                  <a:pt x="7314014" y="19551016"/>
                  <a:pt x="7309084" y="19542635"/>
                  <a:pt x="7300950" y="19533597"/>
                </a:cubicBezTo>
                <a:cubicBezTo>
                  <a:pt x="7292815" y="19524559"/>
                  <a:pt x="7281148" y="19517287"/>
                  <a:pt x="7265947" y="19511782"/>
                </a:cubicBezTo>
                <a:cubicBezTo>
                  <a:pt x="7250746" y="19506277"/>
                  <a:pt x="7232300" y="19503524"/>
                  <a:pt x="7210609" y="19503524"/>
                </a:cubicBezTo>
                <a:close/>
                <a:moveTo>
                  <a:pt x="6658038" y="19503524"/>
                </a:moveTo>
                <a:cubicBezTo>
                  <a:pt x="6644398" y="19503524"/>
                  <a:pt x="6632361" y="19506528"/>
                  <a:pt x="6621926" y="19512537"/>
                </a:cubicBezTo>
                <a:cubicBezTo>
                  <a:pt x="6611491" y="19518545"/>
                  <a:pt x="6602658" y="19527558"/>
                  <a:pt x="6595428" y="19539574"/>
                </a:cubicBezTo>
                <a:lnTo>
                  <a:pt x="6597153" y="19509440"/>
                </a:lnTo>
                <a:lnTo>
                  <a:pt x="6495843" y="19509440"/>
                </a:lnTo>
                <a:lnTo>
                  <a:pt x="6495843" y="19836541"/>
                </a:lnTo>
                <a:lnTo>
                  <a:pt x="6595428" y="19836541"/>
                </a:lnTo>
                <a:lnTo>
                  <a:pt x="6595428" y="19615434"/>
                </a:lnTo>
                <a:cubicBezTo>
                  <a:pt x="6595428" y="19590784"/>
                  <a:pt x="6596331" y="19575624"/>
                  <a:pt x="6598139" y="19569955"/>
                </a:cubicBezTo>
                <a:cubicBezTo>
                  <a:pt x="6599947" y="19564286"/>
                  <a:pt x="6604384" y="19561451"/>
                  <a:pt x="6611450" y="19561451"/>
                </a:cubicBezTo>
                <a:cubicBezTo>
                  <a:pt x="6618187" y="19561451"/>
                  <a:pt x="6622296" y="19563916"/>
                  <a:pt x="6623775" y="19568846"/>
                </a:cubicBezTo>
                <a:cubicBezTo>
                  <a:pt x="6625254" y="19573776"/>
                  <a:pt x="6625993" y="19587497"/>
                  <a:pt x="6625993" y="19610011"/>
                </a:cubicBezTo>
                <a:lnTo>
                  <a:pt x="6625993" y="19836541"/>
                </a:lnTo>
                <a:lnTo>
                  <a:pt x="6725578" y="19836541"/>
                </a:lnTo>
                <a:lnTo>
                  <a:pt x="6725578" y="19607299"/>
                </a:lnTo>
                <a:cubicBezTo>
                  <a:pt x="6725578" y="19578706"/>
                  <a:pt x="6724017" y="19558288"/>
                  <a:pt x="6720894" y="19546045"/>
                </a:cubicBezTo>
                <a:cubicBezTo>
                  <a:pt x="6717772" y="19533802"/>
                  <a:pt x="6710788" y="19523655"/>
                  <a:pt x="6699942" y="19515602"/>
                </a:cubicBezTo>
                <a:cubicBezTo>
                  <a:pt x="6689096" y="19507550"/>
                  <a:pt x="6675128" y="19503524"/>
                  <a:pt x="6658038" y="19503524"/>
                </a:cubicBezTo>
                <a:close/>
                <a:moveTo>
                  <a:pt x="6346634" y="19503524"/>
                </a:moveTo>
                <a:cubicBezTo>
                  <a:pt x="6318533" y="19503524"/>
                  <a:pt x="6295691" y="19508783"/>
                  <a:pt x="6278107" y="19519300"/>
                </a:cubicBezTo>
                <a:cubicBezTo>
                  <a:pt x="6260524" y="19529817"/>
                  <a:pt x="6248815" y="19541937"/>
                  <a:pt x="6242982" y="19555658"/>
                </a:cubicBezTo>
                <a:cubicBezTo>
                  <a:pt x="6237148" y="19569380"/>
                  <a:pt x="6234231" y="19588894"/>
                  <a:pt x="6234231" y="19614201"/>
                </a:cubicBezTo>
                <a:lnTo>
                  <a:pt x="6234231" y="19636139"/>
                </a:lnTo>
                <a:lnTo>
                  <a:pt x="6327653" y="19636139"/>
                </a:lnTo>
                <a:lnTo>
                  <a:pt x="6327653" y="19601876"/>
                </a:lnTo>
                <a:cubicBezTo>
                  <a:pt x="6327653" y="19583636"/>
                  <a:pt x="6328475" y="19572338"/>
                  <a:pt x="6330118" y="19567983"/>
                </a:cubicBezTo>
                <a:cubicBezTo>
                  <a:pt x="6331762" y="19563628"/>
                  <a:pt x="6335952" y="19561451"/>
                  <a:pt x="6342690" y="19561451"/>
                </a:cubicBezTo>
                <a:cubicBezTo>
                  <a:pt x="6348605" y="19561451"/>
                  <a:pt x="6352837" y="19564039"/>
                  <a:pt x="6355384" y="19569215"/>
                </a:cubicBezTo>
                <a:cubicBezTo>
                  <a:pt x="6357931" y="19574392"/>
                  <a:pt x="6359205" y="19585526"/>
                  <a:pt x="6359205" y="19602616"/>
                </a:cubicBezTo>
                <a:cubicBezTo>
                  <a:pt x="6359205" y="19616255"/>
                  <a:pt x="6358055" y="19625293"/>
                  <a:pt x="6355754" y="19629730"/>
                </a:cubicBezTo>
                <a:cubicBezTo>
                  <a:pt x="6353453" y="19634167"/>
                  <a:pt x="6335952" y="19642795"/>
                  <a:pt x="6303250" y="19655613"/>
                </a:cubicBezTo>
                <a:cubicBezTo>
                  <a:pt x="6272685" y="19667444"/>
                  <a:pt x="6253540" y="19677797"/>
                  <a:pt x="6245816" y="19686671"/>
                </a:cubicBezTo>
                <a:cubicBezTo>
                  <a:pt x="6238093" y="19695545"/>
                  <a:pt x="6234231" y="19712225"/>
                  <a:pt x="6234231" y="19736710"/>
                </a:cubicBezTo>
                <a:lnTo>
                  <a:pt x="6234231" y="19763578"/>
                </a:lnTo>
                <a:cubicBezTo>
                  <a:pt x="6234231" y="19796609"/>
                  <a:pt x="6241503" y="19818013"/>
                  <a:pt x="6256046" y="19827791"/>
                </a:cubicBezTo>
                <a:cubicBezTo>
                  <a:pt x="6270589" y="19837568"/>
                  <a:pt x="6286571" y="19842457"/>
                  <a:pt x="6303990" y="19842457"/>
                </a:cubicBezTo>
                <a:cubicBezTo>
                  <a:pt x="6317300" y="19842457"/>
                  <a:pt x="6328763" y="19839535"/>
                  <a:pt x="6338376" y="19833691"/>
                </a:cubicBezTo>
                <a:cubicBezTo>
                  <a:pt x="6347989" y="19827847"/>
                  <a:pt x="6355836" y="19819081"/>
                  <a:pt x="6361916" y="19807393"/>
                </a:cubicBezTo>
                <a:lnTo>
                  <a:pt x="6361916" y="19836541"/>
                </a:lnTo>
                <a:lnTo>
                  <a:pt x="6458789" y="19836541"/>
                </a:lnTo>
                <a:lnTo>
                  <a:pt x="6458789" y="19672374"/>
                </a:lnTo>
                <a:cubicBezTo>
                  <a:pt x="6458789" y="19618310"/>
                  <a:pt x="6457064" y="19582609"/>
                  <a:pt x="6453613" y="19565272"/>
                </a:cubicBezTo>
                <a:cubicBezTo>
                  <a:pt x="6450162" y="19547935"/>
                  <a:pt x="6439891" y="19533309"/>
                  <a:pt x="6422801" y="19521395"/>
                </a:cubicBezTo>
                <a:cubicBezTo>
                  <a:pt x="6405711" y="19509481"/>
                  <a:pt x="6380321" y="19503524"/>
                  <a:pt x="6346634" y="19503524"/>
                </a:cubicBezTo>
                <a:close/>
                <a:moveTo>
                  <a:pt x="6889489" y="19437463"/>
                </a:moveTo>
                <a:lnTo>
                  <a:pt x="6889489" y="19530207"/>
                </a:lnTo>
                <a:cubicBezTo>
                  <a:pt x="6881108" y="19521313"/>
                  <a:pt x="6871782" y="19514642"/>
                  <a:pt x="6861511" y="19510195"/>
                </a:cubicBezTo>
                <a:cubicBezTo>
                  <a:pt x="6851241" y="19505748"/>
                  <a:pt x="6839943" y="19503524"/>
                  <a:pt x="6827618" y="19503524"/>
                </a:cubicBezTo>
                <a:cubicBezTo>
                  <a:pt x="6811678" y="19503524"/>
                  <a:pt x="6797956" y="19507509"/>
                  <a:pt x="6786453" y="19515479"/>
                </a:cubicBezTo>
                <a:cubicBezTo>
                  <a:pt x="6774950" y="19523449"/>
                  <a:pt x="6767596" y="19532693"/>
                  <a:pt x="6764392" y="19543210"/>
                </a:cubicBezTo>
                <a:cubicBezTo>
                  <a:pt x="6761187" y="19553727"/>
                  <a:pt x="6759585" y="19571557"/>
                  <a:pt x="6759585" y="19596700"/>
                </a:cubicBezTo>
                <a:lnTo>
                  <a:pt x="6759585" y="19749774"/>
                </a:lnTo>
                <a:cubicBezTo>
                  <a:pt x="6759585" y="19773931"/>
                  <a:pt x="6761187" y="19791350"/>
                  <a:pt x="6764392" y="19802031"/>
                </a:cubicBezTo>
                <a:cubicBezTo>
                  <a:pt x="6767596" y="19812713"/>
                  <a:pt x="6774868" y="19822121"/>
                  <a:pt x="6786207" y="19830255"/>
                </a:cubicBezTo>
                <a:cubicBezTo>
                  <a:pt x="6797546" y="19838390"/>
                  <a:pt x="6810938" y="19842457"/>
                  <a:pt x="6826386" y="19842457"/>
                </a:cubicBezTo>
                <a:cubicBezTo>
                  <a:pt x="6837889" y="19842457"/>
                  <a:pt x="6848899" y="19839987"/>
                  <a:pt x="6859416" y="19835047"/>
                </a:cubicBezTo>
                <a:cubicBezTo>
                  <a:pt x="6869933" y="19830107"/>
                  <a:pt x="6879957" y="19822696"/>
                  <a:pt x="6889489" y="19812816"/>
                </a:cubicBezTo>
                <a:lnTo>
                  <a:pt x="6889489" y="19836541"/>
                </a:lnTo>
                <a:lnTo>
                  <a:pt x="6989073" y="19836541"/>
                </a:lnTo>
                <a:lnTo>
                  <a:pt x="6989073" y="19437463"/>
                </a:lnTo>
                <a:close/>
                <a:moveTo>
                  <a:pt x="11992418" y="19148802"/>
                </a:moveTo>
                <a:lnTo>
                  <a:pt x="11992418" y="19226941"/>
                </a:lnTo>
                <a:lnTo>
                  <a:pt x="12009180" y="19226941"/>
                </a:lnTo>
                <a:cubicBezTo>
                  <a:pt x="12007866" y="19236308"/>
                  <a:pt x="12002278" y="19243785"/>
                  <a:pt x="11992418" y="19249372"/>
                </a:cubicBezTo>
                <a:lnTo>
                  <a:pt x="11992418" y="19277966"/>
                </a:lnTo>
                <a:cubicBezTo>
                  <a:pt x="12006222" y="19275172"/>
                  <a:pt x="12018588" y="19269585"/>
                  <a:pt x="12029516" y="19261204"/>
                </a:cubicBezTo>
                <a:cubicBezTo>
                  <a:pt x="12040445" y="19252823"/>
                  <a:pt x="12048127" y="19242635"/>
                  <a:pt x="12052564" y="19230638"/>
                </a:cubicBezTo>
                <a:cubicBezTo>
                  <a:pt x="12057000" y="19218642"/>
                  <a:pt x="12059219" y="19203277"/>
                  <a:pt x="12059219" y="19184544"/>
                </a:cubicBezTo>
                <a:lnTo>
                  <a:pt x="12059219" y="19148802"/>
                </a:lnTo>
                <a:close/>
                <a:moveTo>
                  <a:pt x="8487219" y="19148802"/>
                </a:moveTo>
                <a:lnTo>
                  <a:pt x="8487219" y="19226941"/>
                </a:lnTo>
                <a:lnTo>
                  <a:pt x="8503981" y="19226941"/>
                </a:lnTo>
                <a:cubicBezTo>
                  <a:pt x="8502666" y="19236308"/>
                  <a:pt x="8497079" y="19243785"/>
                  <a:pt x="8487219" y="19249372"/>
                </a:cubicBezTo>
                <a:lnTo>
                  <a:pt x="8487219" y="19277966"/>
                </a:lnTo>
                <a:cubicBezTo>
                  <a:pt x="8501023" y="19275172"/>
                  <a:pt x="8513389" y="19269585"/>
                  <a:pt x="8524317" y="19261204"/>
                </a:cubicBezTo>
                <a:cubicBezTo>
                  <a:pt x="8535245" y="19252823"/>
                  <a:pt x="8542928" y="19242635"/>
                  <a:pt x="8547364" y="19230638"/>
                </a:cubicBezTo>
                <a:cubicBezTo>
                  <a:pt x="8551801" y="19218642"/>
                  <a:pt x="8554020" y="19203277"/>
                  <a:pt x="8554020" y="19184544"/>
                </a:cubicBezTo>
                <a:lnTo>
                  <a:pt x="8554020" y="19148802"/>
                </a:lnTo>
                <a:close/>
                <a:moveTo>
                  <a:pt x="9226230" y="19071402"/>
                </a:moveTo>
                <a:lnTo>
                  <a:pt x="9226230" y="19138695"/>
                </a:lnTo>
                <a:cubicBezTo>
                  <a:pt x="9226230" y="19155129"/>
                  <a:pt x="9225285" y="19165276"/>
                  <a:pt x="9223395" y="19169138"/>
                </a:cubicBezTo>
                <a:cubicBezTo>
                  <a:pt x="9221505" y="19173000"/>
                  <a:pt x="9217438" y="19174930"/>
                  <a:pt x="9211193" y="19174930"/>
                </a:cubicBezTo>
                <a:cubicBezTo>
                  <a:pt x="9204620" y="19174930"/>
                  <a:pt x="9200224" y="19172465"/>
                  <a:pt x="9198006" y="19167535"/>
                </a:cubicBezTo>
                <a:cubicBezTo>
                  <a:pt x="9195787" y="19162605"/>
                  <a:pt x="9194678" y="19151678"/>
                  <a:pt x="9194678" y="19134751"/>
                </a:cubicBezTo>
                <a:cubicBezTo>
                  <a:pt x="9194678" y="19119961"/>
                  <a:pt x="9195952" y="19108623"/>
                  <a:pt x="9198499" y="19100735"/>
                </a:cubicBezTo>
                <a:cubicBezTo>
                  <a:pt x="9201046" y="19092847"/>
                  <a:pt x="9210290" y="19083069"/>
                  <a:pt x="9226230" y="19071402"/>
                </a:cubicBezTo>
                <a:close/>
                <a:moveTo>
                  <a:pt x="7130730" y="19071402"/>
                </a:moveTo>
                <a:lnTo>
                  <a:pt x="7130730" y="19138695"/>
                </a:lnTo>
                <a:cubicBezTo>
                  <a:pt x="7130730" y="19155129"/>
                  <a:pt x="7129785" y="19165276"/>
                  <a:pt x="7127895" y="19169138"/>
                </a:cubicBezTo>
                <a:cubicBezTo>
                  <a:pt x="7126005" y="19173000"/>
                  <a:pt x="7121938" y="19174930"/>
                  <a:pt x="7115694" y="19174930"/>
                </a:cubicBezTo>
                <a:cubicBezTo>
                  <a:pt x="7109120" y="19174930"/>
                  <a:pt x="7104724" y="19172465"/>
                  <a:pt x="7102506" y="19167535"/>
                </a:cubicBezTo>
                <a:cubicBezTo>
                  <a:pt x="7100288" y="19162605"/>
                  <a:pt x="7099178" y="19151678"/>
                  <a:pt x="7099178" y="19134751"/>
                </a:cubicBezTo>
                <a:cubicBezTo>
                  <a:pt x="7099178" y="19119961"/>
                  <a:pt x="7100452" y="19108623"/>
                  <a:pt x="7102999" y="19100735"/>
                </a:cubicBezTo>
                <a:cubicBezTo>
                  <a:pt x="7105546" y="19092847"/>
                  <a:pt x="7114790" y="19083069"/>
                  <a:pt x="7130730" y="19071402"/>
                </a:cubicBezTo>
                <a:close/>
                <a:moveTo>
                  <a:pt x="11465502" y="18951851"/>
                </a:moveTo>
                <a:cubicBezTo>
                  <a:pt x="11471090" y="18951851"/>
                  <a:pt x="11474786" y="18954316"/>
                  <a:pt x="11476594" y="18959246"/>
                </a:cubicBezTo>
                <a:cubicBezTo>
                  <a:pt x="11478402" y="18964176"/>
                  <a:pt x="11479306" y="18975104"/>
                  <a:pt x="11479306" y="18992030"/>
                </a:cubicBezTo>
                <a:lnTo>
                  <a:pt x="11479306" y="19015940"/>
                </a:lnTo>
                <a:lnTo>
                  <a:pt x="11450219" y="19015940"/>
                </a:lnTo>
                <a:lnTo>
                  <a:pt x="11450219" y="18992030"/>
                </a:lnTo>
                <a:cubicBezTo>
                  <a:pt x="11450219" y="18973625"/>
                  <a:pt x="11451040" y="18962327"/>
                  <a:pt x="11452684" y="18958136"/>
                </a:cubicBezTo>
                <a:cubicBezTo>
                  <a:pt x="11454328" y="18953946"/>
                  <a:pt x="11458600" y="18951851"/>
                  <a:pt x="11465502" y="18951851"/>
                </a:cubicBezTo>
                <a:close/>
                <a:moveTo>
                  <a:pt x="11208820" y="18951851"/>
                </a:moveTo>
                <a:cubicBezTo>
                  <a:pt x="11214736" y="18951851"/>
                  <a:pt x="11218556" y="18953905"/>
                  <a:pt x="11220282" y="18958013"/>
                </a:cubicBezTo>
                <a:cubicBezTo>
                  <a:pt x="11222008" y="18962122"/>
                  <a:pt x="11222870" y="18971653"/>
                  <a:pt x="11222870" y="18986607"/>
                </a:cubicBezTo>
                <a:lnTo>
                  <a:pt x="11222870" y="19087917"/>
                </a:lnTo>
                <a:cubicBezTo>
                  <a:pt x="11222870" y="19106486"/>
                  <a:pt x="11221884" y="19118401"/>
                  <a:pt x="11219912" y="19123659"/>
                </a:cubicBezTo>
                <a:cubicBezTo>
                  <a:pt x="11217940" y="19128918"/>
                  <a:pt x="11213668" y="19131547"/>
                  <a:pt x="11207094" y="19131547"/>
                </a:cubicBezTo>
                <a:cubicBezTo>
                  <a:pt x="11201342" y="19131547"/>
                  <a:pt x="11197564" y="19129370"/>
                  <a:pt x="11195756" y="19125015"/>
                </a:cubicBezTo>
                <a:cubicBezTo>
                  <a:pt x="11193948" y="19120660"/>
                  <a:pt x="11193044" y="19111170"/>
                  <a:pt x="11193044" y="19096544"/>
                </a:cubicBezTo>
                <a:lnTo>
                  <a:pt x="11193044" y="18986607"/>
                </a:lnTo>
                <a:cubicBezTo>
                  <a:pt x="11193044" y="18972803"/>
                  <a:pt x="11194236" y="18963559"/>
                  <a:pt x="11196618" y="18958876"/>
                </a:cubicBezTo>
                <a:cubicBezTo>
                  <a:pt x="11199001" y="18954193"/>
                  <a:pt x="11203068" y="18951851"/>
                  <a:pt x="11208820" y="18951851"/>
                </a:cubicBezTo>
                <a:close/>
                <a:moveTo>
                  <a:pt x="10941381" y="18951851"/>
                </a:moveTo>
                <a:cubicBezTo>
                  <a:pt x="10947461" y="18951851"/>
                  <a:pt x="10951528" y="18953905"/>
                  <a:pt x="10953582" y="18958013"/>
                </a:cubicBezTo>
                <a:cubicBezTo>
                  <a:pt x="10955636" y="18962122"/>
                  <a:pt x="10956664" y="18970174"/>
                  <a:pt x="10956664" y="18982170"/>
                </a:cubicBezTo>
                <a:lnTo>
                  <a:pt x="10956664" y="19133519"/>
                </a:lnTo>
                <a:cubicBezTo>
                  <a:pt x="10956664" y="19151760"/>
                  <a:pt x="10955596" y="19163222"/>
                  <a:pt x="10953459" y="19167905"/>
                </a:cubicBezTo>
                <a:cubicBezTo>
                  <a:pt x="10951323" y="19172589"/>
                  <a:pt x="10947050" y="19174930"/>
                  <a:pt x="10940642" y="19174930"/>
                </a:cubicBezTo>
                <a:cubicBezTo>
                  <a:pt x="10935054" y="19174930"/>
                  <a:pt x="10931274" y="19172835"/>
                  <a:pt x="10929302" y="19168645"/>
                </a:cubicBezTo>
                <a:cubicBezTo>
                  <a:pt x="10927330" y="19164454"/>
                  <a:pt x="10926344" y="19155703"/>
                  <a:pt x="10926344" y="19142393"/>
                </a:cubicBezTo>
                <a:lnTo>
                  <a:pt x="10926344" y="18982170"/>
                </a:lnTo>
                <a:cubicBezTo>
                  <a:pt x="10926344" y="18969352"/>
                  <a:pt x="10927372" y="18961094"/>
                  <a:pt x="10929426" y="18957397"/>
                </a:cubicBezTo>
                <a:cubicBezTo>
                  <a:pt x="10931480" y="18953700"/>
                  <a:pt x="10935465" y="18951851"/>
                  <a:pt x="10941381" y="18951851"/>
                </a:cubicBezTo>
                <a:close/>
                <a:moveTo>
                  <a:pt x="10132495" y="18951851"/>
                </a:moveTo>
                <a:cubicBezTo>
                  <a:pt x="10138411" y="18951851"/>
                  <a:pt x="10142232" y="18953905"/>
                  <a:pt x="10143957" y="18958013"/>
                </a:cubicBezTo>
                <a:cubicBezTo>
                  <a:pt x="10145683" y="18962122"/>
                  <a:pt x="10146546" y="18971653"/>
                  <a:pt x="10146546" y="18986607"/>
                </a:cubicBezTo>
                <a:lnTo>
                  <a:pt x="10146546" y="19087917"/>
                </a:lnTo>
                <a:cubicBezTo>
                  <a:pt x="10146546" y="19106486"/>
                  <a:pt x="10145560" y="19118401"/>
                  <a:pt x="10143588" y="19123659"/>
                </a:cubicBezTo>
                <a:cubicBezTo>
                  <a:pt x="10141616" y="19128918"/>
                  <a:pt x="10137343" y="19131547"/>
                  <a:pt x="10130770" y="19131547"/>
                </a:cubicBezTo>
                <a:cubicBezTo>
                  <a:pt x="10125018" y="19131547"/>
                  <a:pt x="10121239" y="19129370"/>
                  <a:pt x="10119431" y="19125015"/>
                </a:cubicBezTo>
                <a:cubicBezTo>
                  <a:pt x="10117623" y="19120660"/>
                  <a:pt x="10116720" y="19111170"/>
                  <a:pt x="10116720" y="19096544"/>
                </a:cubicBezTo>
                <a:lnTo>
                  <a:pt x="10116720" y="18986607"/>
                </a:lnTo>
                <a:cubicBezTo>
                  <a:pt x="10116720" y="18972803"/>
                  <a:pt x="10117911" y="18963559"/>
                  <a:pt x="10120294" y="18958876"/>
                </a:cubicBezTo>
                <a:cubicBezTo>
                  <a:pt x="10122676" y="18954193"/>
                  <a:pt x="10126744" y="18951851"/>
                  <a:pt x="10132495" y="18951851"/>
                </a:cubicBezTo>
                <a:close/>
                <a:moveTo>
                  <a:pt x="8811232" y="18951851"/>
                </a:moveTo>
                <a:cubicBezTo>
                  <a:pt x="8817970" y="18951851"/>
                  <a:pt x="8822078" y="18953987"/>
                  <a:pt x="8823556" y="18958260"/>
                </a:cubicBezTo>
                <a:cubicBezTo>
                  <a:pt x="8825036" y="18962532"/>
                  <a:pt x="8825775" y="18974775"/>
                  <a:pt x="8825775" y="18994988"/>
                </a:cubicBezTo>
                <a:lnTo>
                  <a:pt x="8825775" y="19135244"/>
                </a:lnTo>
                <a:cubicBezTo>
                  <a:pt x="8825775" y="19152664"/>
                  <a:pt x="8824994" y="19163633"/>
                  <a:pt x="8823433" y="19168152"/>
                </a:cubicBezTo>
                <a:cubicBezTo>
                  <a:pt x="8821872" y="19172671"/>
                  <a:pt x="8817887" y="19174930"/>
                  <a:pt x="8811478" y="19174930"/>
                </a:cubicBezTo>
                <a:cubicBezTo>
                  <a:pt x="8804905" y="19174930"/>
                  <a:pt x="8800632" y="19172465"/>
                  <a:pt x="8798660" y="19167535"/>
                </a:cubicBezTo>
                <a:cubicBezTo>
                  <a:pt x="8796688" y="19162605"/>
                  <a:pt x="8795702" y="19150281"/>
                  <a:pt x="8795702" y="19130561"/>
                </a:cubicBezTo>
                <a:lnTo>
                  <a:pt x="8795702" y="18994988"/>
                </a:lnTo>
                <a:cubicBezTo>
                  <a:pt x="8795702" y="18976090"/>
                  <a:pt x="8796648" y="18964176"/>
                  <a:pt x="8798537" y="18959246"/>
                </a:cubicBezTo>
                <a:cubicBezTo>
                  <a:pt x="8800427" y="18954316"/>
                  <a:pt x="8804658" y="18951851"/>
                  <a:pt x="8811232" y="18951851"/>
                </a:cubicBezTo>
                <a:close/>
                <a:moveTo>
                  <a:pt x="8207953" y="18951851"/>
                </a:moveTo>
                <a:cubicBezTo>
                  <a:pt x="8213540" y="18951851"/>
                  <a:pt x="8217237" y="18954316"/>
                  <a:pt x="8219045" y="18959246"/>
                </a:cubicBezTo>
                <a:cubicBezTo>
                  <a:pt x="8220853" y="18964176"/>
                  <a:pt x="8221756" y="18975104"/>
                  <a:pt x="8221756" y="18992030"/>
                </a:cubicBezTo>
                <a:lnTo>
                  <a:pt x="8221756" y="19015940"/>
                </a:lnTo>
                <a:lnTo>
                  <a:pt x="8192670" y="19015940"/>
                </a:lnTo>
                <a:lnTo>
                  <a:pt x="8192670" y="18992030"/>
                </a:lnTo>
                <a:cubicBezTo>
                  <a:pt x="8192670" y="18973625"/>
                  <a:pt x="8193491" y="18962327"/>
                  <a:pt x="8195135" y="18958136"/>
                </a:cubicBezTo>
                <a:cubicBezTo>
                  <a:pt x="8196778" y="18953946"/>
                  <a:pt x="8201051" y="18951851"/>
                  <a:pt x="8207953" y="18951851"/>
                </a:cubicBezTo>
                <a:close/>
                <a:moveTo>
                  <a:pt x="6769677" y="18951851"/>
                </a:moveTo>
                <a:cubicBezTo>
                  <a:pt x="6775265" y="18951851"/>
                  <a:pt x="6778962" y="18954316"/>
                  <a:pt x="6780770" y="18959246"/>
                </a:cubicBezTo>
                <a:cubicBezTo>
                  <a:pt x="6782578" y="18964176"/>
                  <a:pt x="6783481" y="18975104"/>
                  <a:pt x="6783481" y="18992030"/>
                </a:cubicBezTo>
                <a:lnTo>
                  <a:pt x="6783481" y="19015940"/>
                </a:lnTo>
                <a:lnTo>
                  <a:pt x="6754395" y="19015940"/>
                </a:lnTo>
                <a:lnTo>
                  <a:pt x="6754395" y="18992030"/>
                </a:lnTo>
                <a:cubicBezTo>
                  <a:pt x="6754395" y="18973625"/>
                  <a:pt x="6755216" y="18962327"/>
                  <a:pt x="6756860" y="18958136"/>
                </a:cubicBezTo>
                <a:cubicBezTo>
                  <a:pt x="6758503" y="18953946"/>
                  <a:pt x="6762776" y="18951851"/>
                  <a:pt x="6769677" y="18951851"/>
                </a:cubicBezTo>
                <a:close/>
                <a:moveTo>
                  <a:pt x="10686842" y="18899840"/>
                </a:moveTo>
                <a:lnTo>
                  <a:pt x="10686842" y="19226941"/>
                </a:lnTo>
                <a:lnTo>
                  <a:pt x="10789385" y="19226941"/>
                </a:lnTo>
                <a:lnTo>
                  <a:pt x="10789385" y="18899840"/>
                </a:lnTo>
                <a:close/>
                <a:moveTo>
                  <a:pt x="10343766" y="18899840"/>
                </a:moveTo>
                <a:lnTo>
                  <a:pt x="10385978" y="19226941"/>
                </a:lnTo>
                <a:lnTo>
                  <a:pt x="10494314" y="19226941"/>
                </a:lnTo>
                <a:lnTo>
                  <a:pt x="10505248" y="19155954"/>
                </a:lnTo>
                <a:cubicBezTo>
                  <a:pt x="10510009" y="19126703"/>
                  <a:pt x="10513738" y="19097697"/>
                  <a:pt x="10516437" y="19068937"/>
                </a:cubicBezTo>
                <a:cubicBezTo>
                  <a:pt x="10524317" y="19134310"/>
                  <a:pt x="10531198" y="19186978"/>
                  <a:pt x="10537081" y="19226941"/>
                </a:cubicBezTo>
                <a:lnTo>
                  <a:pt x="10645170" y="19226941"/>
                </a:lnTo>
                <a:lnTo>
                  <a:pt x="10684918" y="18899840"/>
                </a:lnTo>
                <a:lnTo>
                  <a:pt x="10599171" y="18899840"/>
                </a:lnTo>
                <a:cubicBezTo>
                  <a:pt x="10587139" y="18970028"/>
                  <a:pt x="10579527" y="19032473"/>
                  <a:pt x="10576336" y="19087177"/>
                </a:cubicBezTo>
                <a:lnTo>
                  <a:pt x="10556184" y="18899840"/>
                </a:lnTo>
                <a:lnTo>
                  <a:pt x="10473732" y="18899840"/>
                </a:lnTo>
                <a:cubicBezTo>
                  <a:pt x="10459914" y="19012759"/>
                  <a:pt x="10452458" y="19075205"/>
                  <a:pt x="10451362" y="19087177"/>
                </a:cubicBezTo>
                <a:cubicBezTo>
                  <a:pt x="10437512" y="18970826"/>
                  <a:pt x="10430257" y="18908380"/>
                  <a:pt x="10429597" y="18899840"/>
                </a:cubicBezTo>
                <a:close/>
                <a:moveTo>
                  <a:pt x="9610518" y="18899840"/>
                </a:moveTo>
                <a:lnTo>
                  <a:pt x="9610518" y="19226941"/>
                </a:lnTo>
                <a:lnTo>
                  <a:pt x="9713060" y="19226941"/>
                </a:lnTo>
                <a:lnTo>
                  <a:pt x="9713060" y="18899840"/>
                </a:lnTo>
                <a:close/>
                <a:moveTo>
                  <a:pt x="7752966" y="18899840"/>
                </a:moveTo>
                <a:lnTo>
                  <a:pt x="7795179" y="19226941"/>
                </a:lnTo>
                <a:lnTo>
                  <a:pt x="7903514" y="19226941"/>
                </a:lnTo>
                <a:lnTo>
                  <a:pt x="7914449" y="19155954"/>
                </a:lnTo>
                <a:cubicBezTo>
                  <a:pt x="7919209" y="19126703"/>
                  <a:pt x="7922938" y="19097697"/>
                  <a:pt x="7925637" y="19068937"/>
                </a:cubicBezTo>
                <a:cubicBezTo>
                  <a:pt x="7933517" y="19134310"/>
                  <a:pt x="7940399" y="19186978"/>
                  <a:pt x="7946281" y="19226941"/>
                </a:cubicBezTo>
                <a:lnTo>
                  <a:pt x="8054370" y="19226941"/>
                </a:lnTo>
                <a:lnTo>
                  <a:pt x="8094118" y="18899840"/>
                </a:lnTo>
                <a:lnTo>
                  <a:pt x="8008372" y="18899840"/>
                </a:lnTo>
                <a:cubicBezTo>
                  <a:pt x="7996339" y="18970028"/>
                  <a:pt x="7988728" y="19032473"/>
                  <a:pt x="7985536" y="19087177"/>
                </a:cubicBezTo>
                <a:lnTo>
                  <a:pt x="7965385" y="18899840"/>
                </a:lnTo>
                <a:lnTo>
                  <a:pt x="7882932" y="18899840"/>
                </a:lnTo>
                <a:cubicBezTo>
                  <a:pt x="7869115" y="19012759"/>
                  <a:pt x="7861659" y="19075205"/>
                  <a:pt x="7860562" y="19087177"/>
                </a:cubicBezTo>
                <a:cubicBezTo>
                  <a:pt x="7846712" y="18970826"/>
                  <a:pt x="7839457" y="18908380"/>
                  <a:pt x="7838797" y="18899840"/>
                </a:cubicBezTo>
                <a:close/>
                <a:moveTo>
                  <a:pt x="11858808" y="18893924"/>
                </a:moveTo>
                <a:cubicBezTo>
                  <a:pt x="11836952" y="18893924"/>
                  <a:pt x="11817766" y="18897293"/>
                  <a:pt x="11801251" y="18904030"/>
                </a:cubicBezTo>
                <a:cubicBezTo>
                  <a:pt x="11784736" y="18910768"/>
                  <a:pt x="11773028" y="18920341"/>
                  <a:pt x="11766126" y="18932747"/>
                </a:cubicBezTo>
                <a:cubicBezTo>
                  <a:pt x="11759224" y="18945154"/>
                  <a:pt x="11755772" y="18964422"/>
                  <a:pt x="11755772" y="18990551"/>
                </a:cubicBezTo>
                <a:cubicBezTo>
                  <a:pt x="11755772" y="19008956"/>
                  <a:pt x="11758977" y="19024855"/>
                  <a:pt x="11765386" y="19038248"/>
                </a:cubicBezTo>
                <a:cubicBezTo>
                  <a:pt x="11771795" y="19051641"/>
                  <a:pt x="11789624" y="19066554"/>
                  <a:pt x="11818876" y="19082987"/>
                </a:cubicBezTo>
                <a:cubicBezTo>
                  <a:pt x="11853714" y="19102378"/>
                  <a:pt x="11873023" y="19114046"/>
                  <a:pt x="11876802" y="19117990"/>
                </a:cubicBezTo>
                <a:cubicBezTo>
                  <a:pt x="11880418" y="19121933"/>
                  <a:pt x="11882226" y="19131711"/>
                  <a:pt x="11882226" y="19147323"/>
                </a:cubicBezTo>
                <a:cubicBezTo>
                  <a:pt x="11882226" y="19158661"/>
                  <a:pt x="11880828" y="19166098"/>
                  <a:pt x="11878035" y="19169631"/>
                </a:cubicBezTo>
                <a:cubicBezTo>
                  <a:pt x="11875242" y="19173164"/>
                  <a:pt x="11870312" y="19174930"/>
                  <a:pt x="11863245" y="19174930"/>
                </a:cubicBezTo>
                <a:cubicBezTo>
                  <a:pt x="11856672" y="19174930"/>
                  <a:pt x="11852276" y="19172301"/>
                  <a:pt x="11850058" y="19167042"/>
                </a:cubicBezTo>
                <a:cubicBezTo>
                  <a:pt x="11847839" y="19161784"/>
                  <a:pt x="11846730" y="19150363"/>
                  <a:pt x="11846730" y="19132779"/>
                </a:cubicBezTo>
                <a:lnTo>
                  <a:pt x="11846730" y="19112074"/>
                </a:lnTo>
                <a:lnTo>
                  <a:pt x="11758484" y="19112074"/>
                </a:lnTo>
                <a:lnTo>
                  <a:pt x="11758484" y="19127849"/>
                </a:lnTo>
                <a:cubicBezTo>
                  <a:pt x="11758484" y="19155129"/>
                  <a:pt x="11761853" y="19175505"/>
                  <a:pt x="11768590" y="19188981"/>
                </a:cubicBezTo>
                <a:cubicBezTo>
                  <a:pt x="11775328" y="19202456"/>
                  <a:pt x="11787694" y="19213137"/>
                  <a:pt x="11805688" y="19221025"/>
                </a:cubicBezTo>
                <a:cubicBezTo>
                  <a:pt x="11823682" y="19228913"/>
                  <a:pt x="11845333" y="19232857"/>
                  <a:pt x="11870640" y="19232857"/>
                </a:cubicBezTo>
                <a:cubicBezTo>
                  <a:pt x="11893482" y="19232857"/>
                  <a:pt x="11912996" y="19229201"/>
                  <a:pt x="11929183" y="19221888"/>
                </a:cubicBezTo>
                <a:cubicBezTo>
                  <a:pt x="11945370" y="19214575"/>
                  <a:pt x="11956914" y="19204140"/>
                  <a:pt x="11963816" y="19190583"/>
                </a:cubicBezTo>
                <a:cubicBezTo>
                  <a:pt x="11970718" y="19177025"/>
                  <a:pt x="11974168" y="19156936"/>
                  <a:pt x="11974168" y="19130314"/>
                </a:cubicBezTo>
                <a:cubicBezTo>
                  <a:pt x="11974168" y="19106486"/>
                  <a:pt x="11969650" y="19088328"/>
                  <a:pt x="11960612" y="19075839"/>
                </a:cubicBezTo>
                <a:cubicBezTo>
                  <a:pt x="11951573" y="19063350"/>
                  <a:pt x="11932592" y="19050039"/>
                  <a:pt x="11903670" y="19035906"/>
                </a:cubicBezTo>
                <a:cubicBezTo>
                  <a:pt x="11881979" y="19025225"/>
                  <a:pt x="11867641" y="19017090"/>
                  <a:pt x="11860657" y="19011503"/>
                </a:cubicBezTo>
                <a:cubicBezTo>
                  <a:pt x="11853673" y="19005916"/>
                  <a:pt x="11849482" y="19000780"/>
                  <a:pt x="11848086" y="18996097"/>
                </a:cubicBezTo>
                <a:cubicBezTo>
                  <a:pt x="11846688" y="18991414"/>
                  <a:pt x="11845990" y="18984060"/>
                  <a:pt x="11845990" y="18974036"/>
                </a:cubicBezTo>
                <a:cubicBezTo>
                  <a:pt x="11845990" y="18966641"/>
                  <a:pt x="11847388" y="18961094"/>
                  <a:pt x="11850181" y="18957397"/>
                </a:cubicBezTo>
                <a:cubicBezTo>
                  <a:pt x="11852974" y="18953700"/>
                  <a:pt x="11857164" y="18951851"/>
                  <a:pt x="11862752" y="18951851"/>
                </a:cubicBezTo>
                <a:cubicBezTo>
                  <a:pt x="11869654" y="18951851"/>
                  <a:pt x="11873968" y="18953864"/>
                  <a:pt x="11875693" y="18957890"/>
                </a:cubicBezTo>
                <a:cubicBezTo>
                  <a:pt x="11877418" y="18961916"/>
                  <a:pt x="11878282" y="18971489"/>
                  <a:pt x="11878282" y="18986607"/>
                </a:cubicBezTo>
                <a:lnTo>
                  <a:pt x="11878282" y="19004355"/>
                </a:lnTo>
                <a:lnTo>
                  <a:pt x="11966527" y="19004355"/>
                </a:lnTo>
                <a:lnTo>
                  <a:pt x="11966527" y="18985374"/>
                </a:lnTo>
                <a:cubicBezTo>
                  <a:pt x="11966527" y="18968941"/>
                  <a:pt x="11965664" y="18956863"/>
                  <a:pt x="11963939" y="18949139"/>
                </a:cubicBezTo>
                <a:cubicBezTo>
                  <a:pt x="11962214" y="18941416"/>
                  <a:pt x="11957284" y="18933035"/>
                  <a:pt x="11949149" y="18923997"/>
                </a:cubicBezTo>
                <a:cubicBezTo>
                  <a:pt x="11941015" y="18914959"/>
                  <a:pt x="11929348" y="18907687"/>
                  <a:pt x="11914146" y="18902182"/>
                </a:cubicBezTo>
                <a:cubicBezTo>
                  <a:pt x="11898946" y="18896677"/>
                  <a:pt x="11880500" y="18893924"/>
                  <a:pt x="11858808" y="18893924"/>
                </a:cubicBezTo>
                <a:close/>
                <a:moveTo>
                  <a:pt x="11460818" y="18893924"/>
                </a:moveTo>
                <a:cubicBezTo>
                  <a:pt x="11437976" y="18893924"/>
                  <a:pt x="11417764" y="18898320"/>
                  <a:pt x="11400180" y="18907112"/>
                </a:cubicBezTo>
                <a:cubicBezTo>
                  <a:pt x="11382597" y="18915904"/>
                  <a:pt x="11369944" y="18928557"/>
                  <a:pt x="11362220" y="18945072"/>
                </a:cubicBezTo>
                <a:cubicBezTo>
                  <a:pt x="11354496" y="18961587"/>
                  <a:pt x="11350634" y="18984142"/>
                  <a:pt x="11350634" y="19012735"/>
                </a:cubicBezTo>
                <a:lnTo>
                  <a:pt x="11350634" y="19108130"/>
                </a:lnTo>
                <a:cubicBezTo>
                  <a:pt x="11350634" y="19132451"/>
                  <a:pt x="11352360" y="19150979"/>
                  <a:pt x="11355811" y="19163715"/>
                </a:cubicBezTo>
                <a:cubicBezTo>
                  <a:pt x="11359262" y="19176450"/>
                  <a:pt x="11365465" y="19188118"/>
                  <a:pt x="11374422" y="19198717"/>
                </a:cubicBezTo>
                <a:cubicBezTo>
                  <a:pt x="11383378" y="19209317"/>
                  <a:pt x="11395908" y="19217656"/>
                  <a:pt x="11412012" y="19223737"/>
                </a:cubicBezTo>
                <a:cubicBezTo>
                  <a:pt x="11428116" y="19229817"/>
                  <a:pt x="11446686" y="19232857"/>
                  <a:pt x="11467720" y="19232857"/>
                </a:cubicBezTo>
                <a:cubicBezTo>
                  <a:pt x="11489412" y="19232857"/>
                  <a:pt x="11507447" y="19229776"/>
                  <a:pt x="11521826" y="19223613"/>
                </a:cubicBezTo>
                <a:cubicBezTo>
                  <a:pt x="11536205" y="19217451"/>
                  <a:pt x="11548078" y="19208207"/>
                  <a:pt x="11557445" y="19195882"/>
                </a:cubicBezTo>
                <a:cubicBezTo>
                  <a:pt x="11566812" y="19183558"/>
                  <a:pt x="11572768" y="19171972"/>
                  <a:pt x="11575316" y="19161126"/>
                </a:cubicBezTo>
                <a:cubicBezTo>
                  <a:pt x="11577863" y="19150281"/>
                  <a:pt x="11579137" y="19134751"/>
                  <a:pt x="11579137" y="19114539"/>
                </a:cubicBezTo>
                <a:lnTo>
                  <a:pt x="11579137" y="19090382"/>
                </a:lnTo>
                <a:lnTo>
                  <a:pt x="11484728" y="19090382"/>
                </a:lnTo>
                <a:lnTo>
                  <a:pt x="11484728" y="19133519"/>
                </a:lnTo>
                <a:cubicBezTo>
                  <a:pt x="11484728" y="19149788"/>
                  <a:pt x="11483455" y="19160757"/>
                  <a:pt x="11480908" y="19166426"/>
                </a:cubicBezTo>
                <a:cubicBezTo>
                  <a:pt x="11478361" y="19172096"/>
                  <a:pt x="11473308" y="19174930"/>
                  <a:pt x="11465748" y="19174930"/>
                </a:cubicBezTo>
                <a:cubicBezTo>
                  <a:pt x="11459668" y="19174930"/>
                  <a:pt x="11455560" y="19172794"/>
                  <a:pt x="11453424" y="19168521"/>
                </a:cubicBezTo>
                <a:cubicBezTo>
                  <a:pt x="11451287" y="19164249"/>
                  <a:pt x="11450219" y="19154718"/>
                  <a:pt x="11450219" y="19139928"/>
                </a:cubicBezTo>
                <a:lnTo>
                  <a:pt x="11450219" y="19069183"/>
                </a:lnTo>
                <a:lnTo>
                  <a:pt x="11579137" y="19069183"/>
                </a:lnTo>
                <a:lnTo>
                  <a:pt x="11579137" y="19025800"/>
                </a:lnTo>
                <a:cubicBezTo>
                  <a:pt x="11579137" y="18994084"/>
                  <a:pt x="11575480" y="18969475"/>
                  <a:pt x="11568168" y="18951974"/>
                </a:cubicBezTo>
                <a:cubicBezTo>
                  <a:pt x="11560855" y="18934473"/>
                  <a:pt x="11548119" y="18920423"/>
                  <a:pt x="11529961" y="18909823"/>
                </a:cubicBezTo>
                <a:cubicBezTo>
                  <a:pt x="11511802" y="18899224"/>
                  <a:pt x="11488754" y="18893924"/>
                  <a:pt x="11460818" y="18893924"/>
                </a:cubicBezTo>
                <a:close/>
                <a:moveTo>
                  <a:pt x="11161246" y="18893924"/>
                </a:moveTo>
                <a:cubicBezTo>
                  <a:pt x="11138404" y="18893924"/>
                  <a:pt x="11121396" y="18900744"/>
                  <a:pt x="11110222" y="18914383"/>
                </a:cubicBezTo>
                <a:cubicBezTo>
                  <a:pt x="11099046" y="18928023"/>
                  <a:pt x="11093460" y="18950372"/>
                  <a:pt x="11093460" y="18981430"/>
                </a:cubicBezTo>
                <a:lnTo>
                  <a:pt x="11093460" y="19100242"/>
                </a:lnTo>
                <a:cubicBezTo>
                  <a:pt x="11093460" y="19121933"/>
                  <a:pt x="11095596" y="19138654"/>
                  <a:pt x="11099868" y="19150404"/>
                </a:cubicBezTo>
                <a:cubicBezTo>
                  <a:pt x="11104142" y="19162154"/>
                  <a:pt x="11112070" y="19171644"/>
                  <a:pt x="11123656" y="19178874"/>
                </a:cubicBezTo>
                <a:cubicBezTo>
                  <a:pt x="11135240" y="19186105"/>
                  <a:pt x="11149990" y="19189720"/>
                  <a:pt x="11167902" y="19189720"/>
                </a:cubicBezTo>
                <a:cubicBezTo>
                  <a:pt x="11178254" y="19189720"/>
                  <a:pt x="11188155" y="19187743"/>
                  <a:pt x="11197604" y="19183789"/>
                </a:cubicBezTo>
                <a:cubicBezTo>
                  <a:pt x="11207054" y="19179835"/>
                  <a:pt x="11216051" y="19173986"/>
                  <a:pt x="11224596" y="19166241"/>
                </a:cubicBezTo>
                <a:lnTo>
                  <a:pt x="11224596" y="19190918"/>
                </a:lnTo>
                <a:cubicBezTo>
                  <a:pt x="11224596" y="19205063"/>
                  <a:pt x="11223364" y="19214357"/>
                  <a:pt x="11220898" y="19218799"/>
                </a:cubicBezTo>
                <a:cubicBezTo>
                  <a:pt x="11218434" y="19223241"/>
                  <a:pt x="11213421" y="19225462"/>
                  <a:pt x="11205862" y="19225462"/>
                </a:cubicBezTo>
                <a:cubicBezTo>
                  <a:pt x="11195345" y="19225462"/>
                  <a:pt x="11190086" y="19218232"/>
                  <a:pt x="11190086" y="19203770"/>
                </a:cubicBezTo>
                <a:lnTo>
                  <a:pt x="11093460" y="19203770"/>
                </a:lnTo>
                <a:cubicBezTo>
                  <a:pt x="11094117" y="19235322"/>
                  <a:pt x="11104059" y="19256480"/>
                  <a:pt x="11123286" y="19267243"/>
                </a:cubicBezTo>
                <a:cubicBezTo>
                  <a:pt x="11142512" y="19278007"/>
                  <a:pt x="11167984" y="19283389"/>
                  <a:pt x="11199700" y="19283389"/>
                </a:cubicBezTo>
                <a:cubicBezTo>
                  <a:pt x="11225499" y="19283389"/>
                  <a:pt x="11246904" y="19280472"/>
                  <a:pt x="11263912" y="19274638"/>
                </a:cubicBezTo>
                <a:cubicBezTo>
                  <a:pt x="11280920" y="19268804"/>
                  <a:pt x="11294190" y="19260341"/>
                  <a:pt x="11303721" y="19249249"/>
                </a:cubicBezTo>
                <a:cubicBezTo>
                  <a:pt x="11313252" y="19238157"/>
                  <a:pt x="11318798" y="19227640"/>
                  <a:pt x="11320360" y="19217697"/>
                </a:cubicBezTo>
                <a:cubicBezTo>
                  <a:pt x="11321921" y="19207756"/>
                  <a:pt x="11322702" y="19185776"/>
                  <a:pt x="11322702" y="19151760"/>
                </a:cubicBezTo>
                <a:lnTo>
                  <a:pt x="11322702" y="18899840"/>
                </a:lnTo>
                <a:lnTo>
                  <a:pt x="11230018" y="18899840"/>
                </a:lnTo>
                <a:lnTo>
                  <a:pt x="11222870" y="18924551"/>
                </a:lnTo>
                <a:cubicBezTo>
                  <a:pt x="11214818" y="18914342"/>
                  <a:pt x="11205656" y="18906686"/>
                  <a:pt x="11195386" y="18901581"/>
                </a:cubicBezTo>
                <a:cubicBezTo>
                  <a:pt x="11185116" y="18896477"/>
                  <a:pt x="11173735" y="18893924"/>
                  <a:pt x="11161246" y="18893924"/>
                </a:cubicBezTo>
                <a:close/>
                <a:moveTo>
                  <a:pt x="10084922" y="18893924"/>
                </a:moveTo>
                <a:cubicBezTo>
                  <a:pt x="10062080" y="18893924"/>
                  <a:pt x="10045071" y="18900744"/>
                  <a:pt x="10033896" y="18914383"/>
                </a:cubicBezTo>
                <a:cubicBezTo>
                  <a:pt x="10022722" y="18928023"/>
                  <a:pt x="10017135" y="18950372"/>
                  <a:pt x="10017135" y="18981430"/>
                </a:cubicBezTo>
                <a:lnTo>
                  <a:pt x="10017135" y="19100242"/>
                </a:lnTo>
                <a:cubicBezTo>
                  <a:pt x="10017135" y="19121933"/>
                  <a:pt x="10019271" y="19138654"/>
                  <a:pt x="10023544" y="19150404"/>
                </a:cubicBezTo>
                <a:cubicBezTo>
                  <a:pt x="10027816" y="19162154"/>
                  <a:pt x="10035745" y="19171644"/>
                  <a:pt x="10047331" y="19178874"/>
                </a:cubicBezTo>
                <a:cubicBezTo>
                  <a:pt x="10058916" y="19186105"/>
                  <a:pt x="10073665" y="19189720"/>
                  <a:pt x="10091577" y="19189720"/>
                </a:cubicBezTo>
                <a:cubicBezTo>
                  <a:pt x="10101930" y="19189720"/>
                  <a:pt x="10111830" y="19187743"/>
                  <a:pt x="10121280" y="19183789"/>
                </a:cubicBezTo>
                <a:cubicBezTo>
                  <a:pt x="10130729" y="19179835"/>
                  <a:pt x="10139726" y="19173986"/>
                  <a:pt x="10148271" y="19166241"/>
                </a:cubicBezTo>
                <a:lnTo>
                  <a:pt x="10148271" y="19190918"/>
                </a:lnTo>
                <a:cubicBezTo>
                  <a:pt x="10148271" y="19205063"/>
                  <a:pt x="10147038" y="19214357"/>
                  <a:pt x="10144574" y="19218799"/>
                </a:cubicBezTo>
                <a:cubicBezTo>
                  <a:pt x="10142108" y="19223241"/>
                  <a:pt x="10137096" y="19225462"/>
                  <a:pt x="10129537" y="19225462"/>
                </a:cubicBezTo>
                <a:cubicBezTo>
                  <a:pt x="10119020" y="19225462"/>
                  <a:pt x="10113762" y="19218232"/>
                  <a:pt x="10113762" y="19203770"/>
                </a:cubicBezTo>
                <a:lnTo>
                  <a:pt x="10017135" y="19203770"/>
                </a:lnTo>
                <a:cubicBezTo>
                  <a:pt x="10017792" y="19235322"/>
                  <a:pt x="10027734" y="19256480"/>
                  <a:pt x="10046961" y="19267243"/>
                </a:cubicBezTo>
                <a:cubicBezTo>
                  <a:pt x="10066188" y="19278007"/>
                  <a:pt x="10091659" y="19283389"/>
                  <a:pt x="10123375" y="19283389"/>
                </a:cubicBezTo>
                <a:cubicBezTo>
                  <a:pt x="10149175" y="19283389"/>
                  <a:pt x="10170579" y="19280472"/>
                  <a:pt x="10187587" y="19274638"/>
                </a:cubicBezTo>
                <a:cubicBezTo>
                  <a:pt x="10204596" y="19268804"/>
                  <a:pt x="10217865" y="19260341"/>
                  <a:pt x="10227396" y="19249249"/>
                </a:cubicBezTo>
                <a:cubicBezTo>
                  <a:pt x="10236928" y="19238157"/>
                  <a:pt x="10242474" y="19227640"/>
                  <a:pt x="10244035" y="19217697"/>
                </a:cubicBezTo>
                <a:cubicBezTo>
                  <a:pt x="10245596" y="19207756"/>
                  <a:pt x="10246377" y="19185776"/>
                  <a:pt x="10246377" y="19151760"/>
                </a:cubicBezTo>
                <a:lnTo>
                  <a:pt x="10246377" y="18899840"/>
                </a:lnTo>
                <a:lnTo>
                  <a:pt x="10153694" y="18899840"/>
                </a:lnTo>
                <a:lnTo>
                  <a:pt x="10146546" y="18924551"/>
                </a:lnTo>
                <a:cubicBezTo>
                  <a:pt x="10138494" y="18914342"/>
                  <a:pt x="10129332" y="18906686"/>
                  <a:pt x="10119061" y="18901581"/>
                </a:cubicBezTo>
                <a:cubicBezTo>
                  <a:pt x="10108790" y="18896477"/>
                  <a:pt x="10097410" y="18893924"/>
                  <a:pt x="10084922" y="18893924"/>
                </a:cubicBezTo>
                <a:close/>
                <a:moveTo>
                  <a:pt x="9915588" y="18893924"/>
                </a:moveTo>
                <a:cubicBezTo>
                  <a:pt x="9901948" y="18893924"/>
                  <a:pt x="9889911" y="18896928"/>
                  <a:pt x="9879476" y="18902937"/>
                </a:cubicBezTo>
                <a:cubicBezTo>
                  <a:pt x="9869041" y="18908945"/>
                  <a:pt x="9860208" y="18917958"/>
                  <a:pt x="9852978" y="18929974"/>
                </a:cubicBezTo>
                <a:lnTo>
                  <a:pt x="9854703" y="18899840"/>
                </a:lnTo>
                <a:lnTo>
                  <a:pt x="9753393" y="18899840"/>
                </a:lnTo>
                <a:lnTo>
                  <a:pt x="9753393" y="19226941"/>
                </a:lnTo>
                <a:lnTo>
                  <a:pt x="9852978" y="19226941"/>
                </a:lnTo>
                <a:lnTo>
                  <a:pt x="9852978" y="19005834"/>
                </a:lnTo>
                <a:cubicBezTo>
                  <a:pt x="9852978" y="18981184"/>
                  <a:pt x="9853881" y="18966024"/>
                  <a:pt x="9855689" y="18960355"/>
                </a:cubicBezTo>
                <a:cubicBezTo>
                  <a:pt x="9857497" y="18954686"/>
                  <a:pt x="9861933" y="18951851"/>
                  <a:pt x="9869000" y="18951851"/>
                </a:cubicBezTo>
                <a:cubicBezTo>
                  <a:pt x="9875738" y="18951851"/>
                  <a:pt x="9879846" y="18954316"/>
                  <a:pt x="9881324" y="18959246"/>
                </a:cubicBezTo>
                <a:cubicBezTo>
                  <a:pt x="9882804" y="18964176"/>
                  <a:pt x="9883543" y="18977897"/>
                  <a:pt x="9883543" y="19000411"/>
                </a:cubicBezTo>
                <a:lnTo>
                  <a:pt x="9883543" y="19226941"/>
                </a:lnTo>
                <a:lnTo>
                  <a:pt x="9983128" y="19226941"/>
                </a:lnTo>
                <a:lnTo>
                  <a:pt x="9983128" y="18997699"/>
                </a:lnTo>
                <a:cubicBezTo>
                  <a:pt x="9983128" y="18969106"/>
                  <a:pt x="9981566" y="18948688"/>
                  <a:pt x="9978444" y="18936445"/>
                </a:cubicBezTo>
                <a:cubicBezTo>
                  <a:pt x="9975322" y="18924202"/>
                  <a:pt x="9968338" y="18914055"/>
                  <a:pt x="9957492" y="18906002"/>
                </a:cubicBezTo>
                <a:cubicBezTo>
                  <a:pt x="9946646" y="18897950"/>
                  <a:pt x="9932678" y="18893924"/>
                  <a:pt x="9915588" y="18893924"/>
                </a:cubicBezTo>
                <a:close/>
                <a:moveTo>
                  <a:pt x="9470587" y="18893924"/>
                </a:moveTo>
                <a:cubicBezTo>
                  <a:pt x="9444458" y="18893924"/>
                  <a:pt x="9422274" y="18899470"/>
                  <a:pt x="9404033" y="18910563"/>
                </a:cubicBezTo>
                <a:cubicBezTo>
                  <a:pt x="9385792" y="18921655"/>
                  <a:pt x="9373878" y="18934268"/>
                  <a:pt x="9368291" y="18948400"/>
                </a:cubicBezTo>
                <a:cubicBezTo>
                  <a:pt x="9362703" y="18962532"/>
                  <a:pt x="9359910" y="18983485"/>
                  <a:pt x="9359910" y="19011256"/>
                </a:cubicBezTo>
                <a:lnTo>
                  <a:pt x="9359910" y="19104186"/>
                </a:lnTo>
                <a:cubicBezTo>
                  <a:pt x="9359910" y="19136066"/>
                  <a:pt x="9363320" y="19160675"/>
                  <a:pt x="9370140" y="19178011"/>
                </a:cubicBezTo>
                <a:cubicBezTo>
                  <a:pt x="9376960" y="19195348"/>
                  <a:pt x="9388586" y="19208824"/>
                  <a:pt x="9405019" y="19218437"/>
                </a:cubicBezTo>
                <a:cubicBezTo>
                  <a:pt x="9421452" y="19228050"/>
                  <a:pt x="9443719" y="19232857"/>
                  <a:pt x="9471819" y="19232857"/>
                </a:cubicBezTo>
                <a:cubicBezTo>
                  <a:pt x="9493840" y="19232857"/>
                  <a:pt x="9512327" y="19229365"/>
                  <a:pt x="9527281" y="19222381"/>
                </a:cubicBezTo>
                <a:cubicBezTo>
                  <a:pt x="9542235" y="19215397"/>
                  <a:pt x="9554354" y="19205044"/>
                  <a:pt x="9563639" y="19191322"/>
                </a:cubicBezTo>
                <a:cubicBezTo>
                  <a:pt x="9572924" y="19177601"/>
                  <a:pt x="9578429" y="19164208"/>
                  <a:pt x="9580154" y="19151143"/>
                </a:cubicBezTo>
                <a:cubicBezTo>
                  <a:pt x="9581880" y="19138079"/>
                  <a:pt x="9582825" y="19118483"/>
                  <a:pt x="9582989" y="19092354"/>
                </a:cubicBezTo>
                <a:lnTo>
                  <a:pt x="9494250" y="19092354"/>
                </a:lnTo>
                <a:lnTo>
                  <a:pt x="9494250" y="19131300"/>
                </a:lnTo>
                <a:cubicBezTo>
                  <a:pt x="9494250" y="19148227"/>
                  <a:pt x="9493059" y="19159730"/>
                  <a:pt x="9490676" y="19165810"/>
                </a:cubicBezTo>
                <a:cubicBezTo>
                  <a:pt x="9488293" y="19171890"/>
                  <a:pt x="9483733" y="19174930"/>
                  <a:pt x="9476996" y="19174930"/>
                </a:cubicBezTo>
                <a:cubicBezTo>
                  <a:pt x="9471244" y="19174930"/>
                  <a:pt x="9466889" y="19172014"/>
                  <a:pt x="9463932" y="19166180"/>
                </a:cubicBezTo>
                <a:cubicBezTo>
                  <a:pt x="9460974" y="19160346"/>
                  <a:pt x="9459494" y="19151595"/>
                  <a:pt x="9459494" y="19139928"/>
                </a:cubicBezTo>
                <a:lnTo>
                  <a:pt x="9459494" y="18985621"/>
                </a:lnTo>
                <a:cubicBezTo>
                  <a:pt x="9459494" y="18971324"/>
                  <a:pt x="9460480" y="18962122"/>
                  <a:pt x="9462452" y="18958013"/>
                </a:cubicBezTo>
                <a:cubicBezTo>
                  <a:pt x="9464424" y="18953905"/>
                  <a:pt x="9468286" y="18951851"/>
                  <a:pt x="9474038" y="18951851"/>
                </a:cubicBezTo>
                <a:cubicBezTo>
                  <a:pt x="9479789" y="18951851"/>
                  <a:pt x="9483733" y="18954193"/>
                  <a:pt x="9485870" y="18958876"/>
                </a:cubicBezTo>
                <a:cubicBezTo>
                  <a:pt x="9488006" y="18963559"/>
                  <a:pt x="9489074" y="18972475"/>
                  <a:pt x="9489074" y="18985621"/>
                </a:cubicBezTo>
                <a:lnTo>
                  <a:pt x="9489074" y="19023335"/>
                </a:lnTo>
                <a:lnTo>
                  <a:pt x="9582989" y="19023335"/>
                </a:lnTo>
                <a:cubicBezTo>
                  <a:pt x="9582989" y="18992605"/>
                  <a:pt x="9579949" y="18968859"/>
                  <a:pt x="9573869" y="18952097"/>
                </a:cubicBezTo>
                <a:cubicBezTo>
                  <a:pt x="9567788" y="18935336"/>
                  <a:pt x="9555546" y="18921450"/>
                  <a:pt x="9537141" y="18910439"/>
                </a:cubicBezTo>
                <a:cubicBezTo>
                  <a:pt x="9518736" y="18899429"/>
                  <a:pt x="9496551" y="18893924"/>
                  <a:pt x="9470587" y="18893924"/>
                </a:cubicBezTo>
                <a:close/>
                <a:moveTo>
                  <a:pt x="9213658" y="18893924"/>
                </a:moveTo>
                <a:cubicBezTo>
                  <a:pt x="9185558" y="18893924"/>
                  <a:pt x="9162716" y="18899183"/>
                  <a:pt x="9145132" y="18909700"/>
                </a:cubicBezTo>
                <a:cubicBezTo>
                  <a:pt x="9127549" y="18920217"/>
                  <a:pt x="9115840" y="18932337"/>
                  <a:pt x="9110006" y="18946058"/>
                </a:cubicBezTo>
                <a:cubicBezTo>
                  <a:pt x="9104173" y="18959780"/>
                  <a:pt x="9101256" y="18979294"/>
                  <a:pt x="9101256" y="19004601"/>
                </a:cubicBezTo>
                <a:lnTo>
                  <a:pt x="9101256" y="19026539"/>
                </a:lnTo>
                <a:lnTo>
                  <a:pt x="9194678" y="19026539"/>
                </a:lnTo>
                <a:lnTo>
                  <a:pt x="9194678" y="18992276"/>
                </a:lnTo>
                <a:cubicBezTo>
                  <a:pt x="9194678" y="18974036"/>
                  <a:pt x="9195500" y="18962738"/>
                  <a:pt x="9197143" y="18958383"/>
                </a:cubicBezTo>
                <a:cubicBezTo>
                  <a:pt x="9198786" y="18954028"/>
                  <a:pt x="9202977" y="18951851"/>
                  <a:pt x="9209714" y="18951851"/>
                </a:cubicBezTo>
                <a:cubicBezTo>
                  <a:pt x="9215630" y="18951851"/>
                  <a:pt x="9219862" y="18954439"/>
                  <a:pt x="9222409" y="18959615"/>
                </a:cubicBezTo>
                <a:cubicBezTo>
                  <a:pt x="9224956" y="18964792"/>
                  <a:pt x="9226230" y="18975926"/>
                  <a:pt x="9226230" y="18993016"/>
                </a:cubicBezTo>
                <a:cubicBezTo>
                  <a:pt x="9226230" y="19006655"/>
                  <a:pt x="9225080" y="19015693"/>
                  <a:pt x="9222779" y="19020130"/>
                </a:cubicBezTo>
                <a:cubicBezTo>
                  <a:pt x="9220478" y="19024567"/>
                  <a:pt x="9202977" y="19033195"/>
                  <a:pt x="9170275" y="19046013"/>
                </a:cubicBezTo>
                <a:cubicBezTo>
                  <a:pt x="9139709" y="19057844"/>
                  <a:pt x="9120565" y="19068197"/>
                  <a:pt x="9112841" y="19077071"/>
                </a:cubicBezTo>
                <a:cubicBezTo>
                  <a:pt x="9105118" y="19085945"/>
                  <a:pt x="9101256" y="19102625"/>
                  <a:pt x="9101256" y="19127110"/>
                </a:cubicBezTo>
                <a:lnTo>
                  <a:pt x="9101256" y="19153978"/>
                </a:lnTo>
                <a:cubicBezTo>
                  <a:pt x="9101256" y="19187009"/>
                  <a:pt x="9108528" y="19208413"/>
                  <a:pt x="9123071" y="19218190"/>
                </a:cubicBezTo>
                <a:cubicBezTo>
                  <a:pt x="9137614" y="19227968"/>
                  <a:pt x="9153596" y="19232857"/>
                  <a:pt x="9171014" y="19232857"/>
                </a:cubicBezTo>
                <a:cubicBezTo>
                  <a:pt x="9184325" y="19232857"/>
                  <a:pt x="9195787" y="19229935"/>
                  <a:pt x="9205401" y="19224091"/>
                </a:cubicBezTo>
                <a:cubicBezTo>
                  <a:pt x="9215014" y="19218247"/>
                  <a:pt x="9222861" y="19209481"/>
                  <a:pt x="9228941" y="19197793"/>
                </a:cubicBezTo>
                <a:lnTo>
                  <a:pt x="9228941" y="19226941"/>
                </a:lnTo>
                <a:lnTo>
                  <a:pt x="9325814" y="19226941"/>
                </a:lnTo>
                <a:lnTo>
                  <a:pt x="9325814" y="19062774"/>
                </a:lnTo>
                <a:cubicBezTo>
                  <a:pt x="9325814" y="19008710"/>
                  <a:pt x="9324089" y="18973009"/>
                  <a:pt x="9320638" y="18955672"/>
                </a:cubicBezTo>
                <a:cubicBezTo>
                  <a:pt x="9317187" y="18938335"/>
                  <a:pt x="9306916" y="18923709"/>
                  <a:pt x="9289826" y="18911795"/>
                </a:cubicBezTo>
                <a:cubicBezTo>
                  <a:pt x="9272735" y="18899881"/>
                  <a:pt x="9247346" y="18893924"/>
                  <a:pt x="9213658" y="18893924"/>
                </a:cubicBezTo>
                <a:close/>
                <a:moveTo>
                  <a:pt x="8860038" y="18893924"/>
                </a:moveTo>
                <a:cubicBezTo>
                  <a:pt x="8847384" y="18893924"/>
                  <a:pt x="8835717" y="18896805"/>
                  <a:pt x="8825036" y="18902567"/>
                </a:cubicBezTo>
                <a:cubicBezTo>
                  <a:pt x="8814354" y="18908329"/>
                  <a:pt x="8804576" y="18917054"/>
                  <a:pt x="8795702" y="18928742"/>
                </a:cubicBezTo>
                <a:lnTo>
                  <a:pt x="8797428" y="18899840"/>
                </a:lnTo>
                <a:lnTo>
                  <a:pt x="8696118" y="18899840"/>
                </a:lnTo>
                <a:lnTo>
                  <a:pt x="8696118" y="19273529"/>
                </a:lnTo>
                <a:lnTo>
                  <a:pt x="8795702" y="19273529"/>
                </a:lnTo>
                <a:lnTo>
                  <a:pt x="8795702" y="19198532"/>
                </a:lnTo>
                <a:cubicBezTo>
                  <a:pt x="8804412" y="19209892"/>
                  <a:pt x="8814026" y="19218452"/>
                  <a:pt x="8824542" y="19224214"/>
                </a:cubicBezTo>
                <a:cubicBezTo>
                  <a:pt x="8835060" y="19229976"/>
                  <a:pt x="8846481" y="19232857"/>
                  <a:pt x="8858806" y="19232857"/>
                </a:cubicBezTo>
                <a:cubicBezTo>
                  <a:pt x="8874252" y="19232857"/>
                  <a:pt x="8887440" y="19229118"/>
                  <a:pt x="8898368" y="19221641"/>
                </a:cubicBezTo>
                <a:cubicBezTo>
                  <a:pt x="8909296" y="19214164"/>
                  <a:pt x="8916527" y="19204140"/>
                  <a:pt x="8920060" y="19191569"/>
                </a:cubicBezTo>
                <a:cubicBezTo>
                  <a:pt x="8923593" y="19178997"/>
                  <a:pt x="8925360" y="19157840"/>
                  <a:pt x="8925360" y="19128096"/>
                </a:cubicBezTo>
                <a:lnTo>
                  <a:pt x="8925360" y="18990304"/>
                </a:lnTo>
                <a:cubicBezTo>
                  <a:pt x="8925360" y="18964340"/>
                  <a:pt x="8923963" y="18945935"/>
                  <a:pt x="8921169" y="18935089"/>
                </a:cubicBezTo>
                <a:cubicBezTo>
                  <a:pt x="8918376" y="18924243"/>
                  <a:pt x="8911350" y="18914671"/>
                  <a:pt x="8900094" y="18906372"/>
                </a:cubicBezTo>
                <a:cubicBezTo>
                  <a:pt x="8888837" y="18898074"/>
                  <a:pt x="8875485" y="18893924"/>
                  <a:pt x="8860038" y="18893924"/>
                </a:cubicBezTo>
                <a:close/>
                <a:moveTo>
                  <a:pt x="8511715" y="18893924"/>
                </a:moveTo>
                <a:cubicBezTo>
                  <a:pt x="8484272" y="18895737"/>
                  <a:pt x="8463320" y="18912047"/>
                  <a:pt x="8448859" y="18942854"/>
                </a:cubicBezTo>
                <a:lnTo>
                  <a:pt x="8452802" y="18899840"/>
                </a:lnTo>
                <a:lnTo>
                  <a:pt x="8353218" y="18899840"/>
                </a:lnTo>
                <a:lnTo>
                  <a:pt x="8353218" y="19226941"/>
                </a:lnTo>
                <a:lnTo>
                  <a:pt x="8452802" y="19226941"/>
                </a:lnTo>
                <a:lnTo>
                  <a:pt x="8452802" y="19097777"/>
                </a:lnTo>
                <a:cubicBezTo>
                  <a:pt x="8452802" y="19066061"/>
                  <a:pt x="8453788" y="19045807"/>
                  <a:pt x="8455760" y="19037015"/>
                </a:cubicBezTo>
                <a:cubicBezTo>
                  <a:pt x="8457732" y="19028224"/>
                  <a:pt x="8462991" y="19021363"/>
                  <a:pt x="8471536" y="19016433"/>
                </a:cubicBezTo>
                <a:cubicBezTo>
                  <a:pt x="8480082" y="19011503"/>
                  <a:pt x="8493474" y="19009038"/>
                  <a:pt x="8511715" y="19009038"/>
                </a:cubicBezTo>
                <a:close/>
                <a:moveTo>
                  <a:pt x="8203269" y="18893924"/>
                </a:moveTo>
                <a:cubicBezTo>
                  <a:pt x="8180427" y="18893924"/>
                  <a:pt x="8160214" y="18898320"/>
                  <a:pt x="8142631" y="18907112"/>
                </a:cubicBezTo>
                <a:cubicBezTo>
                  <a:pt x="8125048" y="18915904"/>
                  <a:pt x="8112394" y="18928557"/>
                  <a:pt x="8104671" y="18945072"/>
                </a:cubicBezTo>
                <a:cubicBezTo>
                  <a:pt x="8096947" y="18961587"/>
                  <a:pt x="8093085" y="18984142"/>
                  <a:pt x="8093085" y="19012735"/>
                </a:cubicBezTo>
                <a:lnTo>
                  <a:pt x="8093085" y="19108130"/>
                </a:lnTo>
                <a:cubicBezTo>
                  <a:pt x="8093085" y="19132451"/>
                  <a:pt x="8094811" y="19150979"/>
                  <a:pt x="8098261" y="19163715"/>
                </a:cubicBezTo>
                <a:cubicBezTo>
                  <a:pt x="8101713" y="19176450"/>
                  <a:pt x="8107916" y="19188118"/>
                  <a:pt x="8116872" y="19198717"/>
                </a:cubicBezTo>
                <a:cubicBezTo>
                  <a:pt x="8125828" y="19209317"/>
                  <a:pt x="8138358" y="19217656"/>
                  <a:pt x="8154463" y="19223737"/>
                </a:cubicBezTo>
                <a:cubicBezTo>
                  <a:pt x="8170567" y="19229817"/>
                  <a:pt x="8189137" y="19232857"/>
                  <a:pt x="8210171" y="19232857"/>
                </a:cubicBezTo>
                <a:cubicBezTo>
                  <a:pt x="8231863" y="19232857"/>
                  <a:pt x="8249898" y="19229776"/>
                  <a:pt x="8264277" y="19223613"/>
                </a:cubicBezTo>
                <a:cubicBezTo>
                  <a:pt x="8278656" y="19217451"/>
                  <a:pt x="8290529" y="19208207"/>
                  <a:pt x="8299896" y="19195882"/>
                </a:cubicBezTo>
                <a:cubicBezTo>
                  <a:pt x="8309263" y="19183558"/>
                  <a:pt x="8315219" y="19171972"/>
                  <a:pt x="8317767" y="19161126"/>
                </a:cubicBezTo>
                <a:cubicBezTo>
                  <a:pt x="8320314" y="19150281"/>
                  <a:pt x="8321587" y="19134751"/>
                  <a:pt x="8321587" y="19114539"/>
                </a:cubicBezTo>
                <a:lnTo>
                  <a:pt x="8321587" y="19090382"/>
                </a:lnTo>
                <a:lnTo>
                  <a:pt x="8227179" y="19090382"/>
                </a:lnTo>
                <a:lnTo>
                  <a:pt x="8227179" y="19133519"/>
                </a:lnTo>
                <a:cubicBezTo>
                  <a:pt x="8227179" y="19149788"/>
                  <a:pt x="8225906" y="19160757"/>
                  <a:pt x="8223359" y="19166426"/>
                </a:cubicBezTo>
                <a:cubicBezTo>
                  <a:pt x="8220812" y="19172096"/>
                  <a:pt x="8215758" y="19174930"/>
                  <a:pt x="8208199" y="19174930"/>
                </a:cubicBezTo>
                <a:cubicBezTo>
                  <a:pt x="8202119" y="19174930"/>
                  <a:pt x="8198010" y="19172794"/>
                  <a:pt x="8195874" y="19168521"/>
                </a:cubicBezTo>
                <a:cubicBezTo>
                  <a:pt x="8193738" y="19164249"/>
                  <a:pt x="8192670" y="19154718"/>
                  <a:pt x="8192670" y="19139928"/>
                </a:cubicBezTo>
                <a:lnTo>
                  <a:pt x="8192670" y="19069183"/>
                </a:lnTo>
                <a:lnTo>
                  <a:pt x="8321587" y="19069183"/>
                </a:lnTo>
                <a:lnTo>
                  <a:pt x="8321587" y="19025800"/>
                </a:lnTo>
                <a:cubicBezTo>
                  <a:pt x="8321587" y="18994084"/>
                  <a:pt x="8317931" y="18969475"/>
                  <a:pt x="8310619" y="18951974"/>
                </a:cubicBezTo>
                <a:cubicBezTo>
                  <a:pt x="8303306" y="18934473"/>
                  <a:pt x="8290570" y="18920423"/>
                  <a:pt x="8272411" y="18909823"/>
                </a:cubicBezTo>
                <a:cubicBezTo>
                  <a:pt x="8254253" y="18899224"/>
                  <a:pt x="8231205" y="18893924"/>
                  <a:pt x="8203269" y="18893924"/>
                </a:cubicBezTo>
                <a:close/>
                <a:moveTo>
                  <a:pt x="7629709" y="18893924"/>
                </a:moveTo>
                <a:cubicBezTo>
                  <a:pt x="7607853" y="18893924"/>
                  <a:pt x="7588667" y="18897293"/>
                  <a:pt x="7572152" y="18904030"/>
                </a:cubicBezTo>
                <a:cubicBezTo>
                  <a:pt x="7555636" y="18910768"/>
                  <a:pt x="7543928" y="18920341"/>
                  <a:pt x="7537026" y="18932747"/>
                </a:cubicBezTo>
                <a:cubicBezTo>
                  <a:pt x="7530124" y="18945154"/>
                  <a:pt x="7526673" y="18964422"/>
                  <a:pt x="7526673" y="18990551"/>
                </a:cubicBezTo>
                <a:cubicBezTo>
                  <a:pt x="7526673" y="19008956"/>
                  <a:pt x="7529878" y="19024855"/>
                  <a:pt x="7536287" y="19038248"/>
                </a:cubicBezTo>
                <a:cubicBezTo>
                  <a:pt x="7542695" y="19051641"/>
                  <a:pt x="7560525" y="19066554"/>
                  <a:pt x="7589776" y="19082987"/>
                </a:cubicBezTo>
                <a:cubicBezTo>
                  <a:pt x="7624615" y="19102378"/>
                  <a:pt x="7643923" y="19114046"/>
                  <a:pt x="7647703" y="19117990"/>
                </a:cubicBezTo>
                <a:cubicBezTo>
                  <a:pt x="7651318" y="19121933"/>
                  <a:pt x="7653126" y="19131711"/>
                  <a:pt x="7653126" y="19147323"/>
                </a:cubicBezTo>
                <a:cubicBezTo>
                  <a:pt x="7653126" y="19158661"/>
                  <a:pt x="7651729" y="19166098"/>
                  <a:pt x="7648935" y="19169631"/>
                </a:cubicBezTo>
                <a:cubicBezTo>
                  <a:pt x="7646142" y="19173164"/>
                  <a:pt x="7641212" y="19174930"/>
                  <a:pt x="7634146" y="19174930"/>
                </a:cubicBezTo>
                <a:cubicBezTo>
                  <a:pt x="7627572" y="19174930"/>
                  <a:pt x="7623177" y="19172301"/>
                  <a:pt x="7620958" y="19167042"/>
                </a:cubicBezTo>
                <a:cubicBezTo>
                  <a:pt x="7618740" y="19161784"/>
                  <a:pt x="7617630" y="19150363"/>
                  <a:pt x="7617630" y="19132779"/>
                </a:cubicBezTo>
                <a:lnTo>
                  <a:pt x="7617630" y="19112074"/>
                </a:lnTo>
                <a:lnTo>
                  <a:pt x="7529385" y="19112074"/>
                </a:lnTo>
                <a:lnTo>
                  <a:pt x="7529385" y="19127849"/>
                </a:lnTo>
                <a:cubicBezTo>
                  <a:pt x="7529385" y="19155129"/>
                  <a:pt x="7532753" y="19175505"/>
                  <a:pt x="7539491" y="19188981"/>
                </a:cubicBezTo>
                <a:cubicBezTo>
                  <a:pt x="7546229" y="19202456"/>
                  <a:pt x="7558594" y="19213137"/>
                  <a:pt x="7576589" y="19221025"/>
                </a:cubicBezTo>
                <a:cubicBezTo>
                  <a:pt x="7594583" y="19228913"/>
                  <a:pt x="7616234" y="19232857"/>
                  <a:pt x="7641541" y="19232857"/>
                </a:cubicBezTo>
                <a:cubicBezTo>
                  <a:pt x="7664383" y="19232857"/>
                  <a:pt x="7683897" y="19229201"/>
                  <a:pt x="7700084" y="19221888"/>
                </a:cubicBezTo>
                <a:cubicBezTo>
                  <a:pt x="7716270" y="19214575"/>
                  <a:pt x="7727814" y="19204140"/>
                  <a:pt x="7734716" y="19190583"/>
                </a:cubicBezTo>
                <a:cubicBezTo>
                  <a:pt x="7741618" y="19177025"/>
                  <a:pt x="7745069" y="19156936"/>
                  <a:pt x="7745069" y="19130314"/>
                </a:cubicBezTo>
                <a:cubicBezTo>
                  <a:pt x="7745069" y="19106486"/>
                  <a:pt x="7740550" y="19088328"/>
                  <a:pt x="7731512" y="19075839"/>
                </a:cubicBezTo>
                <a:cubicBezTo>
                  <a:pt x="7722474" y="19063350"/>
                  <a:pt x="7703493" y="19050039"/>
                  <a:pt x="7674571" y="19035906"/>
                </a:cubicBezTo>
                <a:cubicBezTo>
                  <a:pt x="7652879" y="19025225"/>
                  <a:pt x="7638541" y="19017090"/>
                  <a:pt x="7631558" y="19011503"/>
                </a:cubicBezTo>
                <a:cubicBezTo>
                  <a:pt x="7624574" y="19005916"/>
                  <a:pt x="7620383" y="19000780"/>
                  <a:pt x="7618986" y="18996097"/>
                </a:cubicBezTo>
                <a:cubicBezTo>
                  <a:pt x="7617589" y="18991414"/>
                  <a:pt x="7616891" y="18984060"/>
                  <a:pt x="7616891" y="18974036"/>
                </a:cubicBezTo>
                <a:cubicBezTo>
                  <a:pt x="7616891" y="18966641"/>
                  <a:pt x="7618288" y="18961094"/>
                  <a:pt x="7621081" y="18957397"/>
                </a:cubicBezTo>
                <a:cubicBezTo>
                  <a:pt x="7623875" y="18953700"/>
                  <a:pt x="7628065" y="18951851"/>
                  <a:pt x="7633653" y="18951851"/>
                </a:cubicBezTo>
                <a:cubicBezTo>
                  <a:pt x="7640555" y="18951851"/>
                  <a:pt x="7644868" y="18953864"/>
                  <a:pt x="7646594" y="18957890"/>
                </a:cubicBezTo>
                <a:cubicBezTo>
                  <a:pt x="7648319" y="18961916"/>
                  <a:pt x="7649182" y="18971489"/>
                  <a:pt x="7649182" y="18986607"/>
                </a:cubicBezTo>
                <a:lnTo>
                  <a:pt x="7649182" y="19004355"/>
                </a:lnTo>
                <a:lnTo>
                  <a:pt x="7737428" y="19004355"/>
                </a:lnTo>
                <a:lnTo>
                  <a:pt x="7737428" y="18985374"/>
                </a:lnTo>
                <a:cubicBezTo>
                  <a:pt x="7737428" y="18968941"/>
                  <a:pt x="7736565" y="18956863"/>
                  <a:pt x="7734840" y="18949139"/>
                </a:cubicBezTo>
                <a:cubicBezTo>
                  <a:pt x="7733114" y="18941416"/>
                  <a:pt x="7728184" y="18933035"/>
                  <a:pt x="7720050" y="18923997"/>
                </a:cubicBezTo>
                <a:cubicBezTo>
                  <a:pt x="7711915" y="18914959"/>
                  <a:pt x="7700248" y="18907687"/>
                  <a:pt x="7685047" y="18902182"/>
                </a:cubicBezTo>
                <a:cubicBezTo>
                  <a:pt x="7669847" y="18896677"/>
                  <a:pt x="7651400" y="18893924"/>
                  <a:pt x="7629709" y="18893924"/>
                </a:cubicBezTo>
                <a:close/>
                <a:moveTo>
                  <a:pt x="7429563" y="18893924"/>
                </a:moveTo>
                <a:cubicBezTo>
                  <a:pt x="7415923" y="18893924"/>
                  <a:pt x="7403886" y="18896928"/>
                  <a:pt x="7393451" y="18902937"/>
                </a:cubicBezTo>
                <a:cubicBezTo>
                  <a:pt x="7383016" y="18908945"/>
                  <a:pt x="7374183" y="18917958"/>
                  <a:pt x="7366953" y="18929974"/>
                </a:cubicBezTo>
                <a:lnTo>
                  <a:pt x="7368678" y="18899840"/>
                </a:lnTo>
                <a:lnTo>
                  <a:pt x="7267368" y="18899840"/>
                </a:lnTo>
                <a:lnTo>
                  <a:pt x="7267368" y="19226941"/>
                </a:lnTo>
                <a:lnTo>
                  <a:pt x="7366953" y="19226941"/>
                </a:lnTo>
                <a:lnTo>
                  <a:pt x="7366953" y="19005834"/>
                </a:lnTo>
                <a:cubicBezTo>
                  <a:pt x="7366953" y="18981184"/>
                  <a:pt x="7367856" y="18966024"/>
                  <a:pt x="7369664" y="18960355"/>
                </a:cubicBezTo>
                <a:cubicBezTo>
                  <a:pt x="7371472" y="18954686"/>
                  <a:pt x="7375909" y="18951851"/>
                  <a:pt x="7382975" y="18951851"/>
                </a:cubicBezTo>
                <a:cubicBezTo>
                  <a:pt x="7389712" y="18951851"/>
                  <a:pt x="7393821" y="18954316"/>
                  <a:pt x="7395300" y="18959246"/>
                </a:cubicBezTo>
                <a:cubicBezTo>
                  <a:pt x="7396779" y="18964176"/>
                  <a:pt x="7397518" y="18977897"/>
                  <a:pt x="7397518" y="19000411"/>
                </a:cubicBezTo>
                <a:lnTo>
                  <a:pt x="7397518" y="19226941"/>
                </a:lnTo>
                <a:lnTo>
                  <a:pt x="7497103" y="19226941"/>
                </a:lnTo>
                <a:lnTo>
                  <a:pt x="7497103" y="18997699"/>
                </a:lnTo>
                <a:cubicBezTo>
                  <a:pt x="7497103" y="18969106"/>
                  <a:pt x="7495542" y="18948688"/>
                  <a:pt x="7492420" y="18936445"/>
                </a:cubicBezTo>
                <a:cubicBezTo>
                  <a:pt x="7489297" y="18924202"/>
                  <a:pt x="7482313" y="18914055"/>
                  <a:pt x="7471467" y="18906002"/>
                </a:cubicBezTo>
                <a:cubicBezTo>
                  <a:pt x="7460621" y="18897950"/>
                  <a:pt x="7446653" y="18893924"/>
                  <a:pt x="7429563" y="18893924"/>
                </a:cubicBezTo>
                <a:close/>
                <a:moveTo>
                  <a:pt x="7118159" y="18893924"/>
                </a:moveTo>
                <a:cubicBezTo>
                  <a:pt x="7090058" y="18893924"/>
                  <a:pt x="7067216" y="18899183"/>
                  <a:pt x="7049633" y="18909700"/>
                </a:cubicBezTo>
                <a:cubicBezTo>
                  <a:pt x="7032049" y="18920217"/>
                  <a:pt x="7020340" y="18932337"/>
                  <a:pt x="7014507" y="18946058"/>
                </a:cubicBezTo>
                <a:cubicBezTo>
                  <a:pt x="7008673" y="18959780"/>
                  <a:pt x="7005756" y="18979294"/>
                  <a:pt x="7005756" y="19004601"/>
                </a:cubicBezTo>
                <a:lnTo>
                  <a:pt x="7005756" y="19026539"/>
                </a:lnTo>
                <a:lnTo>
                  <a:pt x="7099178" y="19026539"/>
                </a:lnTo>
                <a:lnTo>
                  <a:pt x="7099178" y="18992276"/>
                </a:lnTo>
                <a:cubicBezTo>
                  <a:pt x="7099178" y="18974036"/>
                  <a:pt x="7100000" y="18962738"/>
                  <a:pt x="7101643" y="18958383"/>
                </a:cubicBezTo>
                <a:cubicBezTo>
                  <a:pt x="7103287" y="18954028"/>
                  <a:pt x="7107477" y="18951851"/>
                  <a:pt x="7114215" y="18951851"/>
                </a:cubicBezTo>
                <a:cubicBezTo>
                  <a:pt x="7120131" y="18951851"/>
                  <a:pt x="7124362" y="18954439"/>
                  <a:pt x="7126909" y="18959615"/>
                </a:cubicBezTo>
                <a:cubicBezTo>
                  <a:pt x="7129456" y="18964792"/>
                  <a:pt x="7130730" y="18975926"/>
                  <a:pt x="7130730" y="18993016"/>
                </a:cubicBezTo>
                <a:cubicBezTo>
                  <a:pt x="7130730" y="19006655"/>
                  <a:pt x="7129580" y="19015693"/>
                  <a:pt x="7127279" y="19020130"/>
                </a:cubicBezTo>
                <a:cubicBezTo>
                  <a:pt x="7124978" y="19024567"/>
                  <a:pt x="7107477" y="19033195"/>
                  <a:pt x="7074775" y="19046013"/>
                </a:cubicBezTo>
                <a:cubicBezTo>
                  <a:pt x="7044210" y="19057844"/>
                  <a:pt x="7025065" y="19068197"/>
                  <a:pt x="7017341" y="19077071"/>
                </a:cubicBezTo>
                <a:cubicBezTo>
                  <a:pt x="7009618" y="19085945"/>
                  <a:pt x="7005756" y="19102625"/>
                  <a:pt x="7005756" y="19127110"/>
                </a:cubicBezTo>
                <a:lnTo>
                  <a:pt x="7005756" y="19153978"/>
                </a:lnTo>
                <a:cubicBezTo>
                  <a:pt x="7005756" y="19187009"/>
                  <a:pt x="7013028" y="19208413"/>
                  <a:pt x="7027571" y="19218190"/>
                </a:cubicBezTo>
                <a:cubicBezTo>
                  <a:pt x="7042114" y="19227968"/>
                  <a:pt x="7058096" y="19232857"/>
                  <a:pt x="7075515" y="19232857"/>
                </a:cubicBezTo>
                <a:cubicBezTo>
                  <a:pt x="7088826" y="19232857"/>
                  <a:pt x="7100288" y="19229935"/>
                  <a:pt x="7109901" y="19224091"/>
                </a:cubicBezTo>
                <a:cubicBezTo>
                  <a:pt x="7119514" y="19218247"/>
                  <a:pt x="7127361" y="19209481"/>
                  <a:pt x="7133441" y="19197793"/>
                </a:cubicBezTo>
                <a:lnTo>
                  <a:pt x="7133441" y="19226941"/>
                </a:lnTo>
                <a:lnTo>
                  <a:pt x="7230314" y="19226941"/>
                </a:lnTo>
                <a:lnTo>
                  <a:pt x="7230314" y="19062774"/>
                </a:lnTo>
                <a:cubicBezTo>
                  <a:pt x="7230314" y="19008710"/>
                  <a:pt x="7228589" y="18973009"/>
                  <a:pt x="7225138" y="18955672"/>
                </a:cubicBezTo>
                <a:cubicBezTo>
                  <a:pt x="7221687" y="18938335"/>
                  <a:pt x="7211416" y="18923709"/>
                  <a:pt x="7194326" y="18911795"/>
                </a:cubicBezTo>
                <a:cubicBezTo>
                  <a:pt x="7177236" y="18899881"/>
                  <a:pt x="7151846" y="18893924"/>
                  <a:pt x="7118159" y="18893924"/>
                </a:cubicBezTo>
                <a:close/>
                <a:moveTo>
                  <a:pt x="6764994" y="18893924"/>
                </a:moveTo>
                <a:cubicBezTo>
                  <a:pt x="6742152" y="18893924"/>
                  <a:pt x="6721939" y="18898320"/>
                  <a:pt x="6704356" y="18907112"/>
                </a:cubicBezTo>
                <a:cubicBezTo>
                  <a:pt x="6686772" y="18915904"/>
                  <a:pt x="6674119" y="18928557"/>
                  <a:pt x="6666395" y="18945072"/>
                </a:cubicBezTo>
                <a:cubicBezTo>
                  <a:pt x="6658672" y="18961587"/>
                  <a:pt x="6654810" y="18984142"/>
                  <a:pt x="6654810" y="19012735"/>
                </a:cubicBezTo>
                <a:lnTo>
                  <a:pt x="6654810" y="19108130"/>
                </a:lnTo>
                <a:cubicBezTo>
                  <a:pt x="6654810" y="19132451"/>
                  <a:pt x="6656536" y="19150979"/>
                  <a:pt x="6659986" y="19163715"/>
                </a:cubicBezTo>
                <a:cubicBezTo>
                  <a:pt x="6663437" y="19176450"/>
                  <a:pt x="6669641" y="19188118"/>
                  <a:pt x="6678597" y="19198717"/>
                </a:cubicBezTo>
                <a:cubicBezTo>
                  <a:pt x="6687553" y="19209317"/>
                  <a:pt x="6700083" y="19217656"/>
                  <a:pt x="6716188" y="19223737"/>
                </a:cubicBezTo>
                <a:cubicBezTo>
                  <a:pt x="6732292" y="19229817"/>
                  <a:pt x="6750862" y="19232857"/>
                  <a:pt x="6771896" y="19232857"/>
                </a:cubicBezTo>
                <a:cubicBezTo>
                  <a:pt x="6793588" y="19232857"/>
                  <a:pt x="6811623" y="19229776"/>
                  <a:pt x="6826002" y="19223613"/>
                </a:cubicBezTo>
                <a:cubicBezTo>
                  <a:pt x="6840381" y="19217451"/>
                  <a:pt x="6852254" y="19208207"/>
                  <a:pt x="6861621" y="19195882"/>
                </a:cubicBezTo>
                <a:cubicBezTo>
                  <a:pt x="6870988" y="19183558"/>
                  <a:pt x="6876945" y="19171972"/>
                  <a:pt x="6879492" y="19161126"/>
                </a:cubicBezTo>
                <a:cubicBezTo>
                  <a:pt x="6882039" y="19150281"/>
                  <a:pt x="6883312" y="19134751"/>
                  <a:pt x="6883312" y="19114539"/>
                </a:cubicBezTo>
                <a:lnTo>
                  <a:pt x="6883312" y="19090382"/>
                </a:lnTo>
                <a:lnTo>
                  <a:pt x="6788904" y="19090382"/>
                </a:lnTo>
                <a:lnTo>
                  <a:pt x="6788904" y="19133519"/>
                </a:lnTo>
                <a:cubicBezTo>
                  <a:pt x="6788904" y="19149788"/>
                  <a:pt x="6787631" y="19160757"/>
                  <a:pt x="6785083" y="19166426"/>
                </a:cubicBezTo>
                <a:cubicBezTo>
                  <a:pt x="6782536" y="19172096"/>
                  <a:pt x="6777483" y="19174930"/>
                  <a:pt x="6769924" y="19174930"/>
                </a:cubicBezTo>
                <a:cubicBezTo>
                  <a:pt x="6763844" y="19174930"/>
                  <a:pt x="6759735" y="19172794"/>
                  <a:pt x="6757599" y="19168521"/>
                </a:cubicBezTo>
                <a:cubicBezTo>
                  <a:pt x="6755463" y="19164249"/>
                  <a:pt x="6754395" y="19154718"/>
                  <a:pt x="6754395" y="19139928"/>
                </a:cubicBezTo>
                <a:lnTo>
                  <a:pt x="6754395" y="19069183"/>
                </a:lnTo>
                <a:lnTo>
                  <a:pt x="6883312" y="19069183"/>
                </a:lnTo>
                <a:lnTo>
                  <a:pt x="6883312" y="19025800"/>
                </a:lnTo>
                <a:cubicBezTo>
                  <a:pt x="6883312" y="18994084"/>
                  <a:pt x="6879656" y="18969475"/>
                  <a:pt x="6872343" y="18951974"/>
                </a:cubicBezTo>
                <a:cubicBezTo>
                  <a:pt x="6865031" y="18934473"/>
                  <a:pt x="6852295" y="18920423"/>
                  <a:pt x="6834136" y="18909823"/>
                </a:cubicBezTo>
                <a:cubicBezTo>
                  <a:pt x="6815978" y="18899224"/>
                  <a:pt x="6792930" y="18893924"/>
                  <a:pt x="6764994" y="18893924"/>
                </a:cubicBezTo>
                <a:close/>
                <a:moveTo>
                  <a:pt x="11615944" y="18856210"/>
                </a:moveTo>
                <a:lnTo>
                  <a:pt x="11615944" y="18907728"/>
                </a:lnTo>
                <a:lnTo>
                  <a:pt x="11594498" y="18907728"/>
                </a:lnTo>
                <a:lnTo>
                  <a:pt x="11594498" y="18959492"/>
                </a:lnTo>
                <a:lnTo>
                  <a:pt x="11615944" y="18959492"/>
                </a:lnTo>
                <a:lnTo>
                  <a:pt x="11615944" y="19125631"/>
                </a:lnTo>
                <a:cubicBezTo>
                  <a:pt x="11615944" y="19158168"/>
                  <a:pt x="11616848" y="19178833"/>
                  <a:pt x="11618656" y="19187625"/>
                </a:cubicBezTo>
                <a:cubicBezTo>
                  <a:pt x="11620463" y="19196417"/>
                  <a:pt x="11625064" y="19204222"/>
                  <a:pt x="11632459" y="19211042"/>
                </a:cubicBezTo>
                <a:cubicBezTo>
                  <a:pt x="11639854" y="19217862"/>
                  <a:pt x="11648400" y="19222217"/>
                  <a:pt x="11658095" y="19224106"/>
                </a:cubicBezTo>
                <a:cubicBezTo>
                  <a:pt x="11667790" y="19225996"/>
                  <a:pt x="11683977" y="19226941"/>
                  <a:pt x="11706654" y="19226941"/>
                </a:cubicBezTo>
                <a:lnTo>
                  <a:pt x="11746834" y="19226941"/>
                </a:lnTo>
                <a:lnTo>
                  <a:pt x="11746834" y="19174191"/>
                </a:lnTo>
                <a:cubicBezTo>
                  <a:pt x="11730565" y="19174191"/>
                  <a:pt x="11721321" y="19172958"/>
                  <a:pt x="11719103" y="19170493"/>
                </a:cubicBezTo>
                <a:cubicBezTo>
                  <a:pt x="11716884" y="19168028"/>
                  <a:pt x="11715775" y="19156032"/>
                  <a:pt x="11715775" y="19134505"/>
                </a:cubicBezTo>
                <a:lnTo>
                  <a:pt x="11715775" y="18959492"/>
                </a:lnTo>
                <a:lnTo>
                  <a:pt x="11742643" y="18959492"/>
                </a:lnTo>
                <a:lnTo>
                  <a:pt x="11742643" y="18907728"/>
                </a:lnTo>
                <a:lnTo>
                  <a:pt x="11715775" y="18907728"/>
                </a:lnTo>
                <a:lnTo>
                  <a:pt x="11715775" y="18856210"/>
                </a:lnTo>
                <a:close/>
                <a:moveTo>
                  <a:pt x="6243845" y="18856210"/>
                </a:moveTo>
                <a:lnTo>
                  <a:pt x="6243845" y="18907728"/>
                </a:lnTo>
                <a:lnTo>
                  <a:pt x="6222399" y="18907728"/>
                </a:lnTo>
                <a:lnTo>
                  <a:pt x="6222399" y="18959492"/>
                </a:lnTo>
                <a:lnTo>
                  <a:pt x="6243845" y="18959492"/>
                </a:lnTo>
                <a:lnTo>
                  <a:pt x="6243845" y="19125631"/>
                </a:lnTo>
                <a:cubicBezTo>
                  <a:pt x="6243845" y="19158168"/>
                  <a:pt x="6244748" y="19178833"/>
                  <a:pt x="6246556" y="19187625"/>
                </a:cubicBezTo>
                <a:cubicBezTo>
                  <a:pt x="6248364" y="19196417"/>
                  <a:pt x="6252965" y="19204222"/>
                  <a:pt x="6260360" y="19211042"/>
                </a:cubicBezTo>
                <a:cubicBezTo>
                  <a:pt x="6267755" y="19217862"/>
                  <a:pt x="6276300" y="19222217"/>
                  <a:pt x="6285995" y="19224106"/>
                </a:cubicBezTo>
                <a:cubicBezTo>
                  <a:pt x="6295691" y="19225996"/>
                  <a:pt x="6311878" y="19226941"/>
                  <a:pt x="6334555" y="19226941"/>
                </a:cubicBezTo>
                <a:lnTo>
                  <a:pt x="6374734" y="19226941"/>
                </a:lnTo>
                <a:lnTo>
                  <a:pt x="6374734" y="19174191"/>
                </a:lnTo>
                <a:cubicBezTo>
                  <a:pt x="6358465" y="19174191"/>
                  <a:pt x="6349222" y="19172958"/>
                  <a:pt x="6347003" y="19170493"/>
                </a:cubicBezTo>
                <a:cubicBezTo>
                  <a:pt x="6344785" y="19168028"/>
                  <a:pt x="6343676" y="19156032"/>
                  <a:pt x="6343676" y="19134505"/>
                </a:cubicBezTo>
                <a:lnTo>
                  <a:pt x="6343676" y="18959492"/>
                </a:lnTo>
                <a:lnTo>
                  <a:pt x="6370544" y="18959492"/>
                </a:lnTo>
                <a:lnTo>
                  <a:pt x="6370544" y="18907728"/>
                </a:lnTo>
                <a:lnTo>
                  <a:pt x="6343676" y="18907728"/>
                </a:lnTo>
                <a:lnTo>
                  <a:pt x="6343676" y="18856210"/>
                </a:lnTo>
                <a:close/>
                <a:moveTo>
                  <a:pt x="10956664" y="18827863"/>
                </a:moveTo>
                <a:lnTo>
                  <a:pt x="10956664" y="18920607"/>
                </a:lnTo>
                <a:cubicBezTo>
                  <a:pt x="10948282" y="18911713"/>
                  <a:pt x="10938957" y="18905042"/>
                  <a:pt x="10928686" y="18900595"/>
                </a:cubicBezTo>
                <a:cubicBezTo>
                  <a:pt x="10918416" y="18896148"/>
                  <a:pt x="10907118" y="18893924"/>
                  <a:pt x="10894793" y="18893924"/>
                </a:cubicBezTo>
                <a:cubicBezTo>
                  <a:pt x="10878853" y="18893924"/>
                  <a:pt x="10865132" y="18897909"/>
                  <a:pt x="10853628" y="18905879"/>
                </a:cubicBezTo>
                <a:cubicBezTo>
                  <a:pt x="10842125" y="18913849"/>
                  <a:pt x="10834771" y="18923093"/>
                  <a:pt x="10831566" y="18933610"/>
                </a:cubicBezTo>
                <a:cubicBezTo>
                  <a:pt x="10828362" y="18944127"/>
                  <a:pt x="10826760" y="18961957"/>
                  <a:pt x="10826760" y="18987100"/>
                </a:cubicBezTo>
                <a:lnTo>
                  <a:pt x="10826760" y="19140174"/>
                </a:lnTo>
                <a:cubicBezTo>
                  <a:pt x="10826760" y="19164331"/>
                  <a:pt x="10828362" y="19181750"/>
                  <a:pt x="10831566" y="19192431"/>
                </a:cubicBezTo>
                <a:cubicBezTo>
                  <a:pt x="10834771" y="19203113"/>
                  <a:pt x="10842042" y="19212521"/>
                  <a:pt x="10853382" y="19220655"/>
                </a:cubicBezTo>
                <a:cubicBezTo>
                  <a:pt x="10864720" y="19228790"/>
                  <a:pt x="10878114" y="19232857"/>
                  <a:pt x="10893560" y="19232857"/>
                </a:cubicBezTo>
                <a:cubicBezTo>
                  <a:pt x="10905064" y="19232857"/>
                  <a:pt x="10916074" y="19230387"/>
                  <a:pt x="10926591" y="19225447"/>
                </a:cubicBezTo>
                <a:cubicBezTo>
                  <a:pt x="10937108" y="19220507"/>
                  <a:pt x="10947132" y="19213096"/>
                  <a:pt x="10956664" y="19203216"/>
                </a:cubicBezTo>
                <a:lnTo>
                  <a:pt x="10956664" y="19226941"/>
                </a:lnTo>
                <a:lnTo>
                  <a:pt x="11056248" y="19226941"/>
                </a:lnTo>
                <a:lnTo>
                  <a:pt x="11056248" y="18827863"/>
                </a:lnTo>
                <a:close/>
                <a:moveTo>
                  <a:pt x="10686842" y="18827863"/>
                </a:moveTo>
                <a:lnTo>
                  <a:pt x="10686842" y="18879874"/>
                </a:lnTo>
                <a:lnTo>
                  <a:pt x="10789385" y="18879874"/>
                </a:lnTo>
                <a:lnTo>
                  <a:pt x="10789385" y="18827863"/>
                </a:lnTo>
                <a:close/>
                <a:moveTo>
                  <a:pt x="9610518" y="18827863"/>
                </a:moveTo>
                <a:lnTo>
                  <a:pt x="9610518" y="18879874"/>
                </a:lnTo>
                <a:lnTo>
                  <a:pt x="9713060" y="18879874"/>
                </a:lnTo>
                <a:lnTo>
                  <a:pt x="9713060" y="18827863"/>
                </a:lnTo>
                <a:close/>
                <a:moveTo>
                  <a:pt x="8962818" y="18827863"/>
                </a:moveTo>
                <a:lnTo>
                  <a:pt x="8962818" y="19226941"/>
                </a:lnTo>
                <a:lnTo>
                  <a:pt x="9065360" y="19226941"/>
                </a:lnTo>
                <a:lnTo>
                  <a:pt x="9065360" y="18827863"/>
                </a:lnTo>
                <a:close/>
                <a:moveTo>
                  <a:pt x="6391068" y="18827863"/>
                </a:moveTo>
                <a:lnTo>
                  <a:pt x="6391068" y="19226941"/>
                </a:lnTo>
                <a:lnTo>
                  <a:pt x="6490653" y="19226941"/>
                </a:lnTo>
                <a:lnTo>
                  <a:pt x="6490653" y="18993509"/>
                </a:lnTo>
                <a:cubicBezTo>
                  <a:pt x="6490653" y="18976912"/>
                  <a:pt x="6491721" y="18965819"/>
                  <a:pt x="6493857" y="18960232"/>
                </a:cubicBezTo>
                <a:cubicBezTo>
                  <a:pt x="6495993" y="18954645"/>
                  <a:pt x="6500102" y="18951851"/>
                  <a:pt x="6506182" y="18951851"/>
                </a:cubicBezTo>
                <a:cubicBezTo>
                  <a:pt x="6512755" y="18951851"/>
                  <a:pt x="6516987" y="18954562"/>
                  <a:pt x="6518877" y="18959985"/>
                </a:cubicBezTo>
                <a:cubicBezTo>
                  <a:pt x="6520766" y="18965408"/>
                  <a:pt x="6521711" y="18977651"/>
                  <a:pt x="6521711" y="18996713"/>
                </a:cubicBezTo>
                <a:lnTo>
                  <a:pt x="6521711" y="19226941"/>
                </a:lnTo>
                <a:lnTo>
                  <a:pt x="6621296" y="19226941"/>
                </a:lnTo>
                <a:lnTo>
                  <a:pt x="6621296" y="19001397"/>
                </a:lnTo>
                <a:cubicBezTo>
                  <a:pt x="6621296" y="18970667"/>
                  <a:pt x="6619940" y="18949509"/>
                  <a:pt x="6617229" y="18937924"/>
                </a:cubicBezTo>
                <a:cubicBezTo>
                  <a:pt x="6614517" y="18926338"/>
                  <a:pt x="6607040" y="18916109"/>
                  <a:pt x="6594797" y="18907235"/>
                </a:cubicBezTo>
                <a:cubicBezTo>
                  <a:pt x="6582555" y="18898361"/>
                  <a:pt x="6567724" y="18893924"/>
                  <a:pt x="6550305" y="18893924"/>
                </a:cubicBezTo>
                <a:cubicBezTo>
                  <a:pt x="6538966" y="18893924"/>
                  <a:pt x="6528326" y="18895901"/>
                  <a:pt x="6518384" y="18899855"/>
                </a:cubicBezTo>
                <a:cubicBezTo>
                  <a:pt x="6508442" y="18903810"/>
                  <a:pt x="6499198" y="18909741"/>
                  <a:pt x="6490653" y="18917649"/>
                </a:cubicBezTo>
                <a:lnTo>
                  <a:pt x="6490653" y="18827863"/>
                </a:lnTo>
                <a:close/>
                <a:moveTo>
                  <a:pt x="11788859" y="18342251"/>
                </a:moveTo>
                <a:cubicBezTo>
                  <a:pt x="11794775" y="18342251"/>
                  <a:pt x="11798637" y="18344428"/>
                  <a:pt x="11800444" y="18348783"/>
                </a:cubicBezTo>
                <a:cubicBezTo>
                  <a:pt x="11802252" y="18353138"/>
                  <a:pt x="11803156" y="18363696"/>
                  <a:pt x="11803156" y="18380458"/>
                </a:cubicBezTo>
                <a:lnTo>
                  <a:pt x="11803156" y="18531314"/>
                </a:lnTo>
                <a:cubicBezTo>
                  <a:pt x="11803156" y="18545446"/>
                  <a:pt x="11802211" y="18554649"/>
                  <a:pt x="11800321" y="18558921"/>
                </a:cubicBezTo>
                <a:cubicBezTo>
                  <a:pt x="11798431" y="18563194"/>
                  <a:pt x="11794528" y="18565330"/>
                  <a:pt x="11788612" y="18565330"/>
                </a:cubicBezTo>
                <a:cubicBezTo>
                  <a:pt x="11782861" y="18565330"/>
                  <a:pt x="11778999" y="18562989"/>
                  <a:pt x="11777027" y="18558305"/>
                </a:cubicBezTo>
                <a:cubicBezTo>
                  <a:pt x="11775055" y="18553622"/>
                  <a:pt x="11774069" y="18543557"/>
                  <a:pt x="11774069" y="18528109"/>
                </a:cubicBezTo>
                <a:lnTo>
                  <a:pt x="11774069" y="18380458"/>
                </a:lnTo>
                <a:cubicBezTo>
                  <a:pt x="11774069" y="18363696"/>
                  <a:pt x="11775055" y="18353138"/>
                  <a:pt x="11777027" y="18348783"/>
                </a:cubicBezTo>
                <a:cubicBezTo>
                  <a:pt x="11778999" y="18344428"/>
                  <a:pt x="11782943" y="18342251"/>
                  <a:pt x="11788859" y="18342251"/>
                </a:cubicBezTo>
                <a:close/>
                <a:moveTo>
                  <a:pt x="10941628" y="18342251"/>
                </a:moveTo>
                <a:cubicBezTo>
                  <a:pt x="10947214" y="18342251"/>
                  <a:pt x="10950912" y="18344716"/>
                  <a:pt x="10952720" y="18349646"/>
                </a:cubicBezTo>
                <a:cubicBezTo>
                  <a:pt x="10954528" y="18354576"/>
                  <a:pt x="10955431" y="18365504"/>
                  <a:pt x="10955431" y="18382430"/>
                </a:cubicBezTo>
                <a:lnTo>
                  <a:pt x="10955431" y="18406340"/>
                </a:lnTo>
                <a:lnTo>
                  <a:pt x="10926344" y="18406340"/>
                </a:lnTo>
                <a:lnTo>
                  <a:pt x="10926344" y="18382430"/>
                </a:lnTo>
                <a:cubicBezTo>
                  <a:pt x="10926344" y="18364025"/>
                  <a:pt x="10927166" y="18352727"/>
                  <a:pt x="10928810" y="18348536"/>
                </a:cubicBezTo>
                <a:cubicBezTo>
                  <a:pt x="10930453" y="18344346"/>
                  <a:pt x="10934726" y="18342251"/>
                  <a:pt x="10941628" y="18342251"/>
                </a:cubicBezTo>
                <a:close/>
                <a:moveTo>
                  <a:pt x="10017702" y="18342251"/>
                </a:moveTo>
                <a:cubicBezTo>
                  <a:pt x="10023290" y="18342251"/>
                  <a:pt x="10026987" y="18344716"/>
                  <a:pt x="10028794" y="18349646"/>
                </a:cubicBezTo>
                <a:cubicBezTo>
                  <a:pt x="10030602" y="18354576"/>
                  <a:pt x="10031506" y="18365504"/>
                  <a:pt x="10031506" y="18382430"/>
                </a:cubicBezTo>
                <a:lnTo>
                  <a:pt x="10031506" y="18406340"/>
                </a:lnTo>
                <a:lnTo>
                  <a:pt x="10002420" y="18406340"/>
                </a:lnTo>
                <a:lnTo>
                  <a:pt x="10002420" y="18382430"/>
                </a:lnTo>
                <a:cubicBezTo>
                  <a:pt x="10002420" y="18364025"/>
                  <a:pt x="10003241" y="18352727"/>
                  <a:pt x="10004884" y="18348536"/>
                </a:cubicBezTo>
                <a:cubicBezTo>
                  <a:pt x="10006528" y="18344346"/>
                  <a:pt x="10010800" y="18342251"/>
                  <a:pt x="10017702" y="18342251"/>
                </a:cubicBezTo>
                <a:close/>
                <a:moveTo>
                  <a:pt x="9398084" y="18342251"/>
                </a:moveTo>
                <a:cubicBezTo>
                  <a:pt x="9404000" y="18342251"/>
                  <a:pt x="9407862" y="18344428"/>
                  <a:pt x="9409670" y="18348783"/>
                </a:cubicBezTo>
                <a:cubicBezTo>
                  <a:pt x="9411477" y="18353138"/>
                  <a:pt x="9412381" y="18363696"/>
                  <a:pt x="9412381" y="18380458"/>
                </a:cubicBezTo>
                <a:lnTo>
                  <a:pt x="9412381" y="18531314"/>
                </a:lnTo>
                <a:cubicBezTo>
                  <a:pt x="9412381" y="18545446"/>
                  <a:pt x="9411436" y="18554649"/>
                  <a:pt x="9409546" y="18558921"/>
                </a:cubicBezTo>
                <a:cubicBezTo>
                  <a:pt x="9407657" y="18563194"/>
                  <a:pt x="9403754" y="18565330"/>
                  <a:pt x="9397838" y="18565330"/>
                </a:cubicBezTo>
                <a:cubicBezTo>
                  <a:pt x="9392086" y="18565330"/>
                  <a:pt x="9388224" y="18562989"/>
                  <a:pt x="9386252" y="18558305"/>
                </a:cubicBezTo>
                <a:cubicBezTo>
                  <a:pt x="9384280" y="18553622"/>
                  <a:pt x="9383294" y="18543557"/>
                  <a:pt x="9383294" y="18528109"/>
                </a:cubicBezTo>
                <a:lnTo>
                  <a:pt x="9383294" y="18380458"/>
                </a:lnTo>
                <a:cubicBezTo>
                  <a:pt x="9383294" y="18363696"/>
                  <a:pt x="9384280" y="18353138"/>
                  <a:pt x="9386252" y="18348783"/>
                </a:cubicBezTo>
                <a:cubicBezTo>
                  <a:pt x="9388224" y="18344428"/>
                  <a:pt x="9392168" y="18342251"/>
                  <a:pt x="9398084" y="18342251"/>
                </a:cubicBezTo>
                <a:close/>
                <a:moveTo>
                  <a:pt x="8798502" y="18342251"/>
                </a:moveTo>
                <a:cubicBezTo>
                  <a:pt x="8804090" y="18342251"/>
                  <a:pt x="8807787" y="18344716"/>
                  <a:pt x="8809594" y="18349646"/>
                </a:cubicBezTo>
                <a:cubicBezTo>
                  <a:pt x="8811402" y="18354576"/>
                  <a:pt x="8812306" y="18365504"/>
                  <a:pt x="8812306" y="18382430"/>
                </a:cubicBezTo>
                <a:lnTo>
                  <a:pt x="8812306" y="18406340"/>
                </a:lnTo>
                <a:lnTo>
                  <a:pt x="8783220" y="18406340"/>
                </a:lnTo>
                <a:lnTo>
                  <a:pt x="8783220" y="18382430"/>
                </a:lnTo>
                <a:cubicBezTo>
                  <a:pt x="8783220" y="18364025"/>
                  <a:pt x="8784041" y="18352727"/>
                  <a:pt x="8785684" y="18348536"/>
                </a:cubicBezTo>
                <a:cubicBezTo>
                  <a:pt x="8787328" y="18344346"/>
                  <a:pt x="8791600" y="18342251"/>
                  <a:pt x="8798502" y="18342251"/>
                </a:cubicBezTo>
                <a:close/>
                <a:moveTo>
                  <a:pt x="8017946" y="18342251"/>
                </a:moveTo>
                <a:cubicBezTo>
                  <a:pt x="8023861" y="18342251"/>
                  <a:pt x="8027682" y="18344305"/>
                  <a:pt x="8029408" y="18348413"/>
                </a:cubicBezTo>
                <a:cubicBezTo>
                  <a:pt x="8031133" y="18352522"/>
                  <a:pt x="8031996" y="18362053"/>
                  <a:pt x="8031996" y="18377007"/>
                </a:cubicBezTo>
                <a:lnTo>
                  <a:pt x="8031996" y="18478317"/>
                </a:lnTo>
                <a:cubicBezTo>
                  <a:pt x="8031996" y="18496887"/>
                  <a:pt x="8031010" y="18508801"/>
                  <a:pt x="8029038" y="18514059"/>
                </a:cubicBezTo>
                <a:cubicBezTo>
                  <a:pt x="8027066" y="18519318"/>
                  <a:pt x="8022793" y="18521947"/>
                  <a:pt x="8016220" y="18521947"/>
                </a:cubicBezTo>
                <a:cubicBezTo>
                  <a:pt x="8010468" y="18521947"/>
                  <a:pt x="8006689" y="18519770"/>
                  <a:pt x="8004881" y="18515415"/>
                </a:cubicBezTo>
                <a:cubicBezTo>
                  <a:pt x="8003074" y="18511060"/>
                  <a:pt x="8002170" y="18501570"/>
                  <a:pt x="8002170" y="18486944"/>
                </a:cubicBezTo>
                <a:lnTo>
                  <a:pt x="8002170" y="18377007"/>
                </a:lnTo>
                <a:cubicBezTo>
                  <a:pt x="8002170" y="18363203"/>
                  <a:pt x="8003361" y="18353960"/>
                  <a:pt x="8005744" y="18349276"/>
                </a:cubicBezTo>
                <a:cubicBezTo>
                  <a:pt x="8008127" y="18344593"/>
                  <a:pt x="8012194" y="18342251"/>
                  <a:pt x="8017946" y="18342251"/>
                </a:cubicBezTo>
                <a:close/>
                <a:moveTo>
                  <a:pt x="6864928" y="18342251"/>
                </a:moveTo>
                <a:cubicBezTo>
                  <a:pt x="6870515" y="18342251"/>
                  <a:pt x="6874212" y="18344716"/>
                  <a:pt x="6876020" y="18349646"/>
                </a:cubicBezTo>
                <a:cubicBezTo>
                  <a:pt x="6877828" y="18354576"/>
                  <a:pt x="6878731" y="18365504"/>
                  <a:pt x="6878731" y="18382430"/>
                </a:cubicBezTo>
                <a:lnTo>
                  <a:pt x="6878731" y="18406340"/>
                </a:lnTo>
                <a:lnTo>
                  <a:pt x="6849645" y="18406340"/>
                </a:lnTo>
                <a:lnTo>
                  <a:pt x="6849645" y="18382430"/>
                </a:lnTo>
                <a:cubicBezTo>
                  <a:pt x="6849645" y="18364025"/>
                  <a:pt x="6850466" y="18352727"/>
                  <a:pt x="6852110" y="18348536"/>
                </a:cubicBezTo>
                <a:cubicBezTo>
                  <a:pt x="6853753" y="18344346"/>
                  <a:pt x="6858026" y="18342251"/>
                  <a:pt x="6864928" y="18342251"/>
                </a:cubicBezTo>
                <a:close/>
                <a:moveTo>
                  <a:pt x="7495968" y="18290240"/>
                </a:moveTo>
                <a:lnTo>
                  <a:pt x="7495968" y="18617341"/>
                </a:lnTo>
                <a:lnTo>
                  <a:pt x="7598511" y="18617341"/>
                </a:lnTo>
                <a:lnTo>
                  <a:pt x="7598511" y="18290240"/>
                </a:lnTo>
                <a:close/>
                <a:moveTo>
                  <a:pt x="11785408" y="18284324"/>
                </a:moveTo>
                <a:cubicBezTo>
                  <a:pt x="11758786" y="18284324"/>
                  <a:pt x="11736930" y="18289501"/>
                  <a:pt x="11719840" y="18299853"/>
                </a:cubicBezTo>
                <a:cubicBezTo>
                  <a:pt x="11702750" y="18310207"/>
                  <a:pt x="11690918" y="18323928"/>
                  <a:pt x="11684344" y="18341018"/>
                </a:cubicBezTo>
                <a:cubicBezTo>
                  <a:pt x="11677771" y="18358109"/>
                  <a:pt x="11674484" y="18381855"/>
                  <a:pt x="11674484" y="18412256"/>
                </a:cubicBezTo>
                <a:lnTo>
                  <a:pt x="11674484" y="18496065"/>
                </a:lnTo>
                <a:cubicBezTo>
                  <a:pt x="11674484" y="18523837"/>
                  <a:pt x="11676292" y="18544666"/>
                  <a:pt x="11679908" y="18558552"/>
                </a:cubicBezTo>
                <a:cubicBezTo>
                  <a:pt x="11683523" y="18572438"/>
                  <a:pt x="11689562" y="18584270"/>
                  <a:pt x="11698025" y="18594047"/>
                </a:cubicBezTo>
                <a:cubicBezTo>
                  <a:pt x="11706488" y="18603825"/>
                  <a:pt x="11718361" y="18611138"/>
                  <a:pt x="11733644" y="18615985"/>
                </a:cubicBezTo>
                <a:cubicBezTo>
                  <a:pt x="11748926" y="18620833"/>
                  <a:pt x="11767578" y="18623257"/>
                  <a:pt x="11789598" y="18623257"/>
                </a:cubicBezTo>
                <a:cubicBezTo>
                  <a:pt x="11809318" y="18623257"/>
                  <a:pt x="11826778" y="18620422"/>
                  <a:pt x="11841979" y="18614753"/>
                </a:cubicBezTo>
                <a:cubicBezTo>
                  <a:pt x="11857180" y="18609083"/>
                  <a:pt x="11869628" y="18600292"/>
                  <a:pt x="11879323" y="18588378"/>
                </a:cubicBezTo>
                <a:cubicBezTo>
                  <a:pt x="11889018" y="18576464"/>
                  <a:pt x="11895346" y="18563646"/>
                  <a:pt x="11898304" y="18549924"/>
                </a:cubicBezTo>
                <a:cubicBezTo>
                  <a:pt x="11901262" y="18536203"/>
                  <a:pt x="11902740" y="18514634"/>
                  <a:pt x="11902740" y="18485219"/>
                </a:cubicBezTo>
                <a:lnTo>
                  <a:pt x="11902740" y="18405107"/>
                </a:lnTo>
                <a:cubicBezTo>
                  <a:pt x="11902740" y="18381937"/>
                  <a:pt x="11901138" y="18364682"/>
                  <a:pt x="11897934" y="18353343"/>
                </a:cubicBezTo>
                <a:cubicBezTo>
                  <a:pt x="11894730" y="18342005"/>
                  <a:pt x="11888772" y="18330994"/>
                  <a:pt x="11880062" y="18320312"/>
                </a:cubicBezTo>
                <a:cubicBezTo>
                  <a:pt x="11871354" y="18309632"/>
                  <a:pt x="11858988" y="18300962"/>
                  <a:pt x="11842965" y="18294307"/>
                </a:cubicBezTo>
                <a:cubicBezTo>
                  <a:pt x="11826942" y="18287652"/>
                  <a:pt x="11807757" y="18284324"/>
                  <a:pt x="11785408" y="18284324"/>
                </a:cubicBezTo>
                <a:close/>
                <a:moveTo>
                  <a:pt x="11420658" y="18284324"/>
                </a:moveTo>
                <a:cubicBezTo>
                  <a:pt x="11398802" y="18284324"/>
                  <a:pt x="11379616" y="18287693"/>
                  <a:pt x="11363101" y="18294430"/>
                </a:cubicBezTo>
                <a:cubicBezTo>
                  <a:pt x="11346586" y="18301168"/>
                  <a:pt x="11334878" y="18310741"/>
                  <a:pt x="11327976" y="18323147"/>
                </a:cubicBezTo>
                <a:cubicBezTo>
                  <a:pt x="11321074" y="18335554"/>
                  <a:pt x="11317622" y="18354822"/>
                  <a:pt x="11317622" y="18380951"/>
                </a:cubicBezTo>
                <a:cubicBezTo>
                  <a:pt x="11317622" y="18399356"/>
                  <a:pt x="11320827" y="18415255"/>
                  <a:pt x="11327236" y="18428648"/>
                </a:cubicBezTo>
                <a:cubicBezTo>
                  <a:pt x="11333645" y="18442041"/>
                  <a:pt x="11351475" y="18456954"/>
                  <a:pt x="11380726" y="18473387"/>
                </a:cubicBezTo>
                <a:cubicBezTo>
                  <a:pt x="11415564" y="18492778"/>
                  <a:pt x="11434873" y="18504446"/>
                  <a:pt x="11438652" y="18508390"/>
                </a:cubicBezTo>
                <a:cubicBezTo>
                  <a:pt x="11442268" y="18512333"/>
                  <a:pt x="11444076" y="18522111"/>
                  <a:pt x="11444076" y="18537723"/>
                </a:cubicBezTo>
                <a:cubicBezTo>
                  <a:pt x="11444076" y="18549062"/>
                  <a:pt x="11442679" y="18556498"/>
                  <a:pt x="11439885" y="18560031"/>
                </a:cubicBezTo>
                <a:cubicBezTo>
                  <a:pt x="11437092" y="18563564"/>
                  <a:pt x="11432162" y="18565330"/>
                  <a:pt x="11425095" y="18565330"/>
                </a:cubicBezTo>
                <a:cubicBezTo>
                  <a:pt x="11418522" y="18565330"/>
                  <a:pt x="11414126" y="18562701"/>
                  <a:pt x="11411908" y="18557442"/>
                </a:cubicBezTo>
                <a:cubicBezTo>
                  <a:pt x="11409689" y="18552184"/>
                  <a:pt x="11408580" y="18540763"/>
                  <a:pt x="11408580" y="18523179"/>
                </a:cubicBezTo>
                <a:lnTo>
                  <a:pt x="11408580" y="18502473"/>
                </a:lnTo>
                <a:lnTo>
                  <a:pt x="11320334" y="18502473"/>
                </a:lnTo>
                <a:lnTo>
                  <a:pt x="11320334" y="18518249"/>
                </a:lnTo>
                <a:cubicBezTo>
                  <a:pt x="11320334" y="18545528"/>
                  <a:pt x="11323703" y="18565905"/>
                  <a:pt x="11330440" y="18579381"/>
                </a:cubicBezTo>
                <a:cubicBezTo>
                  <a:pt x="11337178" y="18592856"/>
                  <a:pt x="11349544" y="18603537"/>
                  <a:pt x="11367538" y="18611425"/>
                </a:cubicBezTo>
                <a:cubicBezTo>
                  <a:pt x="11385532" y="18619313"/>
                  <a:pt x="11407184" y="18623257"/>
                  <a:pt x="11432490" y="18623257"/>
                </a:cubicBezTo>
                <a:cubicBezTo>
                  <a:pt x="11455332" y="18623257"/>
                  <a:pt x="11474846" y="18619601"/>
                  <a:pt x="11491033" y="18612288"/>
                </a:cubicBezTo>
                <a:cubicBezTo>
                  <a:pt x="11507220" y="18604975"/>
                  <a:pt x="11518764" y="18594540"/>
                  <a:pt x="11525666" y="18580983"/>
                </a:cubicBezTo>
                <a:cubicBezTo>
                  <a:pt x="11532568" y="18567425"/>
                  <a:pt x="11536018" y="18547336"/>
                  <a:pt x="11536018" y="18520715"/>
                </a:cubicBezTo>
                <a:cubicBezTo>
                  <a:pt x="11536018" y="18496887"/>
                  <a:pt x="11531500" y="18478728"/>
                  <a:pt x="11522462" y="18466239"/>
                </a:cubicBezTo>
                <a:cubicBezTo>
                  <a:pt x="11513423" y="18453750"/>
                  <a:pt x="11494443" y="18440439"/>
                  <a:pt x="11465520" y="18426306"/>
                </a:cubicBezTo>
                <a:cubicBezTo>
                  <a:pt x="11443829" y="18415625"/>
                  <a:pt x="11429492" y="18407490"/>
                  <a:pt x="11422507" y="18401903"/>
                </a:cubicBezTo>
                <a:cubicBezTo>
                  <a:pt x="11415523" y="18396316"/>
                  <a:pt x="11411332" y="18391180"/>
                  <a:pt x="11409936" y="18386497"/>
                </a:cubicBezTo>
                <a:cubicBezTo>
                  <a:pt x="11408538" y="18381814"/>
                  <a:pt x="11407840" y="18374460"/>
                  <a:pt x="11407840" y="18364436"/>
                </a:cubicBezTo>
                <a:cubicBezTo>
                  <a:pt x="11407840" y="18357041"/>
                  <a:pt x="11409238" y="18351494"/>
                  <a:pt x="11412031" y="18347797"/>
                </a:cubicBezTo>
                <a:cubicBezTo>
                  <a:pt x="11414824" y="18344099"/>
                  <a:pt x="11419016" y="18342251"/>
                  <a:pt x="11424602" y="18342251"/>
                </a:cubicBezTo>
                <a:cubicBezTo>
                  <a:pt x="11431504" y="18342251"/>
                  <a:pt x="11435818" y="18344264"/>
                  <a:pt x="11437543" y="18348290"/>
                </a:cubicBezTo>
                <a:cubicBezTo>
                  <a:pt x="11439268" y="18352316"/>
                  <a:pt x="11440132" y="18361889"/>
                  <a:pt x="11440132" y="18377007"/>
                </a:cubicBezTo>
                <a:lnTo>
                  <a:pt x="11440132" y="18394755"/>
                </a:lnTo>
                <a:lnTo>
                  <a:pt x="11528377" y="18394755"/>
                </a:lnTo>
                <a:lnTo>
                  <a:pt x="11528377" y="18375774"/>
                </a:lnTo>
                <a:cubicBezTo>
                  <a:pt x="11528377" y="18359341"/>
                  <a:pt x="11527514" y="18347263"/>
                  <a:pt x="11525789" y="18339539"/>
                </a:cubicBezTo>
                <a:cubicBezTo>
                  <a:pt x="11524064" y="18331816"/>
                  <a:pt x="11519134" y="18323435"/>
                  <a:pt x="11510999" y="18314397"/>
                </a:cubicBezTo>
                <a:cubicBezTo>
                  <a:pt x="11502865" y="18305359"/>
                  <a:pt x="11491198" y="18298087"/>
                  <a:pt x="11475996" y="18292582"/>
                </a:cubicBezTo>
                <a:cubicBezTo>
                  <a:pt x="11460796" y="18287077"/>
                  <a:pt x="11442350" y="18284324"/>
                  <a:pt x="11420658" y="18284324"/>
                </a:cubicBezTo>
                <a:close/>
                <a:moveTo>
                  <a:pt x="11182533" y="18284324"/>
                </a:moveTo>
                <a:cubicBezTo>
                  <a:pt x="11160677" y="18284324"/>
                  <a:pt x="11141492" y="18287693"/>
                  <a:pt x="11124976" y="18294430"/>
                </a:cubicBezTo>
                <a:cubicBezTo>
                  <a:pt x="11108461" y="18301168"/>
                  <a:pt x="11096752" y="18310741"/>
                  <a:pt x="11089850" y="18323147"/>
                </a:cubicBezTo>
                <a:cubicBezTo>
                  <a:pt x="11082948" y="18335554"/>
                  <a:pt x="11079498" y="18354822"/>
                  <a:pt x="11079498" y="18380951"/>
                </a:cubicBezTo>
                <a:cubicBezTo>
                  <a:pt x="11079498" y="18399356"/>
                  <a:pt x="11082702" y="18415255"/>
                  <a:pt x="11089111" y="18428648"/>
                </a:cubicBezTo>
                <a:cubicBezTo>
                  <a:pt x="11095520" y="18442041"/>
                  <a:pt x="11113350" y="18456954"/>
                  <a:pt x="11142600" y="18473387"/>
                </a:cubicBezTo>
                <a:cubicBezTo>
                  <a:pt x="11177438" y="18492778"/>
                  <a:pt x="11196748" y="18504446"/>
                  <a:pt x="11200528" y="18508390"/>
                </a:cubicBezTo>
                <a:cubicBezTo>
                  <a:pt x="11204143" y="18512333"/>
                  <a:pt x="11205950" y="18522111"/>
                  <a:pt x="11205950" y="18537723"/>
                </a:cubicBezTo>
                <a:cubicBezTo>
                  <a:pt x="11205950" y="18549062"/>
                  <a:pt x="11204554" y="18556498"/>
                  <a:pt x="11201760" y="18560031"/>
                </a:cubicBezTo>
                <a:cubicBezTo>
                  <a:pt x="11198966" y="18563564"/>
                  <a:pt x="11194036" y="18565330"/>
                  <a:pt x="11186970" y="18565330"/>
                </a:cubicBezTo>
                <a:cubicBezTo>
                  <a:pt x="11180396" y="18565330"/>
                  <a:pt x="11176001" y="18562701"/>
                  <a:pt x="11173782" y="18557442"/>
                </a:cubicBezTo>
                <a:cubicBezTo>
                  <a:pt x="11171564" y="18552184"/>
                  <a:pt x="11170455" y="18540763"/>
                  <a:pt x="11170455" y="18523179"/>
                </a:cubicBezTo>
                <a:lnTo>
                  <a:pt x="11170455" y="18502473"/>
                </a:lnTo>
                <a:lnTo>
                  <a:pt x="11082209" y="18502473"/>
                </a:lnTo>
                <a:lnTo>
                  <a:pt x="11082209" y="18518249"/>
                </a:lnTo>
                <a:cubicBezTo>
                  <a:pt x="11082209" y="18545528"/>
                  <a:pt x="11085578" y="18565905"/>
                  <a:pt x="11092316" y="18579381"/>
                </a:cubicBezTo>
                <a:cubicBezTo>
                  <a:pt x="11099053" y="18592856"/>
                  <a:pt x="11111419" y="18603537"/>
                  <a:pt x="11129413" y="18611425"/>
                </a:cubicBezTo>
                <a:cubicBezTo>
                  <a:pt x="11147408" y="18619313"/>
                  <a:pt x="11169058" y="18623257"/>
                  <a:pt x="11194365" y="18623257"/>
                </a:cubicBezTo>
                <a:cubicBezTo>
                  <a:pt x="11217207" y="18623257"/>
                  <a:pt x="11236721" y="18619601"/>
                  <a:pt x="11252908" y="18612288"/>
                </a:cubicBezTo>
                <a:cubicBezTo>
                  <a:pt x="11269095" y="18604975"/>
                  <a:pt x="11280639" y="18594540"/>
                  <a:pt x="11287540" y="18580983"/>
                </a:cubicBezTo>
                <a:cubicBezTo>
                  <a:pt x="11294442" y="18567425"/>
                  <a:pt x="11297894" y="18547336"/>
                  <a:pt x="11297894" y="18520715"/>
                </a:cubicBezTo>
                <a:cubicBezTo>
                  <a:pt x="11297894" y="18496887"/>
                  <a:pt x="11293374" y="18478728"/>
                  <a:pt x="11284336" y="18466239"/>
                </a:cubicBezTo>
                <a:cubicBezTo>
                  <a:pt x="11275298" y="18453750"/>
                  <a:pt x="11256318" y="18440439"/>
                  <a:pt x="11227396" y="18426306"/>
                </a:cubicBezTo>
                <a:cubicBezTo>
                  <a:pt x="11205704" y="18415625"/>
                  <a:pt x="11191366" y="18407490"/>
                  <a:pt x="11184382" y="18401903"/>
                </a:cubicBezTo>
                <a:cubicBezTo>
                  <a:pt x="11177398" y="18396316"/>
                  <a:pt x="11173208" y="18391180"/>
                  <a:pt x="11171810" y="18386497"/>
                </a:cubicBezTo>
                <a:cubicBezTo>
                  <a:pt x="11170414" y="18381814"/>
                  <a:pt x="11169716" y="18374460"/>
                  <a:pt x="11169716" y="18364436"/>
                </a:cubicBezTo>
                <a:cubicBezTo>
                  <a:pt x="11169716" y="18357041"/>
                  <a:pt x="11171112" y="18351494"/>
                  <a:pt x="11173906" y="18347797"/>
                </a:cubicBezTo>
                <a:cubicBezTo>
                  <a:pt x="11176699" y="18344099"/>
                  <a:pt x="11180890" y="18342251"/>
                  <a:pt x="11186477" y="18342251"/>
                </a:cubicBezTo>
                <a:cubicBezTo>
                  <a:pt x="11193379" y="18342251"/>
                  <a:pt x="11197692" y="18344264"/>
                  <a:pt x="11199418" y="18348290"/>
                </a:cubicBezTo>
                <a:cubicBezTo>
                  <a:pt x="11201144" y="18352316"/>
                  <a:pt x="11202006" y="18361889"/>
                  <a:pt x="11202006" y="18377007"/>
                </a:cubicBezTo>
                <a:lnTo>
                  <a:pt x="11202006" y="18394755"/>
                </a:lnTo>
                <a:lnTo>
                  <a:pt x="11290252" y="18394755"/>
                </a:lnTo>
                <a:lnTo>
                  <a:pt x="11290252" y="18375774"/>
                </a:lnTo>
                <a:cubicBezTo>
                  <a:pt x="11290252" y="18359341"/>
                  <a:pt x="11289390" y="18347263"/>
                  <a:pt x="11287664" y="18339539"/>
                </a:cubicBezTo>
                <a:cubicBezTo>
                  <a:pt x="11285938" y="18331816"/>
                  <a:pt x="11281008" y="18323435"/>
                  <a:pt x="11272874" y="18314397"/>
                </a:cubicBezTo>
                <a:cubicBezTo>
                  <a:pt x="11264740" y="18305359"/>
                  <a:pt x="11253072" y="18298087"/>
                  <a:pt x="11237872" y="18292582"/>
                </a:cubicBezTo>
                <a:cubicBezTo>
                  <a:pt x="11222671" y="18287077"/>
                  <a:pt x="11204225" y="18284324"/>
                  <a:pt x="11182533" y="18284324"/>
                </a:cubicBezTo>
                <a:close/>
                <a:moveTo>
                  <a:pt x="10936944" y="18284324"/>
                </a:moveTo>
                <a:cubicBezTo>
                  <a:pt x="10914102" y="18284324"/>
                  <a:pt x="10893889" y="18288720"/>
                  <a:pt x="10876306" y="18297511"/>
                </a:cubicBezTo>
                <a:cubicBezTo>
                  <a:pt x="10858722" y="18306304"/>
                  <a:pt x="10846069" y="18318957"/>
                  <a:pt x="10838345" y="18335472"/>
                </a:cubicBezTo>
                <a:cubicBezTo>
                  <a:pt x="10830622" y="18351987"/>
                  <a:pt x="10826760" y="18374542"/>
                  <a:pt x="10826760" y="18403135"/>
                </a:cubicBezTo>
                <a:lnTo>
                  <a:pt x="10826760" y="18498529"/>
                </a:lnTo>
                <a:cubicBezTo>
                  <a:pt x="10826760" y="18522851"/>
                  <a:pt x="10828486" y="18541379"/>
                  <a:pt x="10831936" y="18554114"/>
                </a:cubicBezTo>
                <a:cubicBezTo>
                  <a:pt x="10835387" y="18566850"/>
                  <a:pt x="10841591" y="18578518"/>
                  <a:pt x="10850547" y="18589117"/>
                </a:cubicBezTo>
                <a:cubicBezTo>
                  <a:pt x="10859503" y="18599717"/>
                  <a:pt x="10872034" y="18608056"/>
                  <a:pt x="10888138" y="18614137"/>
                </a:cubicBezTo>
                <a:cubicBezTo>
                  <a:pt x="10904242" y="18620217"/>
                  <a:pt x="10922812" y="18623257"/>
                  <a:pt x="10943846" y="18623257"/>
                </a:cubicBezTo>
                <a:cubicBezTo>
                  <a:pt x="10965538" y="18623257"/>
                  <a:pt x="10983573" y="18620176"/>
                  <a:pt x="10997952" y="18614013"/>
                </a:cubicBezTo>
                <a:cubicBezTo>
                  <a:pt x="11012331" y="18607851"/>
                  <a:pt x="11024204" y="18598607"/>
                  <a:pt x="11033570" y="18586282"/>
                </a:cubicBezTo>
                <a:cubicBezTo>
                  <a:pt x="11042937" y="18573957"/>
                  <a:pt x="11048894" y="18562372"/>
                  <a:pt x="11051441" y="18551526"/>
                </a:cubicBezTo>
                <a:cubicBezTo>
                  <a:pt x="11053988" y="18540681"/>
                  <a:pt x="11055262" y="18525151"/>
                  <a:pt x="11055262" y="18504939"/>
                </a:cubicBezTo>
                <a:lnTo>
                  <a:pt x="11055262" y="18480782"/>
                </a:lnTo>
                <a:lnTo>
                  <a:pt x="10960854" y="18480782"/>
                </a:lnTo>
                <a:lnTo>
                  <a:pt x="10960854" y="18523919"/>
                </a:lnTo>
                <a:cubicBezTo>
                  <a:pt x="10960854" y="18540188"/>
                  <a:pt x="10959580" y="18551157"/>
                  <a:pt x="10957034" y="18556826"/>
                </a:cubicBezTo>
                <a:cubicBezTo>
                  <a:pt x="10954486" y="18562496"/>
                  <a:pt x="10949433" y="18565330"/>
                  <a:pt x="10941874" y="18565330"/>
                </a:cubicBezTo>
                <a:cubicBezTo>
                  <a:pt x="10935794" y="18565330"/>
                  <a:pt x="10931686" y="18563194"/>
                  <a:pt x="10929549" y="18558921"/>
                </a:cubicBezTo>
                <a:cubicBezTo>
                  <a:pt x="10927412" y="18554649"/>
                  <a:pt x="10926344" y="18545118"/>
                  <a:pt x="10926344" y="18530328"/>
                </a:cubicBezTo>
                <a:lnTo>
                  <a:pt x="10926344" y="18459583"/>
                </a:lnTo>
                <a:lnTo>
                  <a:pt x="11055262" y="18459583"/>
                </a:lnTo>
                <a:lnTo>
                  <a:pt x="11055262" y="18416200"/>
                </a:lnTo>
                <a:cubicBezTo>
                  <a:pt x="11055262" y="18384484"/>
                  <a:pt x="11051606" y="18359875"/>
                  <a:pt x="11044293" y="18342374"/>
                </a:cubicBezTo>
                <a:cubicBezTo>
                  <a:pt x="11036980" y="18324873"/>
                  <a:pt x="11024244" y="18310823"/>
                  <a:pt x="11006086" y="18300223"/>
                </a:cubicBezTo>
                <a:cubicBezTo>
                  <a:pt x="10987928" y="18289624"/>
                  <a:pt x="10964880" y="18284324"/>
                  <a:pt x="10936944" y="18284324"/>
                </a:cubicBezTo>
                <a:close/>
                <a:moveTo>
                  <a:pt x="10725213" y="18284324"/>
                </a:moveTo>
                <a:cubicBezTo>
                  <a:pt x="10711573" y="18284324"/>
                  <a:pt x="10699536" y="18287328"/>
                  <a:pt x="10689101" y="18293337"/>
                </a:cubicBezTo>
                <a:cubicBezTo>
                  <a:pt x="10678666" y="18299345"/>
                  <a:pt x="10669833" y="18308357"/>
                  <a:pt x="10662602" y="18320374"/>
                </a:cubicBezTo>
                <a:lnTo>
                  <a:pt x="10664328" y="18290240"/>
                </a:lnTo>
                <a:lnTo>
                  <a:pt x="10563018" y="18290240"/>
                </a:lnTo>
                <a:lnTo>
                  <a:pt x="10563018" y="18617341"/>
                </a:lnTo>
                <a:lnTo>
                  <a:pt x="10662602" y="18617341"/>
                </a:lnTo>
                <a:lnTo>
                  <a:pt x="10662602" y="18396234"/>
                </a:lnTo>
                <a:cubicBezTo>
                  <a:pt x="10662602" y="18371584"/>
                  <a:pt x="10663506" y="18356424"/>
                  <a:pt x="10665314" y="18350755"/>
                </a:cubicBezTo>
                <a:cubicBezTo>
                  <a:pt x="10667122" y="18345086"/>
                  <a:pt x="10671558" y="18342251"/>
                  <a:pt x="10678625" y="18342251"/>
                </a:cubicBezTo>
                <a:cubicBezTo>
                  <a:pt x="10685362" y="18342251"/>
                  <a:pt x="10689471" y="18344716"/>
                  <a:pt x="10690950" y="18349646"/>
                </a:cubicBezTo>
                <a:cubicBezTo>
                  <a:pt x="10692429" y="18354576"/>
                  <a:pt x="10693168" y="18368297"/>
                  <a:pt x="10693168" y="18390811"/>
                </a:cubicBezTo>
                <a:lnTo>
                  <a:pt x="10693168" y="18617341"/>
                </a:lnTo>
                <a:lnTo>
                  <a:pt x="10792753" y="18617341"/>
                </a:lnTo>
                <a:lnTo>
                  <a:pt x="10792753" y="18388099"/>
                </a:lnTo>
                <a:cubicBezTo>
                  <a:pt x="10792753" y="18359506"/>
                  <a:pt x="10791192" y="18339088"/>
                  <a:pt x="10788070" y="18326845"/>
                </a:cubicBezTo>
                <a:cubicBezTo>
                  <a:pt x="10784946" y="18314602"/>
                  <a:pt x="10777963" y="18304455"/>
                  <a:pt x="10767118" y="18296402"/>
                </a:cubicBezTo>
                <a:cubicBezTo>
                  <a:pt x="10756272" y="18288350"/>
                  <a:pt x="10742303" y="18284324"/>
                  <a:pt x="10725213" y="18284324"/>
                </a:cubicBezTo>
                <a:close/>
                <a:moveTo>
                  <a:pt x="10270687" y="18284324"/>
                </a:moveTo>
                <a:cubicBezTo>
                  <a:pt x="10244558" y="18284324"/>
                  <a:pt x="10222374" y="18289870"/>
                  <a:pt x="10204133" y="18300962"/>
                </a:cubicBezTo>
                <a:cubicBezTo>
                  <a:pt x="10185892" y="18312055"/>
                  <a:pt x="10173978" y="18324668"/>
                  <a:pt x="10168391" y="18338800"/>
                </a:cubicBezTo>
                <a:cubicBezTo>
                  <a:pt x="10162803" y="18352932"/>
                  <a:pt x="10160010" y="18373885"/>
                  <a:pt x="10160010" y="18401656"/>
                </a:cubicBezTo>
                <a:lnTo>
                  <a:pt x="10160010" y="18494586"/>
                </a:lnTo>
                <a:cubicBezTo>
                  <a:pt x="10160010" y="18526466"/>
                  <a:pt x="10163420" y="18551075"/>
                  <a:pt x="10170240" y="18568412"/>
                </a:cubicBezTo>
                <a:cubicBezTo>
                  <a:pt x="10177060" y="18585748"/>
                  <a:pt x="10188686" y="18599224"/>
                  <a:pt x="10205119" y="18608837"/>
                </a:cubicBezTo>
                <a:cubicBezTo>
                  <a:pt x="10221552" y="18618450"/>
                  <a:pt x="10243819" y="18623257"/>
                  <a:pt x="10271920" y="18623257"/>
                </a:cubicBezTo>
                <a:cubicBezTo>
                  <a:pt x="10293940" y="18623257"/>
                  <a:pt x="10312427" y="18619765"/>
                  <a:pt x="10327382" y="18612781"/>
                </a:cubicBezTo>
                <a:cubicBezTo>
                  <a:pt x="10342336" y="18605797"/>
                  <a:pt x="10354454" y="18595444"/>
                  <a:pt x="10363740" y="18581722"/>
                </a:cubicBezTo>
                <a:cubicBezTo>
                  <a:pt x="10373024" y="18568001"/>
                  <a:pt x="10378530" y="18554607"/>
                  <a:pt x="10380255" y="18541543"/>
                </a:cubicBezTo>
                <a:cubicBezTo>
                  <a:pt x="10381980" y="18528479"/>
                  <a:pt x="10382924" y="18508883"/>
                  <a:pt x="10383090" y="18482754"/>
                </a:cubicBezTo>
                <a:lnTo>
                  <a:pt x="10294351" y="18482754"/>
                </a:lnTo>
                <a:lnTo>
                  <a:pt x="10294351" y="18521700"/>
                </a:lnTo>
                <a:cubicBezTo>
                  <a:pt x="10294351" y="18538627"/>
                  <a:pt x="10293159" y="18550129"/>
                  <a:pt x="10290776" y="18556210"/>
                </a:cubicBezTo>
                <a:cubicBezTo>
                  <a:pt x="10288393" y="18562290"/>
                  <a:pt x="10283833" y="18565330"/>
                  <a:pt x="10277096" y="18565330"/>
                </a:cubicBezTo>
                <a:cubicBezTo>
                  <a:pt x="10271344" y="18565330"/>
                  <a:pt x="10266990" y="18562414"/>
                  <a:pt x="10264032" y="18556580"/>
                </a:cubicBezTo>
                <a:cubicBezTo>
                  <a:pt x="10261074" y="18550746"/>
                  <a:pt x="10259595" y="18541995"/>
                  <a:pt x="10259595" y="18530328"/>
                </a:cubicBezTo>
                <a:lnTo>
                  <a:pt x="10259595" y="18376021"/>
                </a:lnTo>
                <a:cubicBezTo>
                  <a:pt x="10259595" y="18361724"/>
                  <a:pt x="10260581" y="18352522"/>
                  <a:pt x="10262553" y="18348413"/>
                </a:cubicBezTo>
                <a:cubicBezTo>
                  <a:pt x="10264525" y="18344305"/>
                  <a:pt x="10268386" y="18342251"/>
                  <a:pt x="10274138" y="18342251"/>
                </a:cubicBezTo>
                <a:cubicBezTo>
                  <a:pt x="10279889" y="18342251"/>
                  <a:pt x="10283833" y="18344593"/>
                  <a:pt x="10285970" y="18349276"/>
                </a:cubicBezTo>
                <a:cubicBezTo>
                  <a:pt x="10288106" y="18353960"/>
                  <a:pt x="10289174" y="18362874"/>
                  <a:pt x="10289174" y="18376021"/>
                </a:cubicBezTo>
                <a:lnTo>
                  <a:pt x="10289174" y="18413735"/>
                </a:lnTo>
                <a:lnTo>
                  <a:pt x="10383090" y="18413735"/>
                </a:lnTo>
                <a:cubicBezTo>
                  <a:pt x="10383090" y="18383005"/>
                  <a:pt x="10380050" y="18359259"/>
                  <a:pt x="10373969" y="18342498"/>
                </a:cubicBezTo>
                <a:cubicBezTo>
                  <a:pt x="10367888" y="18325736"/>
                  <a:pt x="10355646" y="18311850"/>
                  <a:pt x="10337241" y="18300839"/>
                </a:cubicBezTo>
                <a:cubicBezTo>
                  <a:pt x="10318836" y="18289830"/>
                  <a:pt x="10296651" y="18284324"/>
                  <a:pt x="10270687" y="18284324"/>
                </a:cubicBezTo>
                <a:close/>
                <a:moveTo>
                  <a:pt x="10013019" y="18284324"/>
                </a:moveTo>
                <a:cubicBezTo>
                  <a:pt x="9990177" y="18284324"/>
                  <a:pt x="9969964" y="18288720"/>
                  <a:pt x="9952381" y="18297511"/>
                </a:cubicBezTo>
                <a:cubicBezTo>
                  <a:pt x="9934797" y="18306304"/>
                  <a:pt x="9922144" y="18318957"/>
                  <a:pt x="9914420" y="18335472"/>
                </a:cubicBezTo>
                <a:cubicBezTo>
                  <a:pt x="9906696" y="18351987"/>
                  <a:pt x="9902835" y="18374542"/>
                  <a:pt x="9902835" y="18403135"/>
                </a:cubicBezTo>
                <a:lnTo>
                  <a:pt x="9902835" y="18498529"/>
                </a:lnTo>
                <a:cubicBezTo>
                  <a:pt x="9902835" y="18522851"/>
                  <a:pt x="9904560" y="18541379"/>
                  <a:pt x="9908011" y="18554114"/>
                </a:cubicBezTo>
                <a:cubicBezTo>
                  <a:pt x="9911462" y="18566850"/>
                  <a:pt x="9917666" y="18578518"/>
                  <a:pt x="9926622" y="18589117"/>
                </a:cubicBezTo>
                <a:cubicBezTo>
                  <a:pt x="9935578" y="18599717"/>
                  <a:pt x="9948108" y="18608056"/>
                  <a:pt x="9964212" y="18614137"/>
                </a:cubicBezTo>
                <a:cubicBezTo>
                  <a:pt x="9980317" y="18620217"/>
                  <a:pt x="9998886" y="18623257"/>
                  <a:pt x="10019921" y="18623257"/>
                </a:cubicBezTo>
                <a:cubicBezTo>
                  <a:pt x="10041612" y="18623257"/>
                  <a:pt x="10059648" y="18620176"/>
                  <a:pt x="10074027" y="18614013"/>
                </a:cubicBezTo>
                <a:cubicBezTo>
                  <a:pt x="10088406" y="18607851"/>
                  <a:pt x="10100278" y="18598607"/>
                  <a:pt x="10109646" y="18586282"/>
                </a:cubicBezTo>
                <a:cubicBezTo>
                  <a:pt x="10119012" y="18573957"/>
                  <a:pt x="10124969" y="18562372"/>
                  <a:pt x="10127516" y="18551526"/>
                </a:cubicBezTo>
                <a:cubicBezTo>
                  <a:pt x="10130064" y="18540681"/>
                  <a:pt x="10131337" y="18525151"/>
                  <a:pt x="10131337" y="18504939"/>
                </a:cubicBezTo>
                <a:lnTo>
                  <a:pt x="10131337" y="18480782"/>
                </a:lnTo>
                <a:lnTo>
                  <a:pt x="10036929" y="18480782"/>
                </a:lnTo>
                <a:lnTo>
                  <a:pt x="10036929" y="18523919"/>
                </a:lnTo>
                <a:cubicBezTo>
                  <a:pt x="10036929" y="18540188"/>
                  <a:pt x="10035656" y="18551157"/>
                  <a:pt x="10033108" y="18556826"/>
                </a:cubicBezTo>
                <a:cubicBezTo>
                  <a:pt x="10030561" y="18562496"/>
                  <a:pt x="10025508" y="18565330"/>
                  <a:pt x="10017949" y="18565330"/>
                </a:cubicBezTo>
                <a:cubicBezTo>
                  <a:pt x="10011868" y="18565330"/>
                  <a:pt x="10007760" y="18563194"/>
                  <a:pt x="10005624" y="18558921"/>
                </a:cubicBezTo>
                <a:cubicBezTo>
                  <a:pt x="10003488" y="18554649"/>
                  <a:pt x="10002420" y="18545118"/>
                  <a:pt x="10002420" y="18530328"/>
                </a:cubicBezTo>
                <a:lnTo>
                  <a:pt x="10002420" y="18459583"/>
                </a:lnTo>
                <a:lnTo>
                  <a:pt x="10131337" y="18459583"/>
                </a:lnTo>
                <a:lnTo>
                  <a:pt x="10131337" y="18416200"/>
                </a:lnTo>
                <a:cubicBezTo>
                  <a:pt x="10131337" y="18384484"/>
                  <a:pt x="10127681" y="18359875"/>
                  <a:pt x="10120368" y="18342374"/>
                </a:cubicBezTo>
                <a:cubicBezTo>
                  <a:pt x="10113056" y="18324873"/>
                  <a:pt x="10100320" y="18310823"/>
                  <a:pt x="10082161" y="18300223"/>
                </a:cubicBezTo>
                <a:cubicBezTo>
                  <a:pt x="10064003" y="18289624"/>
                  <a:pt x="10040955" y="18284324"/>
                  <a:pt x="10013019" y="18284324"/>
                </a:cubicBezTo>
                <a:close/>
                <a:moveTo>
                  <a:pt x="9883315" y="18284324"/>
                </a:moveTo>
                <a:cubicBezTo>
                  <a:pt x="9855872" y="18286137"/>
                  <a:pt x="9834920" y="18302447"/>
                  <a:pt x="9820458" y="18333254"/>
                </a:cubicBezTo>
                <a:lnTo>
                  <a:pt x="9824402" y="18290240"/>
                </a:lnTo>
                <a:lnTo>
                  <a:pt x="9724818" y="18290240"/>
                </a:lnTo>
                <a:lnTo>
                  <a:pt x="9724818" y="18617341"/>
                </a:lnTo>
                <a:lnTo>
                  <a:pt x="9824402" y="18617341"/>
                </a:lnTo>
                <a:lnTo>
                  <a:pt x="9824402" y="18488177"/>
                </a:lnTo>
                <a:cubicBezTo>
                  <a:pt x="9824402" y="18456461"/>
                  <a:pt x="9825388" y="18436208"/>
                  <a:pt x="9827360" y="18427415"/>
                </a:cubicBezTo>
                <a:cubicBezTo>
                  <a:pt x="9829332" y="18418624"/>
                  <a:pt x="9834591" y="18411763"/>
                  <a:pt x="9843136" y="18406833"/>
                </a:cubicBezTo>
                <a:cubicBezTo>
                  <a:pt x="9851681" y="18401903"/>
                  <a:pt x="9865074" y="18399438"/>
                  <a:pt x="9883315" y="18399438"/>
                </a:cubicBezTo>
                <a:close/>
                <a:moveTo>
                  <a:pt x="9702340" y="18284324"/>
                </a:moveTo>
                <a:cubicBezTo>
                  <a:pt x="9674897" y="18286137"/>
                  <a:pt x="9653944" y="18302447"/>
                  <a:pt x="9639484" y="18333254"/>
                </a:cubicBezTo>
                <a:lnTo>
                  <a:pt x="9643428" y="18290240"/>
                </a:lnTo>
                <a:lnTo>
                  <a:pt x="9543843" y="18290240"/>
                </a:lnTo>
                <a:lnTo>
                  <a:pt x="9543843" y="18617341"/>
                </a:lnTo>
                <a:lnTo>
                  <a:pt x="9643428" y="18617341"/>
                </a:lnTo>
                <a:lnTo>
                  <a:pt x="9643428" y="18488177"/>
                </a:lnTo>
                <a:cubicBezTo>
                  <a:pt x="9643428" y="18456461"/>
                  <a:pt x="9644414" y="18436208"/>
                  <a:pt x="9646386" y="18427415"/>
                </a:cubicBezTo>
                <a:cubicBezTo>
                  <a:pt x="9648357" y="18418624"/>
                  <a:pt x="9653616" y="18411763"/>
                  <a:pt x="9662161" y="18406833"/>
                </a:cubicBezTo>
                <a:cubicBezTo>
                  <a:pt x="9670706" y="18401903"/>
                  <a:pt x="9684099" y="18399438"/>
                  <a:pt x="9702340" y="18399438"/>
                </a:cubicBezTo>
                <a:close/>
                <a:moveTo>
                  <a:pt x="9394633" y="18284324"/>
                </a:moveTo>
                <a:cubicBezTo>
                  <a:pt x="9368012" y="18284324"/>
                  <a:pt x="9346156" y="18289501"/>
                  <a:pt x="9329065" y="18299853"/>
                </a:cubicBezTo>
                <a:cubicBezTo>
                  <a:pt x="9311975" y="18310207"/>
                  <a:pt x="9300143" y="18323928"/>
                  <a:pt x="9293570" y="18341018"/>
                </a:cubicBezTo>
                <a:cubicBezTo>
                  <a:pt x="9286996" y="18358109"/>
                  <a:pt x="9283710" y="18381855"/>
                  <a:pt x="9283710" y="18412256"/>
                </a:cubicBezTo>
                <a:lnTo>
                  <a:pt x="9283710" y="18496065"/>
                </a:lnTo>
                <a:cubicBezTo>
                  <a:pt x="9283710" y="18523837"/>
                  <a:pt x="9285518" y="18544666"/>
                  <a:pt x="9289133" y="18558552"/>
                </a:cubicBezTo>
                <a:cubicBezTo>
                  <a:pt x="9292748" y="18572438"/>
                  <a:pt x="9298788" y="18584270"/>
                  <a:pt x="9307250" y="18594047"/>
                </a:cubicBezTo>
                <a:cubicBezTo>
                  <a:pt x="9315714" y="18603825"/>
                  <a:pt x="9327586" y="18611138"/>
                  <a:pt x="9342869" y="18615985"/>
                </a:cubicBezTo>
                <a:cubicBezTo>
                  <a:pt x="9358152" y="18620833"/>
                  <a:pt x="9376804" y="18623257"/>
                  <a:pt x="9398824" y="18623257"/>
                </a:cubicBezTo>
                <a:cubicBezTo>
                  <a:pt x="9418544" y="18623257"/>
                  <a:pt x="9436004" y="18620422"/>
                  <a:pt x="9451204" y="18614753"/>
                </a:cubicBezTo>
                <a:cubicBezTo>
                  <a:pt x="9466405" y="18609083"/>
                  <a:pt x="9478853" y="18600292"/>
                  <a:pt x="9488548" y="18588378"/>
                </a:cubicBezTo>
                <a:cubicBezTo>
                  <a:pt x="9498244" y="18576464"/>
                  <a:pt x="9504571" y="18563646"/>
                  <a:pt x="9507529" y="18549924"/>
                </a:cubicBezTo>
                <a:cubicBezTo>
                  <a:pt x="9510487" y="18536203"/>
                  <a:pt x="9511966" y="18514634"/>
                  <a:pt x="9511966" y="18485219"/>
                </a:cubicBezTo>
                <a:lnTo>
                  <a:pt x="9511966" y="18405107"/>
                </a:lnTo>
                <a:cubicBezTo>
                  <a:pt x="9511966" y="18381937"/>
                  <a:pt x="9510364" y="18364682"/>
                  <a:pt x="9507159" y="18353343"/>
                </a:cubicBezTo>
                <a:cubicBezTo>
                  <a:pt x="9503954" y="18342005"/>
                  <a:pt x="9497998" y="18330994"/>
                  <a:pt x="9489288" y="18320312"/>
                </a:cubicBezTo>
                <a:cubicBezTo>
                  <a:pt x="9480578" y="18309632"/>
                  <a:pt x="9468212" y="18300962"/>
                  <a:pt x="9452190" y="18294307"/>
                </a:cubicBezTo>
                <a:cubicBezTo>
                  <a:pt x="9436168" y="18287652"/>
                  <a:pt x="9416982" y="18284324"/>
                  <a:pt x="9394633" y="18284324"/>
                </a:cubicBezTo>
                <a:close/>
                <a:moveTo>
                  <a:pt x="9146737" y="18284324"/>
                </a:moveTo>
                <a:cubicBezTo>
                  <a:pt x="9120608" y="18284324"/>
                  <a:pt x="9098424" y="18289870"/>
                  <a:pt x="9080183" y="18300962"/>
                </a:cubicBezTo>
                <a:cubicBezTo>
                  <a:pt x="9061942" y="18312055"/>
                  <a:pt x="9050028" y="18324668"/>
                  <a:pt x="9044441" y="18338800"/>
                </a:cubicBezTo>
                <a:cubicBezTo>
                  <a:pt x="9038854" y="18352932"/>
                  <a:pt x="9036060" y="18373885"/>
                  <a:pt x="9036060" y="18401656"/>
                </a:cubicBezTo>
                <a:lnTo>
                  <a:pt x="9036060" y="18494586"/>
                </a:lnTo>
                <a:cubicBezTo>
                  <a:pt x="9036060" y="18526466"/>
                  <a:pt x="9039470" y="18551075"/>
                  <a:pt x="9046290" y="18568412"/>
                </a:cubicBezTo>
                <a:cubicBezTo>
                  <a:pt x="9053109" y="18585748"/>
                  <a:pt x="9064736" y="18599224"/>
                  <a:pt x="9081169" y="18608837"/>
                </a:cubicBezTo>
                <a:cubicBezTo>
                  <a:pt x="9097602" y="18618450"/>
                  <a:pt x="9119869" y="18623257"/>
                  <a:pt x="9147969" y="18623257"/>
                </a:cubicBezTo>
                <a:cubicBezTo>
                  <a:pt x="9169990" y="18623257"/>
                  <a:pt x="9188477" y="18619765"/>
                  <a:pt x="9203431" y="18612781"/>
                </a:cubicBezTo>
                <a:cubicBezTo>
                  <a:pt x="9218385" y="18605797"/>
                  <a:pt x="9230505" y="18595444"/>
                  <a:pt x="9239789" y="18581722"/>
                </a:cubicBezTo>
                <a:cubicBezTo>
                  <a:pt x="9249074" y="18568001"/>
                  <a:pt x="9254579" y="18554607"/>
                  <a:pt x="9256304" y="18541543"/>
                </a:cubicBezTo>
                <a:cubicBezTo>
                  <a:pt x="9258030" y="18528479"/>
                  <a:pt x="9258975" y="18508883"/>
                  <a:pt x="9259139" y="18482754"/>
                </a:cubicBezTo>
                <a:lnTo>
                  <a:pt x="9170400" y="18482754"/>
                </a:lnTo>
                <a:lnTo>
                  <a:pt x="9170400" y="18521700"/>
                </a:lnTo>
                <a:cubicBezTo>
                  <a:pt x="9170400" y="18538627"/>
                  <a:pt x="9169209" y="18550129"/>
                  <a:pt x="9166826" y="18556210"/>
                </a:cubicBezTo>
                <a:cubicBezTo>
                  <a:pt x="9164444" y="18562290"/>
                  <a:pt x="9159884" y="18565330"/>
                  <a:pt x="9153146" y="18565330"/>
                </a:cubicBezTo>
                <a:cubicBezTo>
                  <a:pt x="9147394" y="18565330"/>
                  <a:pt x="9143039" y="18562414"/>
                  <a:pt x="9140082" y="18556580"/>
                </a:cubicBezTo>
                <a:cubicBezTo>
                  <a:pt x="9137124" y="18550746"/>
                  <a:pt x="9135644" y="18541995"/>
                  <a:pt x="9135644" y="18530328"/>
                </a:cubicBezTo>
                <a:lnTo>
                  <a:pt x="9135644" y="18376021"/>
                </a:lnTo>
                <a:cubicBezTo>
                  <a:pt x="9135644" y="18361724"/>
                  <a:pt x="9136630" y="18352522"/>
                  <a:pt x="9138602" y="18348413"/>
                </a:cubicBezTo>
                <a:cubicBezTo>
                  <a:pt x="9140574" y="18344305"/>
                  <a:pt x="9144436" y="18342251"/>
                  <a:pt x="9150188" y="18342251"/>
                </a:cubicBezTo>
                <a:cubicBezTo>
                  <a:pt x="9155940" y="18342251"/>
                  <a:pt x="9159884" y="18344593"/>
                  <a:pt x="9162020" y="18349276"/>
                </a:cubicBezTo>
                <a:cubicBezTo>
                  <a:pt x="9164156" y="18353960"/>
                  <a:pt x="9165224" y="18362874"/>
                  <a:pt x="9165224" y="18376021"/>
                </a:cubicBezTo>
                <a:lnTo>
                  <a:pt x="9165224" y="18413735"/>
                </a:lnTo>
                <a:lnTo>
                  <a:pt x="9259139" y="18413735"/>
                </a:lnTo>
                <a:cubicBezTo>
                  <a:pt x="9259139" y="18383005"/>
                  <a:pt x="9256099" y="18359259"/>
                  <a:pt x="9250019" y="18342498"/>
                </a:cubicBezTo>
                <a:cubicBezTo>
                  <a:pt x="9243939" y="18325736"/>
                  <a:pt x="9231696" y="18311850"/>
                  <a:pt x="9213291" y="18300839"/>
                </a:cubicBezTo>
                <a:cubicBezTo>
                  <a:pt x="9194886" y="18289830"/>
                  <a:pt x="9172701" y="18284324"/>
                  <a:pt x="9146737" y="18284324"/>
                </a:cubicBezTo>
                <a:close/>
                <a:moveTo>
                  <a:pt x="8793819" y="18284324"/>
                </a:moveTo>
                <a:cubicBezTo>
                  <a:pt x="8770977" y="18284324"/>
                  <a:pt x="8750764" y="18288720"/>
                  <a:pt x="8733181" y="18297511"/>
                </a:cubicBezTo>
                <a:cubicBezTo>
                  <a:pt x="8715597" y="18306304"/>
                  <a:pt x="8702944" y="18318957"/>
                  <a:pt x="8695220" y="18335472"/>
                </a:cubicBezTo>
                <a:cubicBezTo>
                  <a:pt x="8687496" y="18351987"/>
                  <a:pt x="8683635" y="18374542"/>
                  <a:pt x="8683635" y="18403135"/>
                </a:cubicBezTo>
                <a:lnTo>
                  <a:pt x="8683635" y="18498529"/>
                </a:lnTo>
                <a:cubicBezTo>
                  <a:pt x="8683635" y="18522851"/>
                  <a:pt x="8685360" y="18541379"/>
                  <a:pt x="8688811" y="18554114"/>
                </a:cubicBezTo>
                <a:cubicBezTo>
                  <a:pt x="8692262" y="18566850"/>
                  <a:pt x="8698466" y="18578518"/>
                  <a:pt x="8707422" y="18589117"/>
                </a:cubicBezTo>
                <a:cubicBezTo>
                  <a:pt x="8716378" y="18599717"/>
                  <a:pt x="8728908" y="18608056"/>
                  <a:pt x="8745012" y="18614137"/>
                </a:cubicBezTo>
                <a:cubicBezTo>
                  <a:pt x="8761117" y="18620217"/>
                  <a:pt x="8779686" y="18623257"/>
                  <a:pt x="8800721" y="18623257"/>
                </a:cubicBezTo>
                <a:cubicBezTo>
                  <a:pt x="8822412" y="18623257"/>
                  <a:pt x="8840448" y="18620176"/>
                  <a:pt x="8854827" y="18614013"/>
                </a:cubicBezTo>
                <a:cubicBezTo>
                  <a:pt x="8869206" y="18607851"/>
                  <a:pt x="8881078" y="18598607"/>
                  <a:pt x="8890446" y="18586282"/>
                </a:cubicBezTo>
                <a:cubicBezTo>
                  <a:pt x="8899812" y="18573957"/>
                  <a:pt x="8905770" y="18562372"/>
                  <a:pt x="8908316" y="18551526"/>
                </a:cubicBezTo>
                <a:cubicBezTo>
                  <a:pt x="8910864" y="18540681"/>
                  <a:pt x="8912137" y="18525151"/>
                  <a:pt x="8912137" y="18504939"/>
                </a:cubicBezTo>
                <a:lnTo>
                  <a:pt x="8912137" y="18480782"/>
                </a:lnTo>
                <a:lnTo>
                  <a:pt x="8817729" y="18480782"/>
                </a:lnTo>
                <a:lnTo>
                  <a:pt x="8817729" y="18523919"/>
                </a:lnTo>
                <a:cubicBezTo>
                  <a:pt x="8817729" y="18540188"/>
                  <a:pt x="8816456" y="18551157"/>
                  <a:pt x="8813908" y="18556826"/>
                </a:cubicBezTo>
                <a:cubicBezTo>
                  <a:pt x="8811361" y="18562496"/>
                  <a:pt x="8806308" y="18565330"/>
                  <a:pt x="8798749" y="18565330"/>
                </a:cubicBezTo>
                <a:cubicBezTo>
                  <a:pt x="8792668" y="18565330"/>
                  <a:pt x="8788560" y="18563194"/>
                  <a:pt x="8786424" y="18558921"/>
                </a:cubicBezTo>
                <a:cubicBezTo>
                  <a:pt x="8784288" y="18554649"/>
                  <a:pt x="8783220" y="18545118"/>
                  <a:pt x="8783220" y="18530328"/>
                </a:cubicBezTo>
                <a:lnTo>
                  <a:pt x="8783220" y="18459583"/>
                </a:lnTo>
                <a:lnTo>
                  <a:pt x="8912137" y="18459583"/>
                </a:lnTo>
                <a:lnTo>
                  <a:pt x="8912137" y="18416200"/>
                </a:lnTo>
                <a:cubicBezTo>
                  <a:pt x="8912137" y="18384484"/>
                  <a:pt x="8908481" y="18359875"/>
                  <a:pt x="8901168" y="18342374"/>
                </a:cubicBezTo>
                <a:cubicBezTo>
                  <a:pt x="8893856" y="18324873"/>
                  <a:pt x="8881120" y="18310823"/>
                  <a:pt x="8862961" y="18300223"/>
                </a:cubicBezTo>
                <a:cubicBezTo>
                  <a:pt x="8844803" y="18289624"/>
                  <a:pt x="8821755" y="18284324"/>
                  <a:pt x="8793819" y="18284324"/>
                </a:cubicBezTo>
                <a:close/>
                <a:moveTo>
                  <a:pt x="7970372" y="18284324"/>
                </a:moveTo>
                <a:cubicBezTo>
                  <a:pt x="7947530" y="18284324"/>
                  <a:pt x="7930522" y="18291144"/>
                  <a:pt x="7919347" y="18304783"/>
                </a:cubicBezTo>
                <a:cubicBezTo>
                  <a:pt x="7908172" y="18318423"/>
                  <a:pt x="7902585" y="18340772"/>
                  <a:pt x="7902585" y="18371830"/>
                </a:cubicBezTo>
                <a:lnTo>
                  <a:pt x="7902585" y="18490642"/>
                </a:lnTo>
                <a:cubicBezTo>
                  <a:pt x="7902585" y="18512333"/>
                  <a:pt x="7904721" y="18529054"/>
                  <a:pt x="7908994" y="18540804"/>
                </a:cubicBezTo>
                <a:cubicBezTo>
                  <a:pt x="7913267" y="18552554"/>
                  <a:pt x="7921196" y="18562044"/>
                  <a:pt x="7932781" y="18569274"/>
                </a:cubicBezTo>
                <a:cubicBezTo>
                  <a:pt x="7944366" y="18576505"/>
                  <a:pt x="7959115" y="18580120"/>
                  <a:pt x="7977027" y="18580120"/>
                </a:cubicBezTo>
                <a:cubicBezTo>
                  <a:pt x="7987380" y="18580120"/>
                  <a:pt x="7997281" y="18578143"/>
                  <a:pt x="8006730" y="18574189"/>
                </a:cubicBezTo>
                <a:cubicBezTo>
                  <a:pt x="8016179" y="18570235"/>
                  <a:pt x="8025176" y="18564386"/>
                  <a:pt x="8033721" y="18556641"/>
                </a:cubicBezTo>
                <a:lnTo>
                  <a:pt x="8033721" y="18581318"/>
                </a:lnTo>
                <a:cubicBezTo>
                  <a:pt x="8033721" y="18595463"/>
                  <a:pt x="8032489" y="18604757"/>
                  <a:pt x="8030024" y="18609199"/>
                </a:cubicBezTo>
                <a:cubicBezTo>
                  <a:pt x="8027559" y="18613641"/>
                  <a:pt x="8022547" y="18615862"/>
                  <a:pt x="8014988" y="18615862"/>
                </a:cubicBezTo>
                <a:cubicBezTo>
                  <a:pt x="8004471" y="18615862"/>
                  <a:pt x="7999212" y="18608632"/>
                  <a:pt x="7999212" y="18594170"/>
                </a:cubicBezTo>
                <a:lnTo>
                  <a:pt x="7902585" y="18594170"/>
                </a:lnTo>
                <a:cubicBezTo>
                  <a:pt x="7903242" y="18625722"/>
                  <a:pt x="7913185" y="18646880"/>
                  <a:pt x="7932411" y="18657643"/>
                </a:cubicBezTo>
                <a:cubicBezTo>
                  <a:pt x="7951638" y="18668407"/>
                  <a:pt x="7977109" y="18673789"/>
                  <a:pt x="8008825" y="18673789"/>
                </a:cubicBezTo>
                <a:cubicBezTo>
                  <a:pt x="8034625" y="18673789"/>
                  <a:pt x="8056029" y="18670872"/>
                  <a:pt x="8073038" y="18665038"/>
                </a:cubicBezTo>
                <a:cubicBezTo>
                  <a:pt x="8090046" y="18659204"/>
                  <a:pt x="8103316" y="18650741"/>
                  <a:pt x="8112847" y="18639649"/>
                </a:cubicBezTo>
                <a:cubicBezTo>
                  <a:pt x="8122378" y="18628557"/>
                  <a:pt x="8127924" y="18618040"/>
                  <a:pt x="8129485" y="18608097"/>
                </a:cubicBezTo>
                <a:cubicBezTo>
                  <a:pt x="8131046" y="18598156"/>
                  <a:pt x="8131827" y="18576176"/>
                  <a:pt x="8131827" y="18542159"/>
                </a:cubicBezTo>
                <a:lnTo>
                  <a:pt x="8131827" y="18290240"/>
                </a:lnTo>
                <a:lnTo>
                  <a:pt x="8039144" y="18290240"/>
                </a:lnTo>
                <a:lnTo>
                  <a:pt x="8031996" y="18314951"/>
                </a:lnTo>
                <a:cubicBezTo>
                  <a:pt x="8023944" y="18304742"/>
                  <a:pt x="8014782" y="18297086"/>
                  <a:pt x="8004512" y="18291981"/>
                </a:cubicBezTo>
                <a:cubicBezTo>
                  <a:pt x="7994241" y="18286877"/>
                  <a:pt x="7982861" y="18284324"/>
                  <a:pt x="7970372" y="18284324"/>
                </a:cubicBezTo>
                <a:close/>
                <a:moveTo>
                  <a:pt x="7801038" y="18284324"/>
                </a:moveTo>
                <a:cubicBezTo>
                  <a:pt x="7787398" y="18284324"/>
                  <a:pt x="7775361" y="18287328"/>
                  <a:pt x="7764926" y="18293337"/>
                </a:cubicBezTo>
                <a:cubicBezTo>
                  <a:pt x="7754491" y="18299345"/>
                  <a:pt x="7745658" y="18308357"/>
                  <a:pt x="7738428" y="18320374"/>
                </a:cubicBezTo>
                <a:lnTo>
                  <a:pt x="7740153" y="18290240"/>
                </a:lnTo>
                <a:lnTo>
                  <a:pt x="7638843" y="18290240"/>
                </a:lnTo>
                <a:lnTo>
                  <a:pt x="7638843" y="18617341"/>
                </a:lnTo>
                <a:lnTo>
                  <a:pt x="7738428" y="18617341"/>
                </a:lnTo>
                <a:lnTo>
                  <a:pt x="7738428" y="18396234"/>
                </a:lnTo>
                <a:cubicBezTo>
                  <a:pt x="7738428" y="18371584"/>
                  <a:pt x="7739332" y="18356424"/>
                  <a:pt x="7741139" y="18350755"/>
                </a:cubicBezTo>
                <a:cubicBezTo>
                  <a:pt x="7742947" y="18345086"/>
                  <a:pt x="7747384" y="18342251"/>
                  <a:pt x="7754450" y="18342251"/>
                </a:cubicBezTo>
                <a:cubicBezTo>
                  <a:pt x="7761188" y="18342251"/>
                  <a:pt x="7765296" y="18344716"/>
                  <a:pt x="7766775" y="18349646"/>
                </a:cubicBezTo>
                <a:cubicBezTo>
                  <a:pt x="7768254" y="18354576"/>
                  <a:pt x="7768993" y="18368297"/>
                  <a:pt x="7768993" y="18390811"/>
                </a:cubicBezTo>
                <a:lnTo>
                  <a:pt x="7768993" y="18617341"/>
                </a:lnTo>
                <a:lnTo>
                  <a:pt x="7868578" y="18617341"/>
                </a:lnTo>
                <a:lnTo>
                  <a:pt x="7868578" y="18388099"/>
                </a:lnTo>
                <a:cubicBezTo>
                  <a:pt x="7868578" y="18359506"/>
                  <a:pt x="7867017" y="18339088"/>
                  <a:pt x="7863894" y="18326845"/>
                </a:cubicBezTo>
                <a:cubicBezTo>
                  <a:pt x="7860772" y="18314602"/>
                  <a:pt x="7853788" y="18304455"/>
                  <a:pt x="7842942" y="18296402"/>
                </a:cubicBezTo>
                <a:cubicBezTo>
                  <a:pt x="7832096" y="18288350"/>
                  <a:pt x="7818128" y="18284324"/>
                  <a:pt x="7801038" y="18284324"/>
                </a:cubicBezTo>
                <a:close/>
                <a:moveTo>
                  <a:pt x="7117912" y="18284324"/>
                </a:moveTo>
                <a:cubicBezTo>
                  <a:pt x="7091783" y="18284324"/>
                  <a:pt x="7069599" y="18289870"/>
                  <a:pt x="7051358" y="18300962"/>
                </a:cubicBezTo>
                <a:cubicBezTo>
                  <a:pt x="7033117" y="18312055"/>
                  <a:pt x="7021203" y="18324668"/>
                  <a:pt x="7015616" y="18338800"/>
                </a:cubicBezTo>
                <a:cubicBezTo>
                  <a:pt x="7010029" y="18352932"/>
                  <a:pt x="7007235" y="18373885"/>
                  <a:pt x="7007235" y="18401656"/>
                </a:cubicBezTo>
                <a:lnTo>
                  <a:pt x="7007235" y="18494586"/>
                </a:lnTo>
                <a:cubicBezTo>
                  <a:pt x="7007235" y="18526466"/>
                  <a:pt x="7010645" y="18551075"/>
                  <a:pt x="7017465" y="18568412"/>
                </a:cubicBezTo>
                <a:cubicBezTo>
                  <a:pt x="7024284" y="18585748"/>
                  <a:pt x="7035911" y="18599224"/>
                  <a:pt x="7052344" y="18608837"/>
                </a:cubicBezTo>
                <a:cubicBezTo>
                  <a:pt x="7068777" y="18618450"/>
                  <a:pt x="7091044" y="18623257"/>
                  <a:pt x="7119145" y="18623257"/>
                </a:cubicBezTo>
                <a:cubicBezTo>
                  <a:pt x="7141165" y="18623257"/>
                  <a:pt x="7159652" y="18619765"/>
                  <a:pt x="7174606" y="18612781"/>
                </a:cubicBezTo>
                <a:cubicBezTo>
                  <a:pt x="7189560" y="18605797"/>
                  <a:pt x="7201680" y="18595444"/>
                  <a:pt x="7210965" y="18581722"/>
                </a:cubicBezTo>
                <a:cubicBezTo>
                  <a:pt x="7220249" y="18568001"/>
                  <a:pt x="7225754" y="18554607"/>
                  <a:pt x="7227480" y="18541543"/>
                </a:cubicBezTo>
                <a:cubicBezTo>
                  <a:pt x="7229205" y="18528479"/>
                  <a:pt x="7230150" y="18508883"/>
                  <a:pt x="7230314" y="18482754"/>
                </a:cubicBezTo>
                <a:lnTo>
                  <a:pt x="7141576" y="18482754"/>
                </a:lnTo>
                <a:lnTo>
                  <a:pt x="7141576" y="18521700"/>
                </a:lnTo>
                <a:cubicBezTo>
                  <a:pt x="7141576" y="18538627"/>
                  <a:pt x="7140384" y="18550129"/>
                  <a:pt x="7138002" y="18556210"/>
                </a:cubicBezTo>
                <a:cubicBezTo>
                  <a:pt x="7135619" y="18562290"/>
                  <a:pt x="7131059" y="18565330"/>
                  <a:pt x="7124321" y="18565330"/>
                </a:cubicBezTo>
                <a:cubicBezTo>
                  <a:pt x="7118569" y="18565330"/>
                  <a:pt x="7114215" y="18562414"/>
                  <a:pt x="7111257" y="18556580"/>
                </a:cubicBezTo>
                <a:cubicBezTo>
                  <a:pt x="7108299" y="18550746"/>
                  <a:pt x="7106820" y="18541995"/>
                  <a:pt x="7106820" y="18530328"/>
                </a:cubicBezTo>
                <a:lnTo>
                  <a:pt x="7106820" y="18376021"/>
                </a:lnTo>
                <a:cubicBezTo>
                  <a:pt x="7106820" y="18361724"/>
                  <a:pt x="7107806" y="18352522"/>
                  <a:pt x="7109778" y="18348413"/>
                </a:cubicBezTo>
                <a:cubicBezTo>
                  <a:pt x="7111750" y="18344305"/>
                  <a:pt x="7115611" y="18342251"/>
                  <a:pt x="7121363" y="18342251"/>
                </a:cubicBezTo>
                <a:cubicBezTo>
                  <a:pt x="7127115" y="18342251"/>
                  <a:pt x="7131059" y="18344593"/>
                  <a:pt x="7133195" y="18349276"/>
                </a:cubicBezTo>
                <a:cubicBezTo>
                  <a:pt x="7135331" y="18353960"/>
                  <a:pt x="7136399" y="18362874"/>
                  <a:pt x="7136399" y="18376021"/>
                </a:cubicBezTo>
                <a:lnTo>
                  <a:pt x="7136399" y="18413735"/>
                </a:lnTo>
                <a:lnTo>
                  <a:pt x="7230314" y="18413735"/>
                </a:lnTo>
                <a:cubicBezTo>
                  <a:pt x="7230314" y="18383005"/>
                  <a:pt x="7227274" y="18359259"/>
                  <a:pt x="7221194" y="18342498"/>
                </a:cubicBezTo>
                <a:cubicBezTo>
                  <a:pt x="7215114" y="18325736"/>
                  <a:pt x="7202871" y="18311850"/>
                  <a:pt x="7184466" y="18300839"/>
                </a:cubicBezTo>
                <a:cubicBezTo>
                  <a:pt x="7166061" y="18289830"/>
                  <a:pt x="7143876" y="18284324"/>
                  <a:pt x="7117912" y="18284324"/>
                </a:cubicBezTo>
                <a:close/>
                <a:moveTo>
                  <a:pt x="6860244" y="18284324"/>
                </a:moveTo>
                <a:cubicBezTo>
                  <a:pt x="6837402" y="18284324"/>
                  <a:pt x="6817189" y="18288720"/>
                  <a:pt x="6799606" y="18297511"/>
                </a:cubicBezTo>
                <a:cubicBezTo>
                  <a:pt x="6782022" y="18306304"/>
                  <a:pt x="6769369" y="18318957"/>
                  <a:pt x="6761645" y="18335472"/>
                </a:cubicBezTo>
                <a:cubicBezTo>
                  <a:pt x="6753922" y="18351987"/>
                  <a:pt x="6750060" y="18374542"/>
                  <a:pt x="6750060" y="18403135"/>
                </a:cubicBezTo>
                <a:lnTo>
                  <a:pt x="6750060" y="18498529"/>
                </a:lnTo>
                <a:cubicBezTo>
                  <a:pt x="6750060" y="18522851"/>
                  <a:pt x="6751786" y="18541379"/>
                  <a:pt x="6755237" y="18554114"/>
                </a:cubicBezTo>
                <a:cubicBezTo>
                  <a:pt x="6758687" y="18566850"/>
                  <a:pt x="6764891" y="18578518"/>
                  <a:pt x="6773847" y="18589117"/>
                </a:cubicBezTo>
                <a:cubicBezTo>
                  <a:pt x="6782803" y="18599717"/>
                  <a:pt x="6795333" y="18608056"/>
                  <a:pt x="6811438" y="18614137"/>
                </a:cubicBezTo>
                <a:cubicBezTo>
                  <a:pt x="6827542" y="18620217"/>
                  <a:pt x="6846112" y="18623257"/>
                  <a:pt x="6867146" y="18623257"/>
                </a:cubicBezTo>
                <a:cubicBezTo>
                  <a:pt x="6888838" y="18623257"/>
                  <a:pt x="6906873" y="18620176"/>
                  <a:pt x="6921252" y="18614013"/>
                </a:cubicBezTo>
                <a:cubicBezTo>
                  <a:pt x="6935631" y="18607851"/>
                  <a:pt x="6947504" y="18598607"/>
                  <a:pt x="6956871" y="18586282"/>
                </a:cubicBezTo>
                <a:cubicBezTo>
                  <a:pt x="6966238" y="18573957"/>
                  <a:pt x="6972195" y="18562372"/>
                  <a:pt x="6974742" y="18551526"/>
                </a:cubicBezTo>
                <a:cubicBezTo>
                  <a:pt x="6977289" y="18540681"/>
                  <a:pt x="6978562" y="18525151"/>
                  <a:pt x="6978562" y="18504939"/>
                </a:cubicBezTo>
                <a:lnTo>
                  <a:pt x="6978562" y="18480782"/>
                </a:lnTo>
                <a:lnTo>
                  <a:pt x="6884154" y="18480782"/>
                </a:lnTo>
                <a:lnTo>
                  <a:pt x="6884154" y="18523919"/>
                </a:lnTo>
                <a:cubicBezTo>
                  <a:pt x="6884154" y="18540188"/>
                  <a:pt x="6882881" y="18551157"/>
                  <a:pt x="6880334" y="18556826"/>
                </a:cubicBezTo>
                <a:cubicBezTo>
                  <a:pt x="6877786" y="18562496"/>
                  <a:pt x="6872733" y="18565330"/>
                  <a:pt x="6865174" y="18565330"/>
                </a:cubicBezTo>
                <a:cubicBezTo>
                  <a:pt x="6859094" y="18565330"/>
                  <a:pt x="6854985" y="18563194"/>
                  <a:pt x="6852849" y="18558921"/>
                </a:cubicBezTo>
                <a:cubicBezTo>
                  <a:pt x="6850713" y="18554649"/>
                  <a:pt x="6849645" y="18545118"/>
                  <a:pt x="6849645" y="18530328"/>
                </a:cubicBezTo>
                <a:lnTo>
                  <a:pt x="6849645" y="18459583"/>
                </a:lnTo>
                <a:lnTo>
                  <a:pt x="6978562" y="18459583"/>
                </a:lnTo>
                <a:lnTo>
                  <a:pt x="6978562" y="18416200"/>
                </a:lnTo>
                <a:cubicBezTo>
                  <a:pt x="6978562" y="18384484"/>
                  <a:pt x="6974906" y="18359875"/>
                  <a:pt x="6967593" y="18342374"/>
                </a:cubicBezTo>
                <a:cubicBezTo>
                  <a:pt x="6960281" y="18324873"/>
                  <a:pt x="6947545" y="18310823"/>
                  <a:pt x="6929386" y="18300223"/>
                </a:cubicBezTo>
                <a:cubicBezTo>
                  <a:pt x="6911228" y="18289624"/>
                  <a:pt x="6888180" y="18284324"/>
                  <a:pt x="6860244" y="18284324"/>
                </a:cubicBezTo>
                <a:close/>
                <a:moveTo>
                  <a:pt x="6346387" y="18284324"/>
                </a:moveTo>
                <a:cubicBezTo>
                  <a:pt x="6320258" y="18284324"/>
                  <a:pt x="6298074" y="18289870"/>
                  <a:pt x="6279833" y="18300962"/>
                </a:cubicBezTo>
                <a:cubicBezTo>
                  <a:pt x="6261592" y="18312055"/>
                  <a:pt x="6249678" y="18324668"/>
                  <a:pt x="6244091" y="18338800"/>
                </a:cubicBezTo>
                <a:cubicBezTo>
                  <a:pt x="6238504" y="18352932"/>
                  <a:pt x="6235710" y="18373885"/>
                  <a:pt x="6235710" y="18401656"/>
                </a:cubicBezTo>
                <a:lnTo>
                  <a:pt x="6235710" y="18494586"/>
                </a:lnTo>
                <a:cubicBezTo>
                  <a:pt x="6235710" y="18526466"/>
                  <a:pt x="6239120" y="18551075"/>
                  <a:pt x="6245940" y="18568412"/>
                </a:cubicBezTo>
                <a:cubicBezTo>
                  <a:pt x="6252759" y="18585748"/>
                  <a:pt x="6264386" y="18599224"/>
                  <a:pt x="6280819" y="18608837"/>
                </a:cubicBezTo>
                <a:cubicBezTo>
                  <a:pt x="6297252" y="18618450"/>
                  <a:pt x="6319519" y="18623257"/>
                  <a:pt x="6347620" y="18623257"/>
                </a:cubicBezTo>
                <a:cubicBezTo>
                  <a:pt x="6369640" y="18623257"/>
                  <a:pt x="6388127" y="18619765"/>
                  <a:pt x="6403081" y="18612781"/>
                </a:cubicBezTo>
                <a:cubicBezTo>
                  <a:pt x="6418035" y="18605797"/>
                  <a:pt x="6430155" y="18595444"/>
                  <a:pt x="6439440" y="18581722"/>
                </a:cubicBezTo>
                <a:cubicBezTo>
                  <a:pt x="6448724" y="18568001"/>
                  <a:pt x="6454229" y="18554607"/>
                  <a:pt x="6455955" y="18541543"/>
                </a:cubicBezTo>
                <a:cubicBezTo>
                  <a:pt x="6457680" y="18528479"/>
                  <a:pt x="6458625" y="18508883"/>
                  <a:pt x="6458789" y="18482754"/>
                </a:cubicBezTo>
                <a:lnTo>
                  <a:pt x="6370051" y="18482754"/>
                </a:lnTo>
                <a:lnTo>
                  <a:pt x="6370051" y="18521700"/>
                </a:lnTo>
                <a:cubicBezTo>
                  <a:pt x="6370051" y="18538627"/>
                  <a:pt x="6368859" y="18550129"/>
                  <a:pt x="6366477" y="18556210"/>
                </a:cubicBezTo>
                <a:cubicBezTo>
                  <a:pt x="6364094" y="18562290"/>
                  <a:pt x="6359534" y="18565330"/>
                  <a:pt x="6352796" y="18565330"/>
                </a:cubicBezTo>
                <a:cubicBezTo>
                  <a:pt x="6347044" y="18565330"/>
                  <a:pt x="6342690" y="18562414"/>
                  <a:pt x="6339732" y="18556580"/>
                </a:cubicBezTo>
                <a:cubicBezTo>
                  <a:pt x="6336774" y="18550746"/>
                  <a:pt x="6335295" y="18541995"/>
                  <a:pt x="6335295" y="18530328"/>
                </a:cubicBezTo>
                <a:lnTo>
                  <a:pt x="6335295" y="18376021"/>
                </a:lnTo>
                <a:cubicBezTo>
                  <a:pt x="6335295" y="18361724"/>
                  <a:pt x="6336281" y="18352522"/>
                  <a:pt x="6338253" y="18348413"/>
                </a:cubicBezTo>
                <a:cubicBezTo>
                  <a:pt x="6340225" y="18344305"/>
                  <a:pt x="6344086" y="18342251"/>
                  <a:pt x="6349838" y="18342251"/>
                </a:cubicBezTo>
                <a:cubicBezTo>
                  <a:pt x="6355590" y="18342251"/>
                  <a:pt x="6359534" y="18344593"/>
                  <a:pt x="6361670" y="18349276"/>
                </a:cubicBezTo>
                <a:cubicBezTo>
                  <a:pt x="6363806" y="18353960"/>
                  <a:pt x="6364874" y="18362874"/>
                  <a:pt x="6364874" y="18376021"/>
                </a:cubicBezTo>
                <a:lnTo>
                  <a:pt x="6364874" y="18413735"/>
                </a:lnTo>
                <a:lnTo>
                  <a:pt x="6458789" y="18413735"/>
                </a:lnTo>
                <a:cubicBezTo>
                  <a:pt x="6458789" y="18383005"/>
                  <a:pt x="6455749" y="18359259"/>
                  <a:pt x="6449669" y="18342498"/>
                </a:cubicBezTo>
                <a:cubicBezTo>
                  <a:pt x="6443589" y="18325736"/>
                  <a:pt x="6431346" y="18311850"/>
                  <a:pt x="6412941" y="18300839"/>
                </a:cubicBezTo>
                <a:cubicBezTo>
                  <a:pt x="6394536" y="18289830"/>
                  <a:pt x="6372351" y="18284324"/>
                  <a:pt x="6346387" y="18284324"/>
                </a:cubicBezTo>
                <a:close/>
                <a:moveTo>
                  <a:pt x="10415794" y="18246610"/>
                </a:moveTo>
                <a:lnTo>
                  <a:pt x="10415794" y="18298128"/>
                </a:lnTo>
                <a:lnTo>
                  <a:pt x="10394348" y="18298128"/>
                </a:lnTo>
                <a:lnTo>
                  <a:pt x="10394348" y="18349892"/>
                </a:lnTo>
                <a:lnTo>
                  <a:pt x="10415794" y="18349892"/>
                </a:lnTo>
                <a:lnTo>
                  <a:pt x="10415794" y="18516031"/>
                </a:lnTo>
                <a:cubicBezTo>
                  <a:pt x="10415794" y="18548569"/>
                  <a:pt x="10416698" y="18569233"/>
                  <a:pt x="10418506" y="18578025"/>
                </a:cubicBezTo>
                <a:cubicBezTo>
                  <a:pt x="10420314" y="18586817"/>
                  <a:pt x="10424914" y="18594622"/>
                  <a:pt x="10432309" y="18601442"/>
                </a:cubicBezTo>
                <a:cubicBezTo>
                  <a:pt x="10439704" y="18608262"/>
                  <a:pt x="10448250" y="18612617"/>
                  <a:pt x="10457945" y="18614506"/>
                </a:cubicBezTo>
                <a:cubicBezTo>
                  <a:pt x="10467641" y="18616396"/>
                  <a:pt x="10483827" y="18617341"/>
                  <a:pt x="10506504" y="18617341"/>
                </a:cubicBezTo>
                <a:lnTo>
                  <a:pt x="10546684" y="18617341"/>
                </a:lnTo>
                <a:lnTo>
                  <a:pt x="10546684" y="18564591"/>
                </a:lnTo>
                <a:cubicBezTo>
                  <a:pt x="10530415" y="18564591"/>
                  <a:pt x="10521171" y="18563359"/>
                  <a:pt x="10518953" y="18560893"/>
                </a:cubicBezTo>
                <a:cubicBezTo>
                  <a:pt x="10516734" y="18558428"/>
                  <a:pt x="10515625" y="18546432"/>
                  <a:pt x="10515625" y="18524905"/>
                </a:cubicBezTo>
                <a:lnTo>
                  <a:pt x="10515625" y="18349892"/>
                </a:lnTo>
                <a:lnTo>
                  <a:pt x="10542493" y="18349892"/>
                </a:lnTo>
                <a:lnTo>
                  <a:pt x="10542493" y="18298128"/>
                </a:lnTo>
                <a:lnTo>
                  <a:pt x="10515625" y="18298128"/>
                </a:lnTo>
                <a:lnTo>
                  <a:pt x="10515625" y="18246610"/>
                </a:lnTo>
                <a:close/>
                <a:moveTo>
                  <a:pt x="8272670" y="18246610"/>
                </a:moveTo>
                <a:lnTo>
                  <a:pt x="8272670" y="18298128"/>
                </a:lnTo>
                <a:lnTo>
                  <a:pt x="8251224" y="18298128"/>
                </a:lnTo>
                <a:lnTo>
                  <a:pt x="8251224" y="18349892"/>
                </a:lnTo>
                <a:lnTo>
                  <a:pt x="8272670" y="18349892"/>
                </a:lnTo>
                <a:lnTo>
                  <a:pt x="8272670" y="18516031"/>
                </a:lnTo>
                <a:cubicBezTo>
                  <a:pt x="8272670" y="18548569"/>
                  <a:pt x="8273573" y="18569233"/>
                  <a:pt x="8275381" y="18578025"/>
                </a:cubicBezTo>
                <a:cubicBezTo>
                  <a:pt x="8277189" y="18586817"/>
                  <a:pt x="8281790" y="18594622"/>
                  <a:pt x="8289185" y="18601442"/>
                </a:cubicBezTo>
                <a:cubicBezTo>
                  <a:pt x="8296580" y="18608262"/>
                  <a:pt x="8305125" y="18612617"/>
                  <a:pt x="8314820" y="18614506"/>
                </a:cubicBezTo>
                <a:cubicBezTo>
                  <a:pt x="8324516" y="18616396"/>
                  <a:pt x="8340703" y="18617341"/>
                  <a:pt x="8363380" y="18617341"/>
                </a:cubicBezTo>
                <a:lnTo>
                  <a:pt x="8403559" y="18617341"/>
                </a:lnTo>
                <a:lnTo>
                  <a:pt x="8403559" y="18564591"/>
                </a:lnTo>
                <a:cubicBezTo>
                  <a:pt x="8387290" y="18564591"/>
                  <a:pt x="8378047" y="18563359"/>
                  <a:pt x="8375828" y="18560893"/>
                </a:cubicBezTo>
                <a:cubicBezTo>
                  <a:pt x="8373610" y="18558428"/>
                  <a:pt x="8372500" y="18546432"/>
                  <a:pt x="8372500" y="18524905"/>
                </a:cubicBezTo>
                <a:lnTo>
                  <a:pt x="8372500" y="18349892"/>
                </a:lnTo>
                <a:lnTo>
                  <a:pt x="8399368" y="18349892"/>
                </a:lnTo>
                <a:lnTo>
                  <a:pt x="8399368" y="18298128"/>
                </a:lnTo>
                <a:lnTo>
                  <a:pt x="8372500" y="18298128"/>
                </a:lnTo>
                <a:lnTo>
                  <a:pt x="8372500" y="18246610"/>
                </a:lnTo>
                <a:close/>
                <a:moveTo>
                  <a:pt x="12025082" y="18218263"/>
                </a:moveTo>
                <a:cubicBezTo>
                  <a:pt x="12002897" y="18218263"/>
                  <a:pt x="11986546" y="18219742"/>
                  <a:pt x="11976029" y="18222700"/>
                </a:cubicBezTo>
                <a:cubicBezTo>
                  <a:pt x="11965512" y="18225658"/>
                  <a:pt x="11957336" y="18229971"/>
                  <a:pt x="11951502" y="18235641"/>
                </a:cubicBezTo>
                <a:cubicBezTo>
                  <a:pt x="11945668" y="18241310"/>
                  <a:pt x="11942012" y="18247761"/>
                  <a:pt x="11940534" y="18254991"/>
                </a:cubicBezTo>
                <a:cubicBezTo>
                  <a:pt x="11939054" y="18262222"/>
                  <a:pt x="11938315" y="18276601"/>
                  <a:pt x="11938315" y="18298128"/>
                </a:cubicBezTo>
                <a:lnTo>
                  <a:pt x="11917856" y="18298128"/>
                </a:lnTo>
                <a:lnTo>
                  <a:pt x="11917856" y="18349892"/>
                </a:lnTo>
                <a:lnTo>
                  <a:pt x="11938315" y="18349892"/>
                </a:lnTo>
                <a:lnTo>
                  <a:pt x="11938315" y="18617341"/>
                </a:lnTo>
                <a:lnTo>
                  <a:pt x="12037900" y="18617341"/>
                </a:lnTo>
                <a:lnTo>
                  <a:pt x="12037900" y="18349892"/>
                </a:lnTo>
                <a:lnTo>
                  <a:pt x="12061564" y="18349892"/>
                </a:lnTo>
                <a:lnTo>
                  <a:pt x="12061564" y="18298128"/>
                </a:lnTo>
                <a:lnTo>
                  <a:pt x="12019659" y="18298128"/>
                </a:lnTo>
                <a:lnTo>
                  <a:pt x="12019659" y="18287775"/>
                </a:lnTo>
                <a:cubicBezTo>
                  <a:pt x="12019659" y="18278901"/>
                  <a:pt x="12021508" y="18273520"/>
                  <a:pt x="12025205" y="18271630"/>
                </a:cubicBezTo>
                <a:cubicBezTo>
                  <a:pt x="12028902" y="18269740"/>
                  <a:pt x="12041022" y="18268795"/>
                  <a:pt x="12061564" y="18268795"/>
                </a:cubicBezTo>
                <a:lnTo>
                  <a:pt x="12061564" y="18218263"/>
                </a:lnTo>
                <a:close/>
                <a:moveTo>
                  <a:pt x="8419893" y="18218263"/>
                </a:moveTo>
                <a:lnTo>
                  <a:pt x="8419893" y="18617341"/>
                </a:lnTo>
                <a:lnTo>
                  <a:pt x="8519478" y="18617341"/>
                </a:lnTo>
                <a:lnTo>
                  <a:pt x="8519478" y="18383909"/>
                </a:lnTo>
                <a:cubicBezTo>
                  <a:pt x="8519478" y="18367312"/>
                  <a:pt x="8520546" y="18356219"/>
                  <a:pt x="8522682" y="18350632"/>
                </a:cubicBezTo>
                <a:cubicBezTo>
                  <a:pt x="8524818" y="18345045"/>
                  <a:pt x="8528927" y="18342251"/>
                  <a:pt x="8535006" y="18342251"/>
                </a:cubicBezTo>
                <a:cubicBezTo>
                  <a:pt x="8541580" y="18342251"/>
                  <a:pt x="8545812" y="18344962"/>
                  <a:pt x="8547701" y="18350385"/>
                </a:cubicBezTo>
                <a:cubicBezTo>
                  <a:pt x="8549591" y="18355808"/>
                  <a:pt x="8550536" y="18368051"/>
                  <a:pt x="8550536" y="18387113"/>
                </a:cubicBezTo>
                <a:lnTo>
                  <a:pt x="8550536" y="18617341"/>
                </a:lnTo>
                <a:lnTo>
                  <a:pt x="8650120" y="18617341"/>
                </a:lnTo>
                <a:lnTo>
                  <a:pt x="8650120" y="18391796"/>
                </a:lnTo>
                <a:cubicBezTo>
                  <a:pt x="8650120" y="18361067"/>
                  <a:pt x="8648764" y="18339909"/>
                  <a:pt x="8646054" y="18328324"/>
                </a:cubicBezTo>
                <a:cubicBezTo>
                  <a:pt x="8643342" y="18316738"/>
                  <a:pt x="8635865" y="18306509"/>
                  <a:pt x="8623622" y="18297635"/>
                </a:cubicBezTo>
                <a:cubicBezTo>
                  <a:pt x="8611380" y="18288761"/>
                  <a:pt x="8596549" y="18284324"/>
                  <a:pt x="8579129" y="18284324"/>
                </a:cubicBezTo>
                <a:cubicBezTo>
                  <a:pt x="8567790" y="18284324"/>
                  <a:pt x="8557150" y="18286301"/>
                  <a:pt x="8547208" y="18290255"/>
                </a:cubicBezTo>
                <a:cubicBezTo>
                  <a:pt x="8537266" y="18294210"/>
                  <a:pt x="8528023" y="18300141"/>
                  <a:pt x="8519478" y="18308049"/>
                </a:cubicBezTo>
                <a:lnTo>
                  <a:pt x="8519478" y="18218263"/>
                </a:lnTo>
                <a:close/>
                <a:moveTo>
                  <a:pt x="7495968" y="18218263"/>
                </a:moveTo>
                <a:lnTo>
                  <a:pt x="7495968" y="18270274"/>
                </a:lnTo>
                <a:lnTo>
                  <a:pt x="7598511" y="18270274"/>
                </a:lnTo>
                <a:lnTo>
                  <a:pt x="7598511" y="18218263"/>
                </a:lnTo>
                <a:close/>
                <a:moveTo>
                  <a:pt x="7257843" y="18218263"/>
                </a:moveTo>
                <a:lnTo>
                  <a:pt x="7257843" y="18617341"/>
                </a:lnTo>
                <a:lnTo>
                  <a:pt x="7357428" y="18617341"/>
                </a:lnTo>
                <a:lnTo>
                  <a:pt x="7357551" y="18474778"/>
                </a:lnTo>
                <a:lnTo>
                  <a:pt x="7388609" y="18617341"/>
                </a:lnTo>
                <a:lnTo>
                  <a:pt x="7484374" y="18617341"/>
                </a:lnTo>
                <a:lnTo>
                  <a:pt x="7431870" y="18420513"/>
                </a:lnTo>
                <a:lnTo>
                  <a:pt x="7472295" y="18290240"/>
                </a:lnTo>
                <a:lnTo>
                  <a:pt x="7388609" y="18290240"/>
                </a:lnTo>
                <a:lnTo>
                  <a:pt x="7357551" y="18385792"/>
                </a:lnTo>
                <a:lnTo>
                  <a:pt x="7357428" y="18218263"/>
                </a:lnTo>
                <a:close/>
                <a:moveTo>
                  <a:pt x="6486318" y="18218263"/>
                </a:moveTo>
                <a:lnTo>
                  <a:pt x="6486318" y="18617341"/>
                </a:lnTo>
                <a:lnTo>
                  <a:pt x="6585903" y="18617341"/>
                </a:lnTo>
                <a:lnTo>
                  <a:pt x="6585903" y="18383909"/>
                </a:lnTo>
                <a:cubicBezTo>
                  <a:pt x="6585903" y="18367312"/>
                  <a:pt x="6586971" y="18356219"/>
                  <a:pt x="6589107" y="18350632"/>
                </a:cubicBezTo>
                <a:cubicBezTo>
                  <a:pt x="6591243" y="18345045"/>
                  <a:pt x="6595352" y="18342251"/>
                  <a:pt x="6601432" y="18342251"/>
                </a:cubicBezTo>
                <a:cubicBezTo>
                  <a:pt x="6608005" y="18342251"/>
                  <a:pt x="6612237" y="18344962"/>
                  <a:pt x="6614127" y="18350385"/>
                </a:cubicBezTo>
                <a:cubicBezTo>
                  <a:pt x="6616016" y="18355808"/>
                  <a:pt x="6616961" y="18368051"/>
                  <a:pt x="6616961" y="18387113"/>
                </a:cubicBezTo>
                <a:lnTo>
                  <a:pt x="6616961" y="18617341"/>
                </a:lnTo>
                <a:lnTo>
                  <a:pt x="6716546" y="18617341"/>
                </a:lnTo>
                <a:lnTo>
                  <a:pt x="6716546" y="18391796"/>
                </a:lnTo>
                <a:cubicBezTo>
                  <a:pt x="6716546" y="18361067"/>
                  <a:pt x="6715190" y="18339909"/>
                  <a:pt x="6712479" y="18328324"/>
                </a:cubicBezTo>
                <a:cubicBezTo>
                  <a:pt x="6709767" y="18316738"/>
                  <a:pt x="6702290" y="18306509"/>
                  <a:pt x="6690047" y="18297635"/>
                </a:cubicBezTo>
                <a:cubicBezTo>
                  <a:pt x="6677805" y="18288761"/>
                  <a:pt x="6662974" y="18284324"/>
                  <a:pt x="6645555" y="18284324"/>
                </a:cubicBezTo>
                <a:cubicBezTo>
                  <a:pt x="6634216" y="18284324"/>
                  <a:pt x="6623576" y="18286301"/>
                  <a:pt x="6613633" y="18290255"/>
                </a:cubicBezTo>
                <a:cubicBezTo>
                  <a:pt x="6603692" y="18294210"/>
                  <a:pt x="6594448" y="18300141"/>
                  <a:pt x="6585903" y="18308049"/>
                </a:cubicBezTo>
                <a:lnTo>
                  <a:pt x="6585903" y="18218263"/>
                </a:lnTo>
                <a:close/>
                <a:moveTo>
                  <a:pt x="10954194" y="17929602"/>
                </a:moveTo>
                <a:lnTo>
                  <a:pt x="10954194" y="18007741"/>
                </a:lnTo>
                <a:lnTo>
                  <a:pt x="10970956" y="18007741"/>
                </a:lnTo>
                <a:cubicBezTo>
                  <a:pt x="10969641" y="18017108"/>
                  <a:pt x="10964054" y="18024585"/>
                  <a:pt x="10954194" y="18030172"/>
                </a:cubicBezTo>
                <a:lnTo>
                  <a:pt x="10954194" y="18058766"/>
                </a:lnTo>
                <a:cubicBezTo>
                  <a:pt x="10967998" y="18055972"/>
                  <a:pt x="10980364" y="18050385"/>
                  <a:pt x="10991292" y="18042004"/>
                </a:cubicBezTo>
                <a:cubicBezTo>
                  <a:pt x="11002220" y="18033623"/>
                  <a:pt x="11009902" y="18023434"/>
                  <a:pt x="11014340" y="18011439"/>
                </a:cubicBezTo>
                <a:cubicBezTo>
                  <a:pt x="11018776" y="17999442"/>
                  <a:pt x="11020995" y="17984077"/>
                  <a:pt x="11020995" y="17965344"/>
                </a:cubicBezTo>
                <a:lnTo>
                  <a:pt x="11020995" y="17929602"/>
                </a:lnTo>
                <a:close/>
                <a:moveTo>
                  <a:pt x="10312484" y="17732651"/>
                </a:moveTo>
                <a:cubicBezTo>
                  <a:pt x="10318400" y="17732651"/>
                  <a:pt x="10322262" y="17734828"/>
                  <a:pt x="10324070" y="17739183"/>
                </a:cubicBezTo>
                <a:cubicBezTo>
                  <a:pt x="10325878" y="17743538"/>
                  <a:pt x="10326781" y="17754096"/>
                  <a:pt x="10326781" y="17770858"/>
                </a:cubicBezTo>
                <a:lnTo>
                  <a:pt x="10326781" y="17921714"/>
                </a:lnTo>
                <a:cubicBezTo>
                  <a:pt x="10326781" y="17935846"/>
                  <a:pt x="10325836" y="17945049"/>
                  <a:pt x="10323946" y="17949322"/>
                </a:cubicBezTo>
                <a:cubicBezTo>
                  <a:pt x="10322057" y="17953594"/>
                  <a:pt x="10318154" y="17955730"/>
                  <a:pt x="10312238" y="17955730"/>
                </a:cubicBezTo>
                <a:cubicBezTo>
                  <a:pt x="10306486" y="17955730"/>
                  <a:pt x="10302624" y="17953389"/>
                  <a:pt x="10300652" y="17948705"/>
                </a:cubicBezTo>
                <a:cubicBezTo>
                  <a:pt x="10298680" y="17944022"/>
                  <a:pt x="10297694" y="17933957"/>
                  <a:pt x="10297694" y="17918509"/>
                </a:cubicBezTo>
                <a:lnTo>
                  <a:pt x="10297694" y="17770858"/>
                </a:lnTo>
                <a:cubicBezTo>
                  <a:pt x="10297694" y="17754096"/>
                  <a:pt x="10298680" y="17743538"/>
                  <a:pt x="10300652" y="17739183"/>
                </a:cubicBezTo>
                <a:cubicBezTo>
                  <a:pt x="10302624" y="17734828"/>
                  <a:pt x="10306568" y="17732651"/>
                  <a:pt x="10312484" y="17732651"/>
                </a:cubicBezTo>
                <a:close/>
                <a:moveTo>
                  <a:pt x="9522402" y="17732651"/>
                </a:moveTo>
                <a:cubicBezTo>
                  <a:pt x="9527990" y="17732651"/>
                  <a:pt x="9531687" y="17735116"/>
                  <a:pt x="9533494" y="17740046"/>
                </a:cubicBezTo>
                <a:cubicBezTo>
                  <a:pt x="9535302" y="17744976"/>
                  <a:pt x="9536206" y="17755904"/>
                  <a:pt x="9536206" y="17772830"/>
                </a:cubicBezTo>
                <a:lnTo>
                  <a:pt x="9536206" y="17796740"/>
                </a:lnTo>
                <a:lnTo>
                  <a:pt x="9507120" y="17796740"/>
                </a:lnTo>
                <a:lnTo>
                  <a:pt x="9507120" y="17772830"/>
                </a:lnTo>
                <a:cubicBezTo>
                  <a:pt x="9507120" y="17754425"/>
                  <a:pt x="9507941" y="17743127"/>
                  <a:pt x="9509584" y="17738937"/>
                </a:cubicBezTo>
                <a:cubicBezTo>
                  <a:pt x="9511228" y="17734746"/>
                  <a:pt x="9515500" y="17732651"/>
                  <a:pt x="9522402" y="17732651"/>
                </a:cubicBezTo>
                <a:close/>
                <a:moveTo>
                  <a:pt x="8997541" y="17732651"/>
                </a:moveTo>
                <a:cubicBezTo>
                  <a:pt x="9003293" y="17732651"/>
                  <a:pt x="9007278" y="17735198"/>
                  <a:pt x="9009496" y="17740292"/>
                </a:cubicBezTo>
                <a:cubicBezTo>
                  <a:pt x="9011715" y="17745386"/>
                  <a:pt x="9012824" y="17755165"/>
                  <a:pt x="9012824" y="17769625"/>
                </a:cubicBezTo>
                <a:lnTo>
                  <a:pt x="9012824" y="17916784"/>
                </a:lnTo>
                <a:cubicBezTo>
                  <a:pt x="9012824" y="17933053"/>
                  <a:pt x="9011838" y="17943611"/>
                  <a:pt x="9009866" y="17948459"/>
                </a:cubicBezTo>
                <a:cubicBezTo>
                  <a:pt x="9007894" y="17953307"/>
                  <a:pt x="9004032" y="17955730"/>
                  <a:pt x="8998281" y="17955730"/>
                </a:cubicBezTo>
                <a:cubicBezTo>
                  <a:pt x="8992200" y="17955730"/>
                  <a:pt x="8988174" y="17953389"/>
                  <a:pt x="8986202" y="17948705"/>
                </a:cubicBezTo>
                <a:cubicBezTo>
                  <a:pt x="8984230" y="17944022"/>
                  <a:pt x="8983244" y="17932888"/>
                  <a:pt x="8983244" y="17915305"/>
                </a:cubicBezTo>
                <a:lnTo>
                  <a:pt x="8983244" y="17769625"/>
                </a:lnTo>
                <a:cubicBezTo>
                  <a:pt x="8983244" y="17753849"/>
                  <a:pt x="8984230" y="17743743"/>
                  <a:pt x="8986202" y="17739307"/>
                </a:cubicBezTo>
                <a:cubicBezTo>
                  <a:pt x="8988174" y="17734869"/>
                  <a:pt x="8991954" y="17732651"/>
                  <a:pt x="8997541" y="17732651"/>
                </a:cubicBezTo>
                <a:close/>
                <a:moveTo>
                  <a:pt x="8502734" y="17732651"/>
                </a:moveTo>
                <a:cubicBezTo>
                  <a:pt x="8508650" y="17732651"/>
                  <a:pt x="8512512" y="17734828"/>
                  <a:pt x="8514320" y="17739183"/>
                </a:cubicBezTo>
                <a:cubicBezTo>
                  <a:pt x="8516127" y="17743538"/>
                  <a:pt x="8517031" y="17754096"/>
                  <a:pt x="8517031" y="17770858"/>
                </a:cubicBezTo>
                <a:lnTo>
                  <a:pt x="8517031" y="17921714"/>
                </a:lnTo>
                <a:cubicBezTo>
                  <a:pt x="8517031" y="17935846"/>
                  <a:pt x="8516086" y="17945049"/>
                  <a:pt x="8514196" y="17949322"/>
                </a:cubicBezTo>
                <a:cubicBezTo>
                  <a:pt x="8512306" y="17953594"/>
                  <a:pt x="8508404" y="17955730"/>
                  <a:pt x="8502488" y="17955730"/>
                </a:cubicBezTo>
                <a:cubicBezTo>
                  <a:pt x="8496736" y="17955730"/>
                  <a:pt x="8492875" y="17953389"/>
                  <a:pt x="8490903" y="17948705"/>
                </a:cubicBezTo>
                <a:cubicBezTo>
                  <a:pt x="8488930" y="17944022"/>
                  <a:pt x="8487945" y="17933957"/>
                  <a:pt x="8487945" y="17918509"/>
                </a:cubicBezTo>
                <a:lnTo>
                  <a:pt x="8487945" y="17770858"/>
                </a:lnTo>
                <a:cubicBezTo>
                  <a:pt x="8487945" y="17754096"/>
                  <a:pt x="8488930" y="17743538"/>
                  <a:pt x="8490903" y="17739183"/>
                </a:cubicBezTo>
                <a:cubicBezTo>
                  <a:pt x="8492875" y="17734828"/>
                  <a:pt x="8496819" y="17732651"/>
                  <a:pt x="8502734" y="17732651"/>
                </a:cubicBezTo>
                <a:close/>
                <a:moveTo>
                  <a:pt x="8141277" y="17732651"/>
                </a:moveTo>
                <a:cubicBezTo>
                  <a:pt x="8146865" y="17732651"/>
                  <a:pt x="8150562" y="17735116"/>
                  <a:pt x="8152370" y="17740046"/>
                </a:cubicBezTo>
                <a:cubicBezTo>
                  <a:pt x="8154177" y="17744976"/>
                  <a:pt x="8155081" y="17755904"/>
                  <a:pt x="8155081" y="17772830"/>
                </a:cubicBezTo>
                <a:lnTo>
                  <a:pt x="8155081" y="17796740"/>
                </a:lnTo>
                <a:lnTo>
                  <a:pt x="8125995" y="17796740"/>
                </a:lnTo>
                <a:lnTo>
                  <a:pt x="8125995" y="17772830"/>
                </a:lnTo>
                <a:cubicBezTo>
                  <a:pt x="8125995" y="17754425"/>
                  <a:pt x="8126816" y="17743127"/>
                  <a:pt x="8128460" y="17738937"/>
                </a:cubicBezTo>
                <a:cubicBezTo>
                  <a:pt x="8130103" y="17734746"/>
                  <a:pt x="8134376" y="17732651"/>
                  <a:pt x="8141277" y="17732651"/>
                </a:cubicBezTo>
                <a:close/>
                <a:moveTo>
                  <a:pt x="7369752" y="17732651"/>
                </a:moveTo>
                <a:cubicBezTo>
                  <a:pt x="7375340" y="17732651"/>
                  <a:pt x="7379037" y="17735116"/>
                  <a:pt x="7380845" y="17740046"/>
                </a:cubicBezTo>
                <a:cubicBezTo>
                  <a:pt x="7382652" y="17744976"/>
                  <a:pt x="7383556" y="17755904"/>
                  <a:pt x="7383556" y="17772830"/>
                </a:cubicBezTo>
                <a:lnTo>
                  <a:pt x="7383556" y="17796740"/>
                </a:lnTo>
                <a:lnTo>
                  <a:pt x="7354470" y="17796740"/>
                </a:lnTo>
                <a:lnTo>
                  <a:pt x="7354470" y="17772830"/>
                </a:lnTo>
                <a:cubicBezTo>
                  <a:pt x="7354470" y="17754425"/>
                  <a:pt x="7355291" y="17743127"/>
                  <a:pt x="7356935" y="17738937"/>
                </a:cubicBezTo>
                <a:cubicBezTo>
                  <a:pt x="7358578" y="17734746"/>
                  <a:pt x="7362851" y="17732651"/>
                  <a:pt x="7369752" y="17732651"/>
                </a:cubicBezTo>
                <a:close/>
                <a:moveTo>
                  <a:pt x="6844891" y="17732651"/>
                </a:moveTo>
                <a:cubicBezTo>
                  <a:pt x="6850643" y="17732651"/>
                  <a:pt x="6854628" y="17735198"/>
                  <a:pt x="6856847" y="17740292"/>
                </a:cubicBezTo>
                <a:cubicBezTo>
                  <a:pt x="6859065" y="17745386"/>
                  <a:pt x="6860174" y="17755165"/>
                  <a:pt x="6860174" y="17769625"/>
                </a:cubicBezTo>
                <a:lnTo>
                  <a:pt x="6860174" y="17916784"/>
                </a:lnTo>
                <a:cubicBezTo>
                  <a:pt x="6860174" y="17933053"/>
                  <a:pt x="6859188" y="17943611"/>
                  <a:pt x="6857216" y="17948459"/>
                </a:cubicBezTo>
                <a:cubicBezTo>
                  <a:pt x="6855244" y="17953307"/>
                  <a:pt x="6851383" y="17955730"/>
                  <a:pt x="6845631" y="17955730"/>
                </a:cubicBezTo>
                <a:cubicBezTo>
                  <a:pt x="6839551" y="17955730"/>
                  <a:pt x="6835525" y="17953389"/>
                  <a:pt x="6833553" y="17948705"/>
                </a:cubicBezTo>
                <a:cubicBezTo>
                  <a:pt x="6831581" y="17944022"/>
                  <a:pt x="6830595" y="17932888"/>
                  <a:pt x="6830595" y="17915305"/>
                </a:cubicBezTo>
                <a:lnTo>
                  <a:pt x="6830595" y="17769625"/>
                </a:lnTo>
                <a:cubicBezTo>
                  <a:pt x="6830595" y="17753849"/>
                  <a:pt x="6831581" y="17743743"/>
                  <a:pt x="6833553" y="17739307"/>
                </a:cubicBezTo>
                <a:cubicBezTo>
                  <a:pt x="6835525" y="17734869"/>
                  <a:pt x="6839304" y="17732651"/>
                  <a:pt x="6844891" y="17732651"/>
                </a:cubicBezTo>
                <a:close/>
                <a:moveTo>
                  <a:pt x="6588702" y="17732651"/>
                </a:moveTo>
                <a:cubicBezTo>
                  <a:pt x="6594290" y="17732651"/>
                  <a:pt x="6597987" y="17735116"/>
                  <a:pt x="6599795" y="17740046"/>
                </a:cubicBezTo>
                <a:cubicBezTo>
                  <a:pt x="6601603" y="17744976"/>
                  <a:pt x="6602506" y="17755904"/>
                  <a:pt x="6602506" y="17772830"/>
                </a:cubicBezTo>
                <a:lnTo>
                  <a:pt x="6602506" y="17796740"/>
                </a:lnTo>
                <a:lnTo>
                  <a:pt x="6573420" y="17796740"/>
                </a:lnTo>
                <a:lnTo>
                  <a:pt x="6573420" y="17772830"/>
                </a:lnTo>
                <a:cubicBezTo>
                  <a:pt x="6573420" y="17754425"/>
                  <a:pt x="6574241" y="17743127"/>
                  <a:pt x="6575885" y="17738937"/>
                </a:cubicBezTo>
                <a:cubicBezTo>
                  <a:pt x="6577528" y="17734746"/>
                  <a:pt x="6581801" y="17732651"/>
                  <a:pt x="6588702" y="17732651"/>
                </a:cubicBezTo>
                <a:close/>
                <a:moveTo>
                  <a:pt x="10058193" y="17680640"/>
                </a:moveTo>
                <a:lnTo>
                  <a:pt x="10058193" y="18007741"/>
                </a:lnTo>
                <a:lnTo>
                  <a:pt x="10160736" y="18007741"/>
                </a:lnTo>
                <a:lnTo>
                  <a:pt x="10160736" y="17680640"/>
                </a:lnTo>
                <a:close/>
                <a:moveTo>
                  <a:pt x="9142314" y="17680640"/>
                </a:moveTo>
                <a:lnTo>
                  <a:pt x="9142314" y="17901255"/>
                </a:lnTo>
                <a:cubicBezTo>
                  <a:pt x="9142314" y="17929355"/>
                  <a:pt x="9142889" y="17948130"/>
                  <a:pt x="9144039" y="17957579"/>
                </a:cubicBezTo>
                <a:cubicBezTo>
                  <a:pt x="9145190" y="17967028"/>
                  <a:pt x="9148106" y="17976107"/>
                  <a:pt x="9152790" y="17984817"/>
                </a:cubicBezTo>
                <a:cubicBezTo>
                  <a:pt x="9157473" y="17993527"/>
                  <a:pt x="9164745" y="18000510"/>
                  <a:pt x="9174605" y="18005769"/>
                </a:cubicBezTo>
                <a:cubicBezTo>
                  <a:pt x="9184465" y="18011027"/>
                  <a:pt x="9196872" y="18013657"/>
                  <a:pt x="9211826" y="18013657"/>
                </a:cubicBezTo>
                <a:cubicBezTo>
                  <a:pt x="9224972" y="18013657"/>
                  <a:pt x="9236599" y="18010900"/>
                  <a:pt x="9246705" y="18005384"/>
                </a:cubicBezTo>
                <a:cubicBezTo>
                  <a:pt x="9256812" y="17999869"/>
                  <a:pt x="9265316" y="17991596"/>
                  <a:pt x="9272218" y="17980565"/>
                </a:cubicBezTo>
                <a:lnTo>
                  <a:pt x="9270492" y="18007741"/>
                </a:lnTo>
                <a:lnTo>
                  <a:pt x="9371802" y="18007741"/>
                </a:lnTo>
                <a:lnTo>
                  <a:pt x="9371802" y="17680640"/>
                </a:lnTo>
                <a:lnTo>
                  <a:pt x="9272218" y="17680640"/>
                </a:lnTo>
                <a:lnTo>
                  <a:pt x="9272218" y="17900762"/>
                </a:lnTo>
                <a:cubicBezTo>
                  <a:pt x="9272218" y="17927547"/>
                  <a:pt x="9271519" y="17943405"/>
                  <a:pt x="9270122" y="17948335"/>
                </a:cubicBezTo>
                <a:cubicBezTo>
                  <a:pt x="9268726" y="17953266"/>
                  <a:pt x="9264330" y="17955730"/>
                  <a:pt x="9256935" y="17955730"/>
                </a:cubicBezTo>
                <a:cubicBezTo>
                  <a:pt x="9250033" y="17955730"/>
                  <a:pt x="9245801" y="17953348"/>
                  <a:pt x="9244240" y="17948582"/>
                </a:cubicBezTo>
                <a:cubicBezTo>
                  <a:pt x="9242679" y="17943816"/>
                  <a:pt x="9241898" y="17928698"/>
                  <a:pt x="9241898" y="17903227"/>
                </a:cubicBezTo>
                <a:lnTo>
                  <a:pt x="9241898" y="17680640"/>
                </a:lnTo>
                <a:close/>
                <a:moveTo>
                  <a:pt x="6989664" y="17680640"/>
                </a:moveTo>
                <a:lnTo>
                  <a:pt x="6989664" y="17901255"/>
                </a:lnTo>
                <a:cubicBezTo>
                  <a:pt x="6989664" y="17929355"/>
                  <a:pt x="6990239" y="17948130"/>
                  <a:pt x="6991390" y="17957579"/>
                </a:cubicBezTo>
                <a:cubicBezTo>
                  <a:pt x="6992540" y="17967028"/>
                  <a:pt x="6995457" y="17976107"/>
                  <a:pt x="7000140" y="17984817"/>
                </a:cubicBezTo>
                <a:cubicBezTo>
                  <a:pt x="7004824" y="17993527"/>
                  <a:pt x="7012095" y="18000510"/>
                  <a:pt x="7021955" y="18005769"/>
                </a:cubicBezTo>
                <a:cubicBezTo>
                  <a:pt x="7031815" y="18011027"/>
                  <a:pt x="7044222" y="18013657"/>
                  <a:pt x="7059176" y="18013657"/>
                </a:cubicBezTo>
                <a:cubicBezTo>
                  <a:pt x="7072323" y="18013657"/>
                  <a:pt x="7083949" y="18010900"/>
                  <a:pt x="7094055" y="18005384"/>
                </a:cubicBezTo>
                <a:cubicBezTo>
                  <a:pt x="7104162" y="17999869"/>
                  <a:pt x="7112666" y="17991596"/>
                  <a:pt x="7119568" y="17980565"/>
                </a:cubicBezTo>
                <a:lnTo>
                  <a:pt x="7117842" y="18007741"/>
                </a:lnTo>
                <a:lnTo>
                  <a:pt x="7219152" y="18007741"/>
                </a:lnTo>
                <a:lnTo>
                  <a:pt x="7219152" y="17680640"/>
                </a:lnTo>
                <a:lnTo>
                  <a:pt x="7119568" y="17680640"/>
                </a:lnTo>
                <a:lnTo>
                  <a:pt x="7119568" y="17900762"/>
                </a:lnTo>
                <a:cubicBezTo>
                  <a:pt x="7119568" y="17927547"/>
                  <a:pt x="7118869" y="17943405"/>
                  <a:pt x="7117473" y="17948335"/>
                </a:cubicBezTo>
                <a:cubicBezTo>
                  <a:pt x="7116076" y="17953266"/>
                  <a:pt x="7111680" y="17955730"/>
                  <a:pt x="7104285" y="17955730"/>
                </a:cubicBezTo>
                <a:cubicBezTo>
                  <a:pt x="7097383" y="17955730"/>
                  <a:pt x="7093151" y="17953348"/>
                  <a:pt x="7091590" y="17948582"/>
                </a:cubicBezTo>
                <a:cubicBezTo>
                  <a:pt x="7090029" y="17943816"/>
                  <a:pt x="7089249" y="17928698"/>
                  <a:pt x="7089249" y="17903227"/>
                </a:cubicBezTo>
                <a:lnTo>
                  <a:pt x="7089249" y="17680640"/>
                </a:lnTo>
                <a:close/>
                <a:moveTo>
                  <a:pt x="10820584" y="17674724"/>
                </a:moveTo>
                <a:cubicBezTo>
                  <a:pt x="10798728" y="17674724"/>
                  <a:pt x="10779542" y="17678093"/>
                  <a:pt x="10763026" y="17684831"/>
                </a:cubicBezTo>
                <a:cubicBezTo>
                  <a:pt x="10746512" y="17691568"/>
                  <a:pt x="10734802" y="17701140"/>
                  <a:pt x="10727901" y="17713547"/>
                </a:cubicBezTo>
                <a:cubicBezTo>
                  <a:pt x="10720999" y="17725954"/>
                  <a:pt x="10717548" y="17745222"/>
                  <a:pt x="10717548" y="17771351"/>
                </a:cubicBezTo>
                <a:cubicBezTo>
                  <a:pt x="10717548" y="17789756"/>
                  <a:pt x="10720752" y="17805655"/>
                  <a:pt x="10727162" y="17819048"/>
                </a:cubicBezTo>
                <a:cubicBezTo>
                  <a:pt x="10733570" y="17832441"/>
                  <a:pt x="10751400" y="17847354"/>
                  <a:pt x="10780651" y="17863787"/>
                </a:cubicBezTo>
                <a:cubicBezTo>
                  <a:pt x="10815490" y="17883178"/>
                  <a:pt x="10834798" y="17894846"/>
                  <a:pt x="10838578" y="17898790"/>
                </a:cubicBezTo>
                <a:cubicBezTo>
                  <a:pt x="10842193" y="17902734"/>
                  <a:pt x="10844000" y="17912511"/>
                  <a:pt x="10844000" y="17928123"/>
                </a:cubicBezTo>
                <a:cubicBezTo>
                  <a:pt x="10844000" y="17939461"/>
                  <a:pt x="10842604" y="17946897"/>
                  <a:pt x="10839810" y="17950431"/>
                </a:cubicBezTo>
                <a:cubicBezTo>
                  <a:pt x="10837017" y="17953964"/>
                  <a:pt x="10832087" y="17955730"/>
                  <a:pt x="10825020" y="17955730"/>
                </a:cubicBezTo>
                <a:cubicBezTo>
                  <a:pt x="10818448" y="17955730"/>
                  <a:pt x="10814052" y="17953101"/>
                  <a:pt x="10811833" y="17947842"/>
                </a:cubicBezTo>
                <a:cubicBezTo>
                  <a:pt x="10809614" y="17942584"/>
                  <a:pt x="10808505" y="17931163"/>
                  <a:pt x="10808505" y="17913579"/>
                </a:cubicBezTo>
                <a:lnTo>
                  <a:pt x="10808505" y="17892873"/>
                </a:lnTo>
                <a:lnTo>
                  <a:pt x="10720260" y="17892873"/>
                </a:lnTo>
                <a:lnTo>
                  <a:pt x="10720260" y="17908650"/>
                </a:lnTo>
                <a:cubicBezTo>
                  <a:pt x="10720260" y="17935928"/>
                  <a:pt x="10723628" y="17956305"/>
                  <a:pt x="10730366" y="17969781"/>
                </a:cubicBezTo>
                <a:cubicBezTo>
                  <a:pt x="10737104" y="17983256"/>
                  <a:pt x="10749469" y="17993937"/>
                  <a:pt x="10767464" y="18001825"/>
                </a:cubicBezTo>
                <a:cubicBezTo>
                  <a:pt x="10785458" y="18009713"/>
                  <a:pt x="10807108" y="18013657"/>
                  <a:pt x="10832416" y="18013657"/>
                </a:cubicBezTo>
                <a:cubicBezTo>
                  <a:pt x="10855258" y="18013657"/>
                  <a:pt x="10874772" y="18010001"/>
                  <a:pt x="10890958" y="18002688"/>
                </a:cubicBezTo>
                <a:cubicBezTo>
                  <a:pt x="10907145" y="17995375"/>
                  <a:pt x="10918689" y="17984940"/>
                  <a:pt x="10925591" y="17971383"/>
                </a:cubicBezTo>
                <a:cubicBezTo>
                  <a:pt x="10932493" y="17957826"/>
                  <a:pt x="10935944" y="17937736"/>
                  <a:pt x="10935944" y="17911114"/>
                </a:cubicBezTo>
                <a:cubicBezTo>
                  <a:pt x="10935944" y="17887286"/>
                  <a:pt x="10931425" y="17869128"/>
                  <a:pt x="10922386" y="17856638"/>
                </a:cubicBezTo>
                <a:cubicBezTo>
                  <a:pt x="10913348" y="17844149"/>
                  <a:pt x="10894368" y="17830839"/>
                  <a:pt x="10865446" y="17816706"/>
                </a:cubicBezTo>
                <a:cubicBezTo>
                  <a:pt x="10843754" y="17806025"/>
                  <a:pt x="10829416" y="17797890"/>
                  <a:pt x="10822432" y="17792303"/>
                </a:cubicBezTo>
                <a:cubicBezTo>
                  <a:pt x="10815448" y="17786716"/>
                  <a:pt x="10811258" y="17781581"/>
                  <a:pt x="10809861" y="17776897"/>
                </a:cubicBezTo>
                <a:cubicBezTo>
                  <a:pt x="10808464" y="17772214"/>
                  <a:pt x="10807766" y="17764860"/>
                  <a:pt x="10807766" y="17754836"/>
                </a:cubicBezTo>
                <a:cubicBezTo>
                  <a:pt x="10807766" y="17747441"/>
                  <a:pt x="10809162" y="17741895"/>
                  <a:pt x="10811956" y="17738197"/>
                </a:cubicBezTo>
                <a:cubicBezTo>
                  <a:pt x="10814750" y="17734500"/>
                  <a:pt x="10818940" y="17732651"/>
                  <a:pt x="10824528" y="17732651"/>
                </a:cubicBezTo>
                <a:cubicBezTo>
                  <a:pt x="10831430" y="17732651"/>
                  <a:pt x="10835743" y="17734664"/>
                  <a:pt x="10837468" y="17738690"/>
                </a:cubicBezTo>
                <a:cubicBezTo>
                  <a:pt x="10839194" y="17742716"/>
                  <a:pt x="10840056" y="17752289"/>
                  <a:pt x="10840056" y="17767407"/>
                </a:cubicBezTo>
                <a:lnTo>
                  <a:pt x="10840056" y="17785154"/>
                </a:lnTo>
                <a:lnTo>
                  <a:pt x="10928302" y="17785154"/>
                </a:lnTo>
                <a:lnTo>
                  <a:pt x="10928302" y="17766175"/>
                </a:lnTo>
                <a:cubicBezTo>
                  <a:pt x="10928302" y="17749741"/>
                  <a:pt x="10927440" y="17737663"/>
                  <a:pt x="10925714" y="17729940"/>
                </a:cubicBezTo>
                <a:cubicBezTo>
                  <a:pt x="10923989" y="17722216"/>
                  <a:pt x="10919059" y="17713835"/>
                  <a:pt x="10910924" y="17704797"/>
                </a:cubicBezTo>
                <a:cubicBezTo>
                  <a:pt x="10902790" y="17695759"/>
                  <a:pt x="10891123" y="17688487"/>
                  <a:pt x="10875922" y="17682982"/>
                </a:cubicBezTo>
                <a:cubicBezTo>
                  <a:pt x="10860722" y="17677477"/>
                  <a:pt x="10842275" y="17674724"/>
                  <a:pt x="10820584" y="17674724"/>
                </a:cubicBezTo>
                <a:close/>
                <a:moveTo>
                  <a:pt x="10620438" y="17674724"/>
                </a:moveTo>
                <a:cubicBezTo>
                  <a:pt x="10606798" y="17674724"/>
                  <a:pt x="10594760" y="17677729"/>
                  <a:pt x="10584326" y="17683737"/>
                </a:cubicBezTo>
                <a:cubicBezTo>
                  <a:pt x="10573890" y="17689745"/>
                  <a:pt x="10565058" y="17698758"/>
                  <a:pt x="10557828" y="17710774"/>
                </a:cubicBezTo>
                <a:lnTo>
                  <a:pt x="10559553" y="17680640"/>
                </a:lnTo>
                <a:lnTo>
                  <a:pt x="10458243" y="17680640"/>
                </a:lnTo>
                <a:lnTo>
                  <a:pt x="10458243" y="18007741"/>
                </a:lnTo>
                <a:lnTo>
                  <a:pt x="10557828" y="18007741"/>
                </a:lnTo>
                <a:lnTo>
                  <a:pt x="10557828" y="17786634"/>
                </a:lnTo>
                <a:cubicBezTo>
                  <a:pt x="10557828" y="17761984"/>
                  <a:pt x="10558731" y="17746825"/>
                  <a:pt x="10560539" y="17741155"/>
                </a:cubicBezTo>
                <a:cubicBezTo>
                  <a:pt x="10562346" y="17735486"/>
                  <a:pt x="10566784" y="17732651"/>
                  <a:pt x="10573850" y="17732651"/>
                </a:cubicBezTo>
                <a:cubicBezTo>
                  <a:pt x="10580587" y="17732651"/>
                  <a:pt x="10584696" y="17735116"/>
                  <a:pt x="10586175" y="17740046"/>
                </a:cubicBezTo>
                <a:cubicBezTo>
                  <a:pt x="10587654" y="17744976"/>
                  <a:pt x="10588394" y="17758697"/>
                  <a:pt x="10588394" y="17781211"/>
                </a:cubicBezTo>
                <a:lnTo>
                  <a:pt x="10588394" y="18007741"/>
                </a:lnTo>
                <a:lnTo>
                  <a:pt x="10687978" y="18007741"/>
                </a:lnTo>
                <a:lnTo>
                  <a:pt x="10687978" y="17778500"/>
                </a:lnTo>
                <a:cubicBezTo>
                  <a:pt x="10687978" y="17749905"/>
                  <a:pt x="10686416" y="17729487"/>
                  <a:pt x="10683294" y="17717245"/>
                </a:cubicBezTo>
                <a:cubicBezTo>
                  <a:pt x="10680172" y="17705002"/>
                  <a:pt x="10673188" y="17694854"/>
                  <a:pt x="10662342" y="17686803"/>
                </a:cubicBezTo>
                <a:cubicBezTo>
                  <a:pt x="10651496" y="17678750"/>
                  <a:pt x="10637528" y="17674724"/>
                  <a:pt x="10620438" y="17674724"/>
                </a:cubicBezTo>
                <a:close/>
                <a:moveTo>
                  <a:pt x="10309033" y="17674724"/>
                </a:moveTo>
                <a:cubicBezTo>
                  <a:pt x="10282412" y="17674724"/>
                  <a:pt x="10260556" y="17679901"/>
                  <a:pt x="10243465" y="17690254"/>
                </a:cubicBezTo>
                <a:cubicBezTo>
                  <a:pt x="10226375" y="17700606"/>
                  <a:pt x="10214543" y="17714328"/>
                  <a:pt x="10207970" y="17731418"/>
                </a:cubicBezTo>
                <a:cubicBezTo>
                  <a:pt x="10201396" y="17748509"/>
                  <a:pt x="10198110" y="17772255"/>
                  <a:pt x="10198110" y="17802656"/>
                </a:cubicBezTo>
                <a:lnTo>
                  <a:pt x="10198110" y="17886465"/>
                </a:lnTo>
                <a:cubicBezTo>
                  <a:pt x="10198110" y="17914237"/>
                  <a:pt x="10199918" y="17935066"/>
                  <a:pt x="10203533" y="17948952"/>
                </a:cubicBezTo>
                <a:cubicBezTo>
                  <a:pt x="10207148" y="17962838"/>
                  <a:pt x="10213188" y="17974669"/>
                  <a:pt x="10221650" y="17984447"/>
                </a:cubicBezTo>
                <a:cubicBezTo>
                  <a:pt x="10230114" y="17994225"/>
                  <a:pt x="10241986" y="18001538"/>
                  <a:pt x="10257269" y="18006385"/>
                </a:cubicBezTo>
                <a:cubicBezTo>
                  <a:pt x="10272552" y="18011233"/>
                  <a:pt x="10291204" y="18013657"/>
                  <a:pt x="10313224" y="18013657"/>
                </a:cubicBezTo>
                <a:cubicBezTo>
                  <a:pt x="10332943" y="18013657"/>
                  <a:pt x="10350404" y="18010822"/>
                  <a:pt x="10365604" y="18005153"/>
                </a:cubicBezTo>
                <a:cubicBezTo>
                  <a:pt x="10380805" y="17999484"/>
                  <a:pt x="10393253" y="17990692"/>
                  <a:pt x="10402948" y="17978778"/>
                </a:cubicBezTo>
                <a:cubicBezTo>
                  <a:pt x="10412644" y="17966864"/>
                  <a:pt x="10418970" y="17954046"/>
                  <a:pt x="10421928" y="17940324"/>
                </a:cubicBezTo>
                <a:cubicBezTo>
                  <a:pt x="10424886" y="17926603"/>
                  <a:pt x="10426366" y="17905034"/>
                  <a:pt x="10426366" y="17875619"/>
                </a:cubicBezTo>
                <a:lnTo>
                  <a:pt x="10426366" y="17795508"/>
                </a:lnTo>
                <a:cubicBezTo>
                  <a:pt x="10426366" y="17772337"/>
                  <a:pt x="10424763" y="17755082"/>
                  <a:pt x="10421558" y="17743743"/>
                </a:cubicBezTo>
                <a:cubicBezTo>
                  <a:pt x="10418354" y="17732405"/>
                  <a:pt x="10412398" y="17721394"/>
                  <a:pt x="10403688" y="17710712"/>
                </a:cubicBezTo>
                <a:cubicBezTo>
                  <a:pt x="10394978" y="17700031"/>
                  <a:pt x="10382612" y="17691363"/>
                  <a:pt x="10366590" y="17684707"/>
                </a:cubicBezTo>
                <a:cubicBezTo>
                  <a:pt x="10350568" y="17678052"/>
                  <a:pt x="10331382" y="17674724"/>
                  <a:pt x="10309033" y="17674724"/>
                </a:cubicBezTo>
                <a:close/>
                <a:moveTo>
                  <a:pt x="9763308" y="17674724"/>
                </a:moveTo>
                <a:cubicBezTo>
                  <a:pt x="9741452" y="17674724"/>
                  <a:pt x="9722267" y="17678093"/>
                  <a:pt x="9705752" y="17684831"/>
                </a:cubicBezTo>
                <a:cubicBezTo>
                  <a:pt x="9689236" y="17691568"/>
                  <a:pt x="9677528" y="17701140"/>
                  <a:pt x="9670626" y="17713547"/>
                </a:cubicBezTo>
                <a:cubicBezTo>
                  <a:pt x="9663724" y="17725954"/>
                  <a:pt x="9660273" y="17745222"/>
                  <a:pt x="9660273" y="17771351"/>
                </a:cubicBezTo>
                <a:cubicBezTo>
                  <a:pt x="9660273" y="17789756"/>
                  <a:pt x="9663477" y="17805655"/>
                  <a:pt x="9669886" y="17819048"/>
                </a:cubicBezTo>
                <a:cubicBezTo>
                  <a:pt x="9676295" y="17832441"/>
                  <a:pt x="9694125" y="17847354"/>
                  <a:pt x="9723376" y="17863787"/>
                </a:cubicBezTo>
                <a:cubicBezTo>
                  <a:pt x="9758214" y="17883178"/>
                  <a:pt x="9777523" y="17894846"/>
                  <a:pt x="9781303" y="17898790"/>
                </a:cubicBezTo>
                <a:cubicBezTo>
                  <a:pt x="9784918" y="17902734"/>
                  <a:pt x="9786726" y="17912511"/>
                  <a:pt x="9786726" y="17928123"/>
                </a:cubicBezTo>
                <a:cubicBezTo>
                  <a:pt x="9786726" y="17939461"/>
                  <a:pt x="9785329" y="17946897"/>
                  <a:pt x="9782535" y="17950431"/>
                </a:cubicBezTo>
                <a:cubicBezTo>
                  <a:pt x="9779742" y="17953964"/>
                  <a:pt x="9774812" y="17955730"/>
                  <a:pt x="9767746" y="17955730"/>
                </a:cubicBezTo>
                <a:cubicBezTo>
                  <a:pt x="9761172" y="17955730"/>
                  <a:pt x="9756776" y="17953101"/>
                  <a:pt x="9754558" y="17947842"/>
                </a:cubicBezTo>
                <a:cubicBezTo>
                  <a:pt x="9752340" y="17942584"/>
                  <a:pt x="9751230" y="17931163"/>
                  <a:pt x="9751230" y="17913579"/>
                </a:cubicBezTo>
                <a:lnTo>
                  <a:pt x="9751230" y="17892873"/>
                </a:lnTo>
                <a:lnTo>
                  <a:pt x="9662984" y="17892873"/>
                </a:lnTo>
                <a:lnTo>
                  <a:pt x="9662984" y="17908650"/>
                </a:lnTo>
                <a:cubicBezTo>
                  <a:pt x="9662984" y="17935928"/>
                  <a:pt x="9666353" y="17956305"/>
                  <a:pt x="9673091" y="17969781"/>
                </a:cubicBezTo>
                <a:cubicBezTo>
                  <a:pt x="9679828" y="17983256"/>
                  <a:pt x="9692194" y="17993937"/>
                  <a:pt x="9710188" y="18001825"/>
                </a:cubicBezTo>
                <a:cubicBezTo>
                  <a:pt x="9728183" y="18009713"/>
                  <a:pt x="9749833" y="18013657"/>
                  <a:pt x="9775140" y="18013657"/>
                </a:cubicBezTo>
                <a:cubicBezTo>
                  <a:pt x="9797982" y="18013657"/>
                  <a:pt x="9817496" y="18010001"/>
                  <a:pt x="9833683" y="18002688"/>
                </a:cubicBezTo>
                <a:cubicBezTo>
                  <a:pt x="9849870" y="17995375"/>
                  <a:pt x="9861414" y="17984940"/>
                  <a:pt x="9868316" y="17971383"/>
                </a:cubicBezTo>
                <a:cubicBezTo>
                  <a:pt x="9875218" y="17957826"/>
                  <a:pt x="9878669" y="17937736"/>
                  <a:pt x="9878669" y="17911114"/>
                </a:cubicBezTo>
                <a:cubicBezTo>
                  <a:pt x="9878669" y="17887286"/>
                  <a:pt x="9874150" y="17869128"/>
                  <a:pt x="9865112" y="17856638"/>
                </a:cubicBezTo>
                <a:cubicBezTo>
                  <a:pt x="9856073" y="17844149"/>
                  <a:pt x="9837093" y="17830839"/>
                  <a:pt x="9808171" y="17816706"/>
                </a:cubicBezTo>
                <a:cubicBezTo>
                  <a:pt x="9786479" y="17806025"/>
                  <a:pt x="9772141" y="17797890"/>
                  <a:pt x="9765157" y="17792303"/>
                </a:cubicBezTo>
                <a:cubicBezTo>
                  <a:pt x="9758173" y="17786716"/>
                  <a:pt x="9753983" y="17781581"/>
                  <a:pt x="9752586" y="17776897"/>
                </a:cubicBezTo>
                <a:cubicBezTo>
                  <a:pt x="9751189" y="17772214"/>
                  <a:pt x="9750491" y="17764860"/>
                  <a:pt x="9750491" y="17754836"/>
                </a:cubicBezTo>
                <a:cubicBezTo>
                  <a:pt x="9750491" y="17747441"/>
                  <a:pt x="9751888" y="17741895"/>
                  <a:pt x="9754681" y="17738197"/>
                </a:cubicBezTo>
                <a:cubicBezTo>
                  <a:pt x="9757474" y="17734500"/>
                  <a:pt x="9761665" y="17732651"/>
                  <a:pt x="9767252" y="17732651"/>
                </a:cubicBezTo>
                <a:cubicBezTo>
                  <a:pt x="9774154" y="17732651"/>
                  <a:pt x="9778468" y="17734664"/>
                  <a:pt x="9780194" y="17738690"/>
                </a:cubicBezTo>
                <a:cubicBezTo>
                  <a:pt x="9781919" y="17742716"/>
                  <a:pt x="9782782" y="17752289"/>
                  <a:pt x="9782782" y="17767407"/>
                </a:cubicBezTo>
                <a:lnTo>
                  <a:pt x="9782782" y="17785154"/>
                </a:lnTo>
                <a:lnTo>
                  <a:pt x="9871028" y="17785154"/>
                </a:lnTo>
                <a:lnTo>
                  <a:pt x="9871028" y="17766175"/>
                </a:lnTo>
                <a:cubicBezTo>
                  <a:pt x="9871028" y="17749741"/>
                  <a:pt x="9870165" y="17737663"/>
                  <a:pt x="9868439" y="17729940"/>
                </a:cubicBezTo>
                <a:cubicBezTo>
                  <a:pt x="9866714" y="17722216"/>
                  <a:pt x="9861784" y="17713835"/>
                  <a:pt x="9853650" y="17704797"/>
                </a:cubicBezTo>
                <a:cubicBezTo>
                  <a:pt x="9845515" y="17695759"/>
                  <a:pt x="9833848" y="17688487"/>
                  <a:pt x="9818647" y="17682982"/>
                </a:cubicBezTo>
                <a:cubicBezTo>
                  <a:pt x="9803446" y="17677477"/>
                  <a:pt x="9785000" y="17674724"/>
                  <a:pt x="9763308" y="17674724"/>
                </a:cubicBezTo>
                <a:close/>
                <a:moveTo>
                  <a:pt x="9517719" y="17674724"/>
                </a:moveTo>
                <a:cubicBezTo>
                  <a:pt x="9494877" y="17674724"/>
                  <a:pt x="9474664" y="17679120"/>
                  <a:pt x="9457081" y="17687912"/>
                </a:cubicBezTo>
                <a:cubicBezTo>
                  <a:pt x="9439497" y="17696704"/>
                  <a:pt x="9426844" y="17709357"/>
                  <a:pt x="9419120" y="17725872"/>
                </a:cubicBezTo>
                <a:cubicBezTo>
                  <a:pt x="9411396" y="17742388"/>
                  <a:pt x="9407535" y="17764942"/>
                  <a:pt x="9407535" y="17793536"/>
                </a:cubicBezTo>
                <a:lnTo>
                  <a:pt x="9407535" y="17888930"/>
                </a:lnTo>
                <a:cubicBezTo>
                  <a:pt x="9407535" y="17913251"/>
                  <a:pt x="9409260" y="17931779"/>
                  <a:pt x="9412711" y="17944515"/>
                </a:cubicBezTo>
                <a:cubicBezTo>
                  <a:pt x="9416162" y="17957251"/>
                  <a:pt x="9422366" y="17968918"/>
                  <a:pt x="9431322" y="17979517"/>
                </a:cubicBezTo>
                <a:cubicBezTo>
                  <a:pt x="9440278" y="17990117"/>
                  <a:pt x="9452808" y="17998456"/>
                  <a:pt x="9468912" y="18004537"/>
                </a:cubicBezTo>
                <a:cubicBezTo>
                  <a:pt x="9485017" y="18010617"/>
                  <a:pt x="9503586" y="18013657"/>
                  <a:pt x="9524621" y="18013657"/>
                </a:cubicBezTo>
                <a:cubicBezTo>
                  <a:pt x="9546312" y="18013657"/>
                  <a:pt x="9564348" y="18010576"/>
                  <a:pt x="9578727" y="18004413"/>
                </a:cubicBezTo>
                <a:cubicBezTo>
                  <a:pt x="9593106" y="17998251"/>
                  <a:pt x="9604978" y="17989008"/>
                  <a:pt x="9614346" y="17976683"/>
                </a:cubicBezTo>
                <a:cubicBezTo>
                  <a:pt x="9623712" y="17964358"/>
                  <a:pt x="9629669" y="17952772"/>
                  <a:pt x="9632216" y="17941927"/>
                </a:cubicBezTo>
                <a:cubicBezTo>
                  <a:pt x="9634764" y="17931081"/>
                  <a:pt x="9636037" y="17915551"/>
                  <a:pt x="9636037" y="17895339"/>
                </a:cubicBezTo>
                <a:lnTo>
                  <a:pt x="9636037" y="17871182"/>
                </a:lnTo>
                <a:lnTo>
                  <a:pt x="9541629" y="17871182"/>
                </a:lnTo>
                <a:lnTo>
                  <a:pt x="9541629" y="17914319"/>
                </a:lnTo>
                <a:cubicBezTo>
                  <a:pt x="9541629" y="17930588"/>
                  <a:pt x="9540356" y="17941557"/>
                  <a:pt x="9537808" y="17947226"/>
                </a:cubicBezTo>
                <a:cubicBezTo>
                  <a:pt x="9535261" y="17952896"/>
                  <a:pt x="9530208" y="17955730"/>
                  <a:pt x="9522649" y="17955730"/>
                </a:cubicBezTo>
                <a:cubicBezTo>
                  <a:pt x="9516568" y="17955730"/>
                  <a:pt x="9512460" y="17953594"/>
                  <a:pt x="9510324" y="17949322"/>
                </a:cubicBezTo>
                <a:cubicBezTo>
                  <a:pt x="9508188" y="17945049"/>
                  <a:pt x="9507120" y="17935517"/>
                  <a:pt x="9507120" y="17920728"/>
                </a:cubicBezTo>
                <a:lnTo>
                  <a:pt x="9507120" y="17849984"/>
                </a:lnTo>
                <a:lnTo>
                  <a:pt x="9636037" y="17849984"/>
                </a:lnTo>
                <a:lnTo>
                  <a:pt x="9636037" y="17806600"/>
                </a:lnTo>
                <a:cubicBezTo>
                  <a:pt x="9636037" y="17774884"/>
                  <a:pt x="9632381" y="17750275"/>
                  <a:pt x="9625068" y="17732774"/>
                </a:cubicBezTo>
                <a:cubicBezTo>
                  <a:pt x="9617756" y="17715273"/>
                  <a:pt x="9605020" y="17701223"/>
                  <a:pt x="9586861" y="17690623"/>
                </a:cubicBezTo>
                <a:cubicBezTo>
                  <a:pt x="9568703" y="17680024"/>
                  <a:pt x="9545655" y="17674724"/>
                  <a:pt x="9517719" y="17674724"/>
                </a:cubicBezTo>
                <a:close/>
                <a:moveTo>
                  <a:pt x="8949474" y="17674724"/>
                </a:moveTo>
                <a:cubicBezTo>
                  <a:pt x="8934028" y="17674724"/>
                  <a:pt x="8920676" y="17678792"/>
                  <a:pt x="8909419" y="17686926"/>
                </a:cubicBezTo>
                <a:cubicBezTo>
                  <a:pt x="8898162" y="17695060"/>
                  <a:pt x="8891055" y="17704591"/>
                  <a:pt x="8888097" y="17715520"/>
                </a:cubicBezTo>
                <a:cubicBezTo>
                  <a:pt x="8885139" y="17726447"/>
                  <a:pt x="8883660" y="17743004"/>
                  <a:pt x="8883660" y="17765188"/>
                </a:cubicBezTo>
                <a:lnTo>
                  <a:pt x="8883660" y="17909389"/>
                </a:lnTo>
                <a:cubicBezTo>
                  <a:pt x="8883660" y="17936339"/>
                  <a:pt x="8885632" y="17956347"/>
                  <a:pt x="8889576" y="17969411"/>
                </a:cubicBezTo>
                <a:cubicBezTo>
                  <a:pt x="8893520" y="17982475"/>
                  <a:pt x="8901202" y="17993116"/>
                  <a:pt x="8912623" y="18001332"/>
                </a:cubicBezTo>
                <a:cubicBezTo>
                  <a:pt x="8924044" y="18009549"/>
                  <a:pt x="8938464" y="18013657"/>
                  <a:pt x="8955883" y="18013657"/>
                </a:cubicBezTo>
                <a:cubicBezTo>
                  <a:pt x="8967880" y="18013657"/>
                  <a:pt x="8977945" y="18011805"/>
                  <a:pt x="8986079" y="18008101"/>
                </a:cubicBezTo>
                <a:cubicBezTo>
                  <a:pt x="8994214" y="18004397"/>
                  <a:pt x="9003129" y="17995465"/>
                  <a:pt x="9012824" y="17981305"/>
                </a:cubicBezTo>
                <a:lnTo>
                  <a:pt x="9012824" y="18054329"/>
                </a:lnTo>
                <a:lnTo>
                  <a:pt x="9112409" y="18054329"/>
                </a:lnTo>
                <a:lnTo>
                  <a:pt x="9112409" y="17680640"/>
                </a:lnTo>
                <a:lnTo>
                  <a:pt x="9014550" y="17680640"/>
                </a:lnTo>
                <a:lnTo>
                  <a:pt x="9012824" y="17708556"/>
                </a:lnTo>
                <a:cubicBezTo>
                  <a:pt x="9004114" y="17697196"/>
                  <a:pt x="8994501" y="17688718"/>
                  <a:pt x="8983984" y="17683121"/>
                </a:cubicBezTo>
                <a:cubicBezTo>
                  <a:pt x="8973467" y="17677523"/>
                  <a:pt x="8961964" y="17674724"/>
                  <a:pt x="8949474" y="17674724"/>
                </a:cubicBezTo>
                <a:close/>
                <a:moveTo>
                  <a:pt x="8499284" y="17674724"/>
                </a:moveTo>
                <a:cubicBezTo>
                  <a:pt x="8472662" y="17674724"/>
                  <a:pt x="8450806" y="17679901"/>
                  <a:pt x="8433716" y="17690254"/>
                </a:cubicBezTo>
                <a:cubicBezTo>
                  <a:pt x="8416625" y="17700606"/>
                  <a:pt x="8404793" y="17714328"/>
                  <a:pt x="8398220" y="17731418"/>
                </a:cubicBezTo>
                <a:cubicBezTo>
                  <a:pt x="8391646" y="17748509"/>
                  <a:pt x="8388360" y="17772255"/>
                  <a:pt x="8388360" y="17802656"/>
                </a:cubicBezTo>
                <a:lnTo>
                  <a:pt x="8388360" y="17886465"/>
                </a:lnTo>
                <a:cubicBezTo>
                  <a:pt x="8388360" y="17914237"/>
                  <a:pt x="8390168" y="17935066"/>
                  <a:pt x="8393783" y="17948952"/>
                </a:cubicBezTo>
                <a:cubicBezTo>
                  <a:pt x="8397398" y="17962838"/>
                  <a:pt x="8403437" y="17974669"/>
                  <a:pt x="8411900" y="17984447"/>
                </a:cubicBezTo>
                <a:cubicBezTo>
                  <a:pt x="8420363" y="17994225"/>
                  <a:pt x="8432236" y="18001538"/>
                  <a:pt x="8447519" y="18006385"/>
                </a:cubicBezTo>
                <a:cubicBezTo>
                  <a:pt x="8462802" y="18011233"/>
                  <a:pt x="8481454" y="18013657"/>
                  <a:pt x="8503474" y="18013657"/>
                </a:cubicBezTo>
                <a:cubicBezTo>
                  <a:pt x="8523194" y="18013657"/>
                  <a:pt x="8540654" y="18010822"/>
                  <a:pt x="8555854" y="18005153"/>
                </a:cubicBezTo>
                <a:cubicBezTo>
                  <a:pt x="8571055" y="17999484"/>
                  <a:pt x="8583503" y="17990692"/>
                  <a:pt x="8593198" y="17978778"/>
                </a:cubicBezTo>
                <a:cubicBezTo>
                  <a:pt x="8602894" y="17966864"/>
                  <a:pt x="8609221" y="17954046"/>
                  <a:pt x="8612179" y="17940324"/>
                </a:cubicBezTo>
                <a:cubicBezTo>
                  <a:pt x="8615137" y="17926603"/>
                  <a:pt x="8616616" y="17905034"/>
                  <a:pt x="8616616" y="17875619"/>
                </a:cubicBezTo>
                <a:lnTo>
                  <a:pt x="8616616" y="17795508"/>
                </a:lnTo>
                <a:cubicBezTo>
                  <a:pt x="8616616" y="17772337"/>
                  <a:pt x="8615014" y="17755082"/>
                  <a:pt x="8611809" y="17743743"/>
                </a:cubicBezTo>
                <a:cubicBezTo>
                  <a:pt x="8608605" y="17732405"/>
                  <a:pt x="8602647" y="17721394"/>
                  <a:pt x="8593938" y="17710712"/>
                </a:cubicBezTo>
                <a:cubicBezTo>
                  <a:pt x="8585228" y="17700031"/>
                  <a:pt x="8572863" y="17691363"/>
                  <a:pt x="8556840" y="17684707"/>
                </a:cubicBezTo>
                <a:cubicBezTo>
                  <a:pt x="8540818" y="17678052"/>
                  <a:pt x="8521632" y="17674724"/>
                  <a:pt x="8499284" y="17674724"/>
                </a:cubicBezTo>
                <a:close/>
                <a:moveTo>
                  <a:pt x="8136594" y="17674724"/>
                </a:moveTo>
                <a:cubicBezTo>
                  <a:pt x="8113752" y="17674724"/>
                  <a:pt x="8093539" y="17679120"/>
                  <a:pt x="8075956" y="17687912"/>
                </a:cubicBezTo>
                <a:cubicBezTo>
                  <a:pt x="8058372" y="17696704"/>
                  <a:pt x="8045719" y="17709357"/>
                  <a:pt x="8037996" y="17725872"/>
                </a:cubicBezTo>
                <a:cubicBezTo>
                  <a:pt x="8030272" y="17742388"/>
                  <a:pt x="8026410" y="17764942"/>
                  <a:pt x="8026410" y="17793536"/>
                </a:cubicBezTo>
                <a:lnTo>
                  <a:pt x="8026410" y="17888930"/>
                </a:lnTo>
                <a:cubicBezTo>
                  <a:pt x="8026410" y="17913251"/>
                  <a:pt x="8028136" y="17931779"/>
                  <a:pt x="8031586" y="17944515"/>
                </a:cubicBezTo>
                <a:cubicBezTo>
                  <a:pt x="8035038" y="17957251"/>
                  <a:pt x="8041241" y="17968918"/>
                  <a:pt x="8050197" y="17979517"/>
                </a:cubicBezTo>
                <a:cubicBezTo>
                  <a:pt x="8059153" y="17990117"/>
                  <a:pt x="8071683" y="17998456"/>
                  <a:pt x="8087788" y="18004537"/>
                </a:cubicBezTo>
                <a:cubicBezTo>
                  <a:pt x="8103892" y="18010617"/>
                  <a:pt x="8122462" y="18013657"/>
                  <a:pt x="8143496" y="18013657"/>
                </a:cubicBezTo>
                <a:cubicBezTo>
                  <a:pt x="8165188" y="18013657"/>
                  <a:pt x="8183223" y="18010576"/>
                  <a:pt x="8197602" y="18004413"/>
                </a:cubicBezTo>
                <a:cubicBezTo>
                  <a:pt x="8211981" y="17998251"/>
                  <a:pt x="8223854" y="17989008"/>
                  <a:pt x="8233221" y="17976683"/>
                </a:cubicBezTo>
                <a:cubicBezTo>
                  <a:pt x="8242587" y="17964358"/>
                  <a:pt x="8248545" y="17952772"/>
                  <a:pt x="8251092" y="17941927"/>
                </a:cubicBezTo>
                <a:cubicBezTo>
                  <a:pt x="8253639" y="17931081"/>
                  <a:pt x="8254912" y="17915551"/>
                  <a:pt x="8254912" y="17895339"/>
                </a:cubicBezTo>
                <a:lnTo>
                  <a:pt x="8254912" y="17871182"/>
                </a:lnTo>
                <a:lnTo>
                  <a:pt x="8160504" y="17871182"/>
                </a:lnTo>
                <a:lnTo>
                  <a:pt x="8160504" y="17914319"/>
                </a:lnTo>
                <a:cubicBezTo>
                  <a:pt x="8160504" y="17930588"/>
                  <a:pt x="8159231" y="17941557"/>
                  <a:pt x="8156683" y="17947226"/>
                </a:cubicBezTo>
                <a:cubicBezTo>
                  <a:pt x="8154136" y="17952896"/>
                  <a:pt x="8149083" y="17955730"/>
                  <a:pt x="8141524" y="17955730"/>
                </a:cubicBezTo>
                <a:cubicBezTo>
                  <a:pt x="8135444" y="17955730"/>
                  <a:pt x="8131336" y="17953594"/>
                  <a:pt x="8129199" y="17949322"/>
                </a:cubicBezTo>
                <a:cubicBezTo>
                  <a:pt x="8127063" y="17945049"/>
                  <a:pt x="8125995" y="17935517"/>
                  <a:pt x="8125995" y="17920728"/>
                </a:cubicBezTo>
                <a:lnTo>
                  <a:pt x="8125995" y="17849984"/>
                </a:lnTo>
                <a:lnTo>
                  <a:pt x="8254912" y="17849984"/>
                </a:lnTo>
                <a:lnTo>
                  <a:pt x="8254912" y="17806600"/>
                </a:lnTo>
                <a:cubicBezTo>
                  <a:pt x="8254912" y="17774884"/>
                  <a:pt x="8251256" y="17750275"/>
                  <a:pt x="8243943" y="17732774"/>
                </a:cubicBezTo>
                <a:cubicBezTo>
                  <a:pt x="8236630" y="17715273"/>
                  <a:pt x="8223895" y="17701223"/>
                  <a:pt x="8205736" y="17690623"/>
                </a:cubicBezTo>
                <a:cubicBezTo>
                  <a:pt x="8187578" y="17680024"/>
                  <a:pt x="8164530" y="17674724"/>
                  <a:pt x="8136594" y="17674724"/>
                </a:cubicBezTo>
                <a:close/>
                <a:moveTo>
                  <a:pt x="7889437" y="17674724"/>
                </a:moveTo>
                <a:cubicBezTo>
                  <a:pt x="7863308" y="17674724"/>
                  <a:pt x="7841124" y="17680271"/>
                  <a:pt x="7822883" y="17691363"/>
                </a:cubicBezTo>
                <a:cubicBezTo>
                  <a:pt x="7804642" y="17702455"/>
                  <a:pt x="7792728" y="17715068"/>
                  <a:pt x="7787141" y="17729200"/>
                </a:cubicBezTo>
                <a:cubicBezTo>
                  <a:pt x="7781554" y="17743332"/>
                  <a:pt x="7778760" y="17764285"/>
                  <a:pt x="7778760" y="17792057"/>
                </a:cubicBezTo>
                <a:lnTo>
                  <a:pt x="7778760" y="17884986"/>
                </a:lnTo>
                <a:cubicBezTo>
                  <a:pt x="7778760" y="17916866"/>
                  <a:pt x="7782170" y="17941475"/>
                  <a:pt x="7788990" y="17958811"/>
                </a:cubicBezTo>
                <a:cubicBezTo>
                  <a:pt x="7795810" y="17976148"/>
                  <a:pt x="7807436" y="17989624"/>
                  <a:pt x="7823869" y="17999237"/>
                </a:cubicBezTo>
                <a:cubicBezTo>
                  <a:pt x="7840302" y="18008851"/>
                  <a:pt x="7862569" y="18013657"/>
                  <a:pt x="7890669" y="18013657"/>
                </a:cubicBezTo>
                <a:cubicBezTo>
                  <a:pt x="7912690" y="18013657"/>
                  <a:pt x="7931177" y="18010165"/>
                  <a:pt x="7946131" y="18003181"/>
                </a:cubicBezTo>
                <a:cubicBezTo>
                  <a:pt x="7961086" y="17996197"/>
                  <a:pt x="7973205" y="17985844"/>
                  <a:pt x="7982489" y="17972122"/>
                </a:cubicBezTo>
                <a:cubicBezTo>
                  <a:pt x="7991774" y="17958401"/>
                  <a:pt x="7997279" y="17945008"/>
                  <a:pt x="7999005" y="17931943"/>
                </a:cubicBezTo>
                <a:cubicBezTo>
                  <a:pt x="8000730" y="17918879"/>
                  <a:pt x="8001675" y="17899283"/>
                  <a:pt x="8001839" y="17873154"/>
                </a:cubicBezTo>
                <a:lnTo>
                  <a:pt x="7913101" y="17873154"/>
                </a:lnTo>
                <a:lnTo>
                  <a:pt x="7913101" y="17912100"/>
                </a:lnTo>
                <a:cubicBezTo>
                  <a:pt x="7913101" y="17929026"/>
                  <a:pt x="7911909" y="17940530"/>
                  <a:pt x="7909527" y="17946610"/>
                </a:cubicBezTo>
                <a:cubicBezTo>
                  <a:pt x="7907144" y="17952690"/>
                  <a:pt x="7902584" y="17955730"/>
                  <a:pt x="7895846" y="17955730"/>
                </a:cubicBezTo>
                <a:cubicBezTo>
                  <a:pt x="7890094" y="17955730"/>
                  <a:pt x="7885740" y="17952813"/>
                  <a:pt x="7882782" y="17946980"/>
                </a:cubicBezTo>
                <a:cubicBezTo>
                  <a:pt x="7879824" y="17941146"/>
                  <a:pt x="7878345" y="17932395"/>
                  <a:pt x="7878345" y="17920728"/>
                </a:cubicBezTo>
                <a:lnTo>
                  <a:pt x="7878345" y="17766421"/>
                </a:lnTo>
                <a:cubicBezTo>
                  <a:pt x="7878345" y="17752124"/>
                  <a:pt x="7879331" y="17742922"/>
                  <a:pt x="7881303" y="17738813"/>
                </a:cubicBezTo>
                <a:cubicBezTo>
                  <a:pt x="7883275" y="17734705"/>
                  <a:pt x="7887136" y="17732651"/>
                  <a:pt x="7892888" y="17732651"/>
                </a:cubicBezTo>
                <a:cubicBezTo>
                  <a:pt x="7898639" y="17732651"/>
                  <a:pt x="7902584" y="17734993"/>
                  <a:pt x="7904720" y="17739676"/>
                </a:cubicBezTo>
                <a:cubicBezTo>
                  <a:pt x="7906856" y="17744360"/>
                  <a:pt x="7907924" y="17753274"/>
                  <a:pt x="7907924" y="17766421"/>
                </a:cubicBezTo>
                <a:lnTo>
                  <a:pt x="7907924" y="17804135"/>
                </a:lnTo>
                <a:lnTo>
                  <a:pt x="8001839" y="17804135"/>
                </a:lnTo>
                <a:cubicBezTo>
                  <a:pt x="8001839" y="17773405"/>
                  <a:pt x="7998800" y="17749659"/>
                  <a:pt x="7992719" y="17732897"/>
                </a:cubicBezTo>
                <a:cubicBezTo>
                  <a:pt x="7986639" y="17716136"/>
                  <a:pt x="7974396" y="17702249"/>
                  <a:pt x="7955991" y="17691240"/>
                </a:cubicBezTo>
                <a:cubicBezTo>
                  <a:pt x="7937586" y="17680230"/>
                  <a:pt x="7915401" y="17674724"/>
                  <a:pt x="7889437" y="17674724"/>
                </a:cubicBezTo>
                <a:close/>
                <a:moveTo>
                  <a:pt x="7677213" y="17674724"/>
                </a:moveTo>
                <a:cubicBezTo>
                  <a:pt x="7663573" y="17674724"/>
                  <a:pt x="7651536" y="17677729"/>
                  <a:pt x="7641101" y="17683737"/>
                </a:cubicBezTo>
                <a:cubicBezTo>
                  <a:pt x="7630666" y="17689745"/>
                  <a:pt x="7621833" y="17698758"/>
                  <a:pt x="7614603" y="17710774"/>
                </a:cubicBezTo>
                <a:lnTo>
                  <a:pt x="7616328" y="17680640"/>
                </a:lnTo>
                <a:lnTo>
                  <a:pt x="7515018" y="17680640"/>
                </a:lnTo>
                <a:lnTo>
                  <a:pt x="7515018" y="18007741"/>
                </a:lnTo>
                <a:lnTo>
                  <a:pt x="7614603" y="18007741"/>
                </a:lnTo>
                <a:lnTo>
                  <a:pt x="7614603" y="17786634"/>
                </a:lnTo>
                <a:cubicBezTo>
                  <a:pt x="7614603" y="17761984"/>
                  <a:pt x="7615506" y="17746825"/>
                  <a:pt x="7617314" y="17741155"/>
                </a:cubicBezTo>
                <a:cubicBezTo>
                  <a:pt x="7619122" y="17735486"/>
                  <a:pt x="7623559" y="17732651"/>
                  <a:pt x="7630625" y="17732651"/>
                </a:cubicBezTo>
                <a:cubicBezTo>
                  <a:pt x="7637362" y="17732651"/>
                  <a:pt x="7641471" y="17735116"/>
                  <a:pt x="7642950" y="17740046"/>
                </a:cubicBezTo>
                <a:cubicBezTo>
                  <a:pt x="7644429" y="17744976"/>
                  <a:pt x="7645168" y="17758697"/>
                  <a:pt x="7645168" y="17781211"/>
                </a:cubicBezTo>
                <a:lnTo>
                  <a:pt x="7645168" y="18007741"/>
                </a:lnTo>
                <a:lnTo>
                  <a:pt x="7744753" y="18007741"/>
                </a:lnTo>
                <a:lnTo>
                  <a:pt x="7744753" y="17778500"/>
                </a:lnTo>
                <a:cubicBezTo>
                  <a:pt x="7744753" y="17749905"/>
                  <a:pt x="7743192" y="17729487"/>
                  <a:pt x="7740070" y="17717245"/>
                </a:cubicBezTo>
                <a:cubicBezTo>
                  <a:pt x="7736947" y="17705002"/>
                  <a:pt x="7729963" y="17694854"/>
                  <a:pt x="7719117" y="17686803"/>
                </a:cubicBezTo>
                <a:cubicBezTo>
                  <a:pt x="7708271" y="17678750"/>
                  <a:pt x="7694303" y="17674724"/>
                  <a:pt x="7677213" y="17674724"/>
                </a:cubicBezTo>
                <a:close/>
                <a:moveTo>
                  <a:pt x="7365069" y="17674724"/>
                </a:moveTo>
                <a:cubicBezTo>
                  <a:pt x="7342227" y="17674724"/>
                  <a:pt x="7322014" y="17679120"/>
                  <a:pt x="7304431" y="17687912"/>
                </a:cubicBezTo>
                <a:cubicBezTo>
                  <a:pt x="7286847" y="17696704"/>
                  <a:pt x="7274194" y="17709357"/>
                  <a:pt x="7266470" y="17725872"/>
                </a:cubicBezTo>
                <a:cubicBezTo>
                  <a:pt x="7258747" y="17742388"/>
                  <a:pt x="7254885" y="17764942"/>
                  <a:pt x="7254885" y="17793536"/>
                </a:cubicBezTo>
                <a:lnTo>
                  <a:pt x="7254885" y="17888930"/>
                </a:lnTo>
                <a:cubicBezTo>
                  <a:pt x="7254885" y="17913251"/>
                  <a:pt x="7256611" y="17931779"/>
                  <a:pt x="7260061" y="17944515"/>
                </a:cubicBezTo>
                <a:cubicBezTo>
                  <a:pt x="7263512" y="17957251"/>
                  <a:pt x="7269716" y="17968918"/>
                  <a:pt x="7278672" y="17979517"/>
                </a:cubicBezTo>
                <a:cubicBezTo>
                  <a:pt x="7287628" y="17990117"/>
                  <a:pt x="7300158" y="17998456"/>
                  <a:pt x="7316263" y="18004537"/>
                </a:cubicBezTo>
                <a:cubicBezTo>
                  <a:pt x="7332367" y="18010617"/>
                  <a:pt x="7350937" y="18013657"/>
                  <a:pt x="7371971" y="18013657"/>
                </a:cubicBezTo>
                <a:cubicBezTo>
                  <a:pt x="7393663" y="18013657"/>
                  <a:pt x="7411698" y="18010576"/>
                  <a:pt x="7426077" y="18004413"/>
                </a:cubicBezTo>
                <a:cubicBezTo>
                  <a:pt x="7440456" y="17998251"/>
                  <a:pt x="7452329" y="17989008"/>
                  <a:pt x="7461696" y="17976683"/>
                </a:cubicBezTo>
                <a:cubicBezTo>
                  <a:pt x="7471063" y="17964358"/>
                  <a:pt x="7477020" y="17952772"/>
                  <a:pt x="7479567" y="17941927"/>
                </a:cubicBezTo>
                <a:cubicBezTo>
                  <a:pt x="7482114" y="17931081"/>
                  <a:pt x="7483388" y="17915551"/>
                  <a:pt x="7483388" y="17895339"/>
                </a:cubicBezTo>
                <a:lnTo>
                  <a:pt x="7483388" y="17871182"/>
                </a:lnTo>
                <a:lnTo>
                  <a:pt x="7388979" y="17871182"/>
                </a:lnTo>
                <a:lnTo>
                  <a:pt x="7388979" y="17914319"/>
                </a:lnTo>
                <a:cubicBezTo>
                  <a:pt x="7388979" y="17930588"/>
                  <a:pt x="7387706" y="17941557"/>
                  <a:pt x="7385158" y="17947226"/>
                </a:cubicBezTo>
                <a:cubicBezTo>
                  <a:pt x="7382611" y="17952896"/>
                  <a:pt x="7377558" y="17955730"/>
                  <a:pt x="7369999" y="17955730"/>
                </a:cubicBezTo>
                <a:cubicBezTo>
                  <a:pt x="7363919" y="17955730"/>
                  <a:pt x="7359810" y="17953594"/>
                  <a:pt x="7357674" y="17949322"/>
                </a:cubicBezTo>
                <a:cubicBezTo>
                  <a:pt x="7355538" y="17945049"/>
                  <a:pt x="7354470" y="17935517"/>
                  <a:pt x="7354470" y="17920728"/>
                </a:cubicBezTo>
                <a:lnTo>
                  <a:pt x="7354470" y="17849984"/>
                </a:lnTo>
                <a:lnTo>
                  <a:pt x="7483388" y="17849984"/>
                </a:lnTo>
                <a:lnTo>
                  <a:pt x="7483388" y="17806600"/>
                </a:lnTo>
                <a:cubicBezTo>
                  <a:pt x="7483388" y="17774884"/>
                  <a:pt x="7479731" y="17750275"/>
                  <a:pt x="7472418" y="17732774"/>
                </a:cubicBezTo>
                <a:cubicBezTo>
                  <a:pt x="7465106" y="17715273"/>
                  <a:pt x="7452370" y="17701223"/>
                  <a:pt x="7434211" y="17690623"/>
                </a:cubicBezTo>
                <a:cubicBezTo>
                  <a:pt x="7416053" y="17680024"/>
                  <a:pt x="7393005" y="17674724"/>
                  <a:pt x="7365069" y="17674724"/>
                </a:cubicBezTo>
                <a:close/>
                <a:moveTo>
                  <a:pt x="6796825" y="17674724"/>
                </a:moveTo>
                <a:cubicBezTo>
                  <a:pt x="6781378" y="17674724"/>
                  <a:pt x="6768026" y="17678792"/>
                  <a:pt x="6756769" y="17686926"/>
                </a:cubicBezTo>
                <a:cubicBezTo>
                  <a:pt x="6745512" y="17695060"/>
                  <a:pt x="6738405" y="17704591"/>
                  <a:pt x="6735447" y="17715520"/>
                </a:cubicBezTo>
                <a:cubicBezTo>
                  <a:pt x="6732489" y="17726447"/>
                  <a:pt x="6731010" y="17743004"/>
                  <a:pt x="6731010" y="17765188"/>
                </a:cubicBezTo>
                <a:lnTo>
                  <a:pt x="6731010" y="17909389"/>
                </a:lnTo>
                <a:cubicBezTo>
                  <a:pt x="6731010" y="17936339"/>
                  <a:pt x="6732982" y="17956347"/>
                  <a:pt x="6736926" y="17969411"/>
                </a:cubicBezTo>
                <a:cubicBezTo>
                  <a:pt x="6740870" y="17982475"/>
                  <a:pt x="6748552" y="17993116"/>
                  <a:pt x="6759973" y="18001332"/>
                </a:cubicBezTo>
                <a:cubicBezTo>
                  <a:pt x="6771394" y="18009549"/>
                  <a:pt x="6785815" y="18013657"/>
                  <a:pt x="6803234" y="18013657"/>
                </a:cubicBezTo>
                <a:cubicBezTo>
                  <a:pt x="6815230" y="18013657"/>
                  <a:pt x="6825295" y="18011805"/>
                  <a:pt x="6833429" y="18008101"/>
                </a:cubicBezTo>
                <a:cubicBezTo>
                  <a:pt x="6841564" y="18004397"/>
                  <a:pt x="6850479" y="17995465"/>
                  <a:pt x="6860174" y="17981305"/>
                </a:cubicBezTo>
                <a:lnTo>
                  <a:pt x="6860174" y="18054329"/>
                </a:lnTo>
                <a:lnTo>
                  <a:pt x="6959759" y="18054329"/>
                </a:lnTo>
                <a:lnTo>
                  <a:pt x="6959759" y="17680640"/>
                </a:lnTo>
                <a:lnTo>
                  <a:pt x="6861900" y="17680640"/>
                </a:lnTo>
                <a:lnTo>
                  <a:pt x="6860174" y="17708556"/>
                </a:lnTo>
                <a:cubicBezTo>
                  <a:pt x="6851465" y="17697196"/>
                  <a:pt x="6841851" y="17688718"/>
                  <a:pt x="6831334" y="17683121"/>
                </a:cubicBezTo>
                <a:cubicBezTo>
                  <a:pt x="6820817" y="17677523"/>
                  <a:pt x="6809314" y="17674724"/>
                  <a:pt x="6796825" y="17674724"/>
                </a:cubicBezTo>
                <a:close/>
                <a:moveTo>
                  <a:pt x="6584019" y="17674724"/>
                </a:moveTo>
                <a:cubicBezTo>
                  <a:pt x="6561177" y="17674724"/>
                  <a:pt x="6540964" y="17679120"/>
                  <a:pt x="6523381" y="17687912"/>
                </a:cubicBezTo>
                <a:cubicBezTo>
                  <a:pt x="6505797" y="17696704"/>
                  <a:pt x="6493144" y="17709357"/>
                  <a:pt x="6485420" y="17725872"/>
                </a:cubicBezTo>
                <a:cubicBezTo>
                  <a:pt x="6477697" y="17742388"/>
                  <a:pt x="6473835" y="17764942"/>
                  <a:pt x="6473835" y="17793536"/>
                </a:cubicBezTo>
                <a:lnTo>
                  <a:pt x="6473835" y="17888930"/>
                </a:lnTo>
                <a:cubicBezTo>
                  <a:pt x="6473835" y="17913251"/>
                  <a:pt x="6475561" y="17931779"/>
                  <a:pt x="6479012" y="17944515"/>
                </a:cubicBezTo>
                <a:cubicBezTo>
                  <a:pt x="6482462" y="17957251"/>
                  <a:pt x="6488666" y="17968918"/>
                  <a:pt x="6497622" y="17979517"/>
                </a:cubicBezTo>
                <a:cubicBezTo>
                  <a:pt x="6506578" y="17990117"/>
                  <a:pt x="6519108" y="17998456"/>
                  <a:pt x="6535213" y="18004537"/>
                </a:cubicBezTo>
                <a:cubicBezTo>
                  <a:pt x="6551317" y="18010617"/>
                  <a:pt x="6569887" y="18013657"/>
                  <a:pt x="6590921" y="18013657"/>
                </a:cubicBezTo>
                <a:cubicBezTo>
                  <a:pt x="6612613" y="18013657"/>
                  <a:pt x="6630648" y="18010576"/>
                  <a:pt x="6645027" y="18004413"/>
                </a:cubicBezTo>
                <a:cubicBezTo>
                  <a:pt x="6659406" y="17998251"/>
                  <a:pt x="6671279" y="17989008"/>
                  <a:pt x="6680646" y="17976683"/>
                </a:cubicBezTo>
                <a:cubicBezTo>
                  <a:pt x="6690013" y="17964358"/>
                  <a:pt x="6695970" y="17952772"/>
                  <a:pt x="6698517" y="17941927"/>
                </a:cubicBezTo>
                <a:cubicBezTo>
                  <a:pt x="6701064" y="17931081"/>
                  <a:pt x="6702337" y="17915551"/>
                  <a:pt x="6702337" y="17895339"/>
                </a:cubicBezTo>
                <a:lnTo>
                  <a:pt x="6702337" y="17871182"/>
                </a:lnTo>
                <a:lnTo>
                  <a:pt x="6607929" y="17871182"/>
                </a:lnTo>
                <a:lnTo>
                  <a:pt x="6607929" y="17914319"/>
                </a:lnTo>
                <a:cubicBezTo>
                  <a:pt x="6607929" y="17930588"/>
                  <a:pt x="6606656" y="17941557"/>
                  <a:pt x="6604109" y="17947226"/>
                </a:cubicBezTo>
                <a:cubicBezTo>
                  <a:pt x="6601561" y="17952896"/>
                  <a:pt x="6596508" y="17955730"/>
                  <a:pt x="6588949" y="17955730"/>
                </a:cubicBezTo>
                <a:cubicBezTo>
                  <a:pt x="6582869" y="17955730"/>
                  <a:pt x="6578760" y="17953594"/>
                  <a:pt x="6576624" y="17949322"/>
                </a:cubicBezTo>
                <a:cubicBezTo>
                  <a:pt x="6574488" y="17945049"/>
                  <a:pt x="6573420" y="17935517"/>
                  <a:pt x="6573420" y="17920728"/>
                </a:cubicBezTo>
                <a:lnTo>
                  <a:pt x="6573420" y="17849984"/>
                </a:lnTo>
                <a:lnTo>
                  <a:pt x="6702337" y="17849984"/>
                </a:lnTo>
                <a:lnTo>
                  <a:pt x="6702337" y="17806600"/>
                </a:lnTo>
                <a:cubicBezTo>
                  <a:pt x="6702337" y="17774884"/>
                  <a:pt x="6698681" y="17750275"/>
                  <a:pt x="6691368" y="17732774"/>
                </a:cubicBezTo>
                <a:cubicBezTo>
                  <a:pt x="6684056" y="17715273"/>
                  <a:pt x="6671320" y="17701223"/>
                  <a:pt x="6653161" y="17690623"/>
                </a:cubicBezTo>
                <a:cubicBezTo>
                  <a:pt x="6635003" y="17680024"/>
                  <a:pt x="6611955" y="17674724"/>
                  <a:pt x="6584019" y="17674724"/>
                </a:cubicBezTo>
                <a:close/>
                <a:moveTo>
                  <a:pt x="6334309" y="17674724"/>
                </a:moveTo>
                <a:cubicBezTo>
                  <a:pt x="6312453" y="17674724"/>
                  <a:pt x="6293267" y="17678093"/>
                  <a:pt x="6276752" y="17684831"/>
                </a:cubicBezTo>
                <a:cubicBezTo>
                  <a:pt x="6260237" y="17691568"/>
                  <a:pt x="6248528" y="17701140"/>
                  <a:pt x="6241626" y="17713547"/>
                </a:cubicBezTo>
                <a:cubicBezTo>
                  <a:pt x="6234724" y="17725954"/>
                  <a:pt x="6231273" y="17745222"/>
                  <a:pt x="6231273" y="17771351"/>
                </a:cubicBezTo>
                <a:cubicBezTo>
                  <a:pt x="6231273" y="17789756"/>
                  <a:pt x="6234478" y="17805655"/>
                  <a:pt x="6240887" y="17819048"/>
                </a:cubicBezTo>
                <a:cubicBezTo>
                  <a:pt x="6247295" y="17832441"/>
                  <a:pt x="6265125" y="17847354"/>
                  <a:pt x="6294376" y="17863787"/>
                </a:cubicBezTo>
                <a:cubicBezTo>
                  <a:pt x="6329214" y="17883178"/>
                  <a:pt x="6348523" y="17894846"/>
                  <a:pt x="6352303" y="17898790"/>
                </a:cubicBezTo>
                <a:cubicBezTo>
                  <a:pt x="6355918" y="17902734"/>
                  <a:pt x="6357726" y="17912511"/>
                  <a:pt x="6357726" y="17928123"/>
                </a:cubicBezTo>
                <a:cubicBezTo>
                  <a:pt x="6357726" y="17939461"/>
                  <a:pt x="6356329" y="17946897"/>
                  <a:pt x="6353535" y="17950431"/>
                </a:cubicBezTo>
                <a:cubicBezTo>
                  <a:pt x="6350742" y="17953964"/>
                  <a:pt x="6345812" y="17955730"/>
                  <a:pt x="6338746" y="17955730"/>
                </a:cubicBezTo>
                <a:cubicBezTo>
                  <a:pt x="6332172" y="17955730"/>
                  <a:pt x="6327777" y="17953101"/>
                  <a:pt x="6325558" y="17947842"/>
                </a:cubicBezTo>
                <a:cubicBezTo>
                  <a:pt x="6323340" y="17942584"/>
                  <a:pt x="6322230" y="17931163"/>
                  <a:pt x="6322230" y="17913579"/>
                </a:cubicBezTo>
                <a:lnTo>
                  <a:pt x="6322230" y="17892873"/>
                </a:lnTo>
                <a:lnTo>
                  <a:pt x="6233985" y="17892873"/>
                </a:lnTo>
                <a:lnTo>
                  <a:pt x="6233985" y="17908650"/>
                </a:lnTo>
                <a:cubicBezTo>
                  <a:pt x="6233985" y="17935928"/>
                  <a:pt x="6237353" y="17956305"/>
                  <a:pt x="6244091" y="17969781"/>
                </a:cubicBezTo>
                <a:cubicBezTo>
                  <a:pt x="6250829" y="17983256"/>
                  <a:pt x="6263194" y="17993937"/>
                  <a:pt x="6281189" y="18001825"/>
                </a:cubicBezTo>
                <a:cubicBezTo>
                  <a:pt x="6299183" y="18009713"/>
                  <a:pt x="6320834" y="18013657"/>
                  <a:pt x="6346141" y="18013657"/>
                </a:cubicBezTo>
                <a:cubicBezTo>
                  <a:pt x="6368983" y="18013657"/>
                  <a:pt x="6388497" y="18010001"/>
                  <a:pt x="6404684" y="18002688"/>
                </a:cubicBezTo>
                <a:cubicBezTo>
                  <a:pt x="6420870" y="17995375"/>
                  <a:pt x="6432414" y="17984940"/>
                  <a:pt x="6439316" y="17971383"/>
                </a:cubicBezTo>
                <a:cubicBezTo>
                  <a:pt x="6446218" y="17957826"/>
                  <a:pt x="6449669" y="17937736"/>
                  <a:pt x="6449669" y="17911114"/>
                </a:cubicBezTo>
                <a:cubicBezTo>
                  <a:pt x="6449669" y="17887286"/>
                  <a:pt x="6445150" y="17869128"/>
                  <a:pt x="6436112" y="17856638"/>
                </a:cubicBezTo>
                <a:cubicBezTo>
                  <a:pt x="6427074" y="17844149"/>
                  <a:pt x="6408093" y="17830839"/>
                  <a:pt x="6379171" y="17816706"/>
                </a:cubicBezTo>
                <a:cubicBezTo>
                  <a:pt x="6357479" y="17806025"/>
                  <a:pt x="6343142" y="17797890"/>
                  <a:pt x="6336157" y="17792303"/>
                </a:cubicBezTo>
                <a:cubicBezTo>
                  <a:pt x="6329173" y="17786716"/>
                  <a:pt x="6324983" y="17781581"/>
                  <a:pt x="6323586" y="17776897"/>
                </a:cubicBezTo>
                <a:cubicBezTo>
                  <a:pt x="6322189" y="17772214"/>
                  <a:pt x="6321491" y="17764860"/>
                  <a:pt x="6321491" y="17754836"/>
                </a:cubicBezTo>
                <a:cubicBezTo>
                  <a:pt x="6321491" y="17747441"/>
                  <a:pt x="6322888" y="17741895"/>
                  <a:pt x="6325681" y="17738197"/>
                </a:cubicBezTo>
                <a:cubicBezTo>
                  <a:pt x="6328475" y="17734500"/>
                  <a:pt x="6332665" y="17732651"/>
                  <a:pt x="6338253" y="17732651"/>
                </a:cubicBezTo>
                <a:cubicBezTo>
                  <a:pt x="6345155" y="17732651"/>
                  <a:pt x="6349468" y="17734664"/>
                  <a:pt x="6351194" y="17738690"/>
                </a:cubicBezTo>
                <a:cubicBezTo>
                  <a:pt x="6352919" y="17742716"/>
                  <a:pt x="6353782" y="17752289"/>
                  <a:pt x="6353782" y="17767407"/>
                </a:cubicBezTo>
                <a:lnTo>
                  <a:pt x="6353782" y="17785154"/>
                </a:lnTo>
                <a:lnTo>
                  <a:pt x="6442028" y="17785154"/>
                </a:lnTo>
                <a:lnTo>
                  <a:pt x="6442028" y="17766175"/>
                </a:lnTo>
                <a:cubicBezTo>
                  <a:pt x="6442028" y="17749741"/>
                  <a:pt x="6441165" y="17737663"/>
                  <a:pt x="6439440" y="17729940"/>
                </a:cubicBezTo>
                <a:cubicBezTo>
                  <a:pt x="6437714" y="17722216"/>
                  <a:pt x="6432784" y="17713835"/>
                  <a:pt x="6424650" y="17704797"/>
                </a:cubicBezTo>
                <a:cubicBezTo>
                  <a:pt x="6416515" y="17695759"/>
                  <a:pt x="6404848" y="17688487"/>
                  <a:pt x="6389647" y="17682982"/>
                </a:cubicBezTo>
                <a:cubicBezTo>
                  <a:pt x="6374447" y="17677477"/>
                  <a:pt x="6356000" y="17674724"/>
                  <a:pt x="6334309" y="17674724"/>
                </a:cubicBezTo>
                <a:close/>
                <a:moveTo>
                  <a:pt x="9910969" y="17637010"/>
                </a:moveTo>
                <a:lnTo>
                  <a:pt x="9910969" y="17688528"/>
                </a:lnTo>
                <a:lnTo>
                  <a:pt x="9889524" y="17688528"/>
                </a:lnTo>
                <a:lnTo>
                  <a:pt x="9889524" y="17740292"/>
                </a:lnTo>
                <a:lnTo>
                  <a:pt x="9910969" y="17740292"/>
                </a:lnTo>
                <a:lnTo>
                  <a:pt x="9910969" y="17906431"/>
                </a:lnTo>
                <a:cubicBezTo>
                  <a:pt x="9910969" y="17938968"/>
                  <a:pt x="9911873" y="17959633"/>
                  <a:pt x="9913681" y="17968425"/>
                </a:cubicBezTo>
                <a:cubicBezTo>
                  <a:pt x="9915488" y="17977217"/>
                  <a:pt x="9920090" y="17985023"/>
                  <a:pt x="9927484" y="17991842"/>
                </a:cubicBezTo>
                <a:cubicBezTo>
                  <a:pt x="9934880" y="17998662"/>
                  <a:pt x="9943424" y="18003016"/>
                  <a:pt x="9953120" y="18004907"/>
                </a:cubicBezTo>
                <a:cubicBezTo>
                  <a:pt x="9962816" y="18006796"/>
                  <a:pt x="9979002" y="18007741"/>
                  <a:pt x="10001680" y="18007741"/>
                </a:cubicBezTo>
                <a:lnTo>
                  <a:pt x="10041859" y="18007741"/>
                </a:lnTo>
                <a:lnTo>
                  <a:pt x="10041859" y="17954991"/>
                </a:lnTo>
                <a:cubicBezTo>
                  <a:pt x="10025590" y="17954991"/>
                  <a:pt x="10016346" y="17953759"/>
                  <a:pt x="10014128" y="17951293"/>
                </a:cubicBezTo>
                <a:cubicBezTo>
                  <a:pt x="10011910" y="17948828"/>
                  <a:pt x="10010800" y="17936833"/>
                  <a:pt x="10010800" y="17915305"/>
                </a:cubicBezTo>
                <a:lnTo>
                  <a:pt x="10010800" y="17740292"/>
                </a:lnTo>
                <a:lnTo>
                  <a:pt x="10037668" y="17740292"/>
                </a:lnTo>
                <a:lnTo>
                  <a:pt x="10037668" y="17688528"/>
                </a:lnTo>
                <a:lnTo>
                  <a:pt x="10010800" y="17688528"/>
                </a:lnTo>
                <a:lnTo>
                  <a:pt x="10010800" y="17637010"/>
                </a:lnTo>
                <a:close/>
                <a:moveTo>
                  <a:pt x="10058193" y="17608663"/>
                </a:moveTo>
                <a:lnTo>
                  <a:pt x="10058193" y="17660674"/>
                </a:lnTo>
                <a:lnTo>
                  <a:pt x="10160736" y="17660674"/>
                </a:lnTo>
                <a:lnTo>
                  <a:pt x="10160736" y="17608663"/>
                </a:lnTo>
                <a:close/>
                <a:moveTo>
                  <a:pt x="8738957" y="17608663"/>
                </a:moveTo>
                <a:cubicBezTo>
                  <a:pt x="8716772" y="17608663"/>
                  <a:pt x="8700422" y="17610142"/>
                  <a:pt x="8689904" y="17613100"/>
                </a:cubicBezTo>
                <a:cubicBezTo>
                  <a:pt x="8679387" y="17616058"/>
                  <a:pt x="8671212" y="17620372"/>
                  <a:pt x="8665378" y="17626041"/>
                </a:cubicBezTo>
                <a:cubicBezTo>
                  <a:pt x="8659544" y="17631711"/>
                  <a:pt x="8655888" y="17638160"/>
                  <a:pt x="8654409" y="17645391"/>
                </a:cubicBezTo>
                <a:cubicBezTo>
                  <a:pt x="8652930" y="17652622"/>
                  <a:pt x="8652190" y="17667000"/>
                  <a:pt x="8652190" y="17688528"/>
                </a:cubicBezTo>
                <a:lnTo>
                  <a:pt x="8631731" y="17688528"/>
                </a:lnTo>
                <a:lnTo>
                  <a:pt x="8631731" y="17740292"/>
                </a:lnTo>
                <a:lnTo>
                  <a:pt x="8652190" y="17740292"/>
                </a:lnTo>
                <a:lnTo>
                  <a:pt x="8652190" y="18007741"/>
                </a:lnTo>
                <a:lnTo>
                  <a:pt x="8751775" y="18007741"/>
                </a:lnTo>
                <a:lnTo>
                  <a:pt x="8751775" y="17740292"/>
                </a:lnTo>
                <a:lnTo>
                  <a:pt x="8775438" y="17740292"/>
                </a:lnTo>
                <a:lnTo>
                  <a:pt x="8775438" y="17688528"/>
                </a:lnTo>
                <a:lnTo>
                  <a:pt x="8733534" y="17688528"/>
                </a:lnTo>
                <a:lnTo>
                  <a:pt x="8733534" y="17678175"/>
                </a:lnTo>
                <a:cubicBezTo>
                  <a:pt x="8733534" y="17669301"/>
                  <a:pt x="8735383" y="17663919"/>
                  <a:pt x="8739080" y="17662030"/>
                </a:cubicBezTo>
                <a:cubicBezTo>
                  <a:pt x="8742778" y="17660140"/>
                  <a:pt x="8754897" y="17659195"/>
                  <a:pt x="8775438" y="17659195"/>
                </a:cubicBezTo>
                <a:lnTo>
                  <a:pt x="8775438" y="17608663"/>
                </a:lnTo>
                <a:close/>
                <a:moveTo>
                  <a:pt x="10055802" y="17123051"/>
                </a:moveTo>
                <a:cubicBezTo>
                  <a:pt x="10061390" y="17123051"/>
                  <a:pt x="10065087" y="17125516"/>
                  <a:pt x="10066894" y="17130446"/>
                </a:cubicBezTo>
                <a:cubicBezTo>
                  <a:pt x="10068702" y="17135376"/>
                  <a:pt x="10069606" y="17146304"/>
                  <a:pt x="10069606" y="17163230"/>
                </a:cubicBezTo>
                <a:lnTo>
                  <a:pt x="10069606" y="17187140"/>
                </a:lnTo>
                <a:lnTo>
                  <a:pt x="10040520" y="17187140"/>
                </a:lnTo>
                <a:lnTo>
                  <a:pt x="10040520" y="17163230"/>
                </a:lnTo>
                <a:cubicBezTo>
                  <a:pt x="10040520" y="17144825"/>
                  <a:pt x="10041341" y="17133527"/>
                  <a:pt x="10042984" y="17129337"/>
                </a:cubicBezTo>
                <a:cubicBezTo>
                  <a:pt x="10044628" y="17125146"/>
                  <a:pt x="10048900" y="17123051"/>
                  <a:pt x="10055802" y="17123051"/>
                </a:cubicBezTo>
                <a:close/>
                <a:moveTo>
                  <a:pt x="9093284" y="17123051"/>
                </a:moveTo>
                <a:cubicBezTo>
                  <a:pt x="9099200" y="17123051"/>
                  <a:pt x="9103062" y="17125228"/>
                  <a:pt x="9104870" y="17129583"/>
                </a:cubicBezTo>
                <a:cubicBezTo>
                  <a:pt x="9106677" y="17133938"/>
                  <a:pt x="9107581" y="17144496"/>
                  <a:pt x="9107581" y="17161258"/>
                </a:cubicBezTo>
                <a:lnTo>
                  <a:pt x="9107581" y="17312114"/>
                </a:lnTo>
                <a:cubicBezTo>
                  <a:pt x="9107581" y="17326246"/>
                  <a:pt x="9106636" y="17335449"/>
                  <a:pt x="9104746" y="17339722"/>
                </a:cubicBezTo>
                <a:cubicBezTo>
                  <a:pt x="9102857" y="17343994"/>
                  <a:pt x="9098954" y="17346130"/>
                  <a:pt x="9093038" y="17346130"/>
                </a:cubicBezTo>
                <a:cubicBezTo>
                  <a:pt x="9087286" y="17346130"/>
                  <a:pt x="9083424" y="17343789"/>
                  <a:pt x="9081452" y="17339105"/>
                </a:cubicBezTo>
                <a:cubicBezTo>
                  <a:pt x="9079480" y="17334421"/>
                  <a:pt x="9078494" y="17324357"/>
                  <a:pt x="9078494" y="17308909"/>
                </a:cubicBezTo>
                <a:lnTo>
                  <a:pt x="9078494" y="17161258"/>
                </a:lnTo>
                <a:cubicBezTo>
                  <a:pt x="9078494" y="17144496"/>
                  <a:pt x="9079480" y="17133938"/>
                  <a:pt x="9081452" y="17129583"/>
                </a:cubicBezTo>
                <a:cubicBezTo>
                  <a:pt x="9083424" y="17125228"/>
                  <a:pt x="9087368" y="17123051"/>
                  <a:pt x="9093284" y="17123051"/>
                </a:cubicBezTo>
                <a:close/>
                <a:moveTo>
                  <a:pt x="8608002" y="17123051"/>
                </a:moveTo>
                <a:cubicBezTo>
                  <a:pt x="8613590" y="17123051"/>
                  <a:pt x="8617287" y="17125516"/>
                  <a:pt x="8619094" y="17130446"/>
                </a:cubicBezTo>
                <a:cubicBezTo>
                  <a:pt x="8620902" y="17135376"/>
                  <a:pt x="8621806" y="17146304"/>
                  <a:pt x="8621806" y="17163230"/>
                </a:cubicBezTo>
                <a:lnTo>
                  <a:pt x="8621806" y="17187140"/>
                </a:lnTo>
                <a:lnTo>
                  <a:pt x="8592720" y="17187140"/>
                </a:lnTo>
                <a:lnTo>
                  <a:pt x="8592720" y="17163230"/>
                </a:lnTo>
                <a:cubicBezTo>
                  <a:pt x="8592720" y="17144825"/>
                  <a:pt x="8593541" y="17133527"/>
                  <a:pt x="8595184" y="17129337"/>
                </a:cubicBezTo>
                <a:cubicBezTo>
                  <a:pt x="8596828" y="17125146"/>
                  <a:pt x="8601100" y="17123051"/>
                  <a:pt x="8608002" y="17123051"/>
                </a:cubicBezTo>
                <a:close/>
                <a:moveTo>
                  <a:pt x="8200646" y="17123051"/>
                </a:moveTo>
                <a:cubicBezTo>
                  <a:pt x="8206890" y="17123051"/>
                  <a:pt x="8211081" y="17125639"/>
                  <a:pt x="8213217" y="17130815"/>
                </a:cubicBezTo>
                <a:cubicBezTo>
                  <a:pt x="8215354" y="17135992"/>
                  <a:pt x="8216422" y="17147043"/>
                  <a:pt x="8216422" y="17163969"/>
                </a:cubicBezTo>
                <a:lnTo>
                  <a:pt x="8216422" y="17301761"/>
                </a:lnTo>
                <a:cubicBezTo>
                  <a:pt x="8216422" y="17321152"/>
                  <a:pt x="8215477" y="17333394"/>
                  <a:pt x="8213587" y="17338489"/>
                </a:cubicBezTo>
                <a:cubicBezTo>
                  <a:pt x="8211697" y="17343583"/>
                  <a:pt x="8207630" y="17346130"/>
                  <a:pt x="8201385" y="17346130"/>
                </a:cubicBezTo>
                <a:cubicBezTo>
                  <a:pt x="8195305" y="17346130"/>
                  <a:pt x="8191238" y="17343666"/>
                  <a:pt x="8189184" y="17338736"/>
                </a:cubicBezTo>
                <a:cubicBezTo>
                  <a:pt x="8187130" y="17333806"/>
                  <a:pt x="8186103" y="17322549"/>
                  <a:pt x="8186103" y="17304965"/>
                </a:cubicBezTo>
                <a:lnTo>
                  <a:pt x="8186103" y="17163969"/>
                </a:lnTo>
                <a:cubicBezTo>
                  <a:pt x="8186103" y="17145729"/>
                  <a:pt x="8187006" y="17134349"/>
                  <a:pt x="8188814" y="17129830"/>
                </a:cubicBezTo>
                <a:cubicBezTo>
                  <a:pt x="8190622" y="17125310"/>
                  <a:pt x="8194566" y="17123051"/>
                  <a:pt x="8200646" y="17123051"/>
                </a:cubicBezTo>
                <a:close/>
                <a:moveTo>
                  <a:pt x="7293059" y="17123051"/>
                </a:moveTo>
                <a:cubicBezTo>
                  <a:pt x="7298975" y="17123051"/>
                  <a:pt x="7302837" y="17125228"/>
                  <a:pt x="7304645" y="17129583"/>
                </a:cubicBezTo>
                <a:cubicBezTo>
                  <a:pt x="7306452" y="17133938"/>
                  <a:pt x="7307356" y="17144496"/>
                  <a:pt x="7307356" y="17161258"/>
                </a:cubicBezTo>
                <a:lnTo>
                  <a:pt x="7307356" y="17312114"/>
                </a:lnTo>
                <a:cubicBezTo>
                  <a:pt x="7307356" y="17326246"/>
                  <a:pt x="7306411" y="17335449"/>
                  <a:pt x="7304521" y="17339722"/>
                </a:cubicBezTo>
                <a:cubicBezTo>
                  <a:pt x="7302632" y="17343994"/>
                  <a:pt x="7298729" y="17346130"/>
                  <a:pt x="7292813" y="17346130"/>
                </a:cubicBezTo>
                <a:cubicBezTo>
                  <a:pt x="7287061" y="17346130"/>
                  <a:pt x="7283200" y="17343789"/>
                  <a:pt x="7281228" y="17339105"/>
                </a:cubicBezTo>
                <a:cubicBezTo>
                  <a:pt x="7279256" y="17334421"/>
                  <a:pt x="7278270" y="17324357"/>
                  <a:pt x="7278270" y="17308909"/>
                </a:cubicBezTo>
                <a:lnTo>
                  <a:pt x="7278270" y="17161258"/>
                </a:lnTo>
                <a:cubicBezTo>
                  <a:pt x="7278270" y="17144496"/>
                  <a:pt x="7279256" y="17133938"/>
                  <a:pt x="7281228" y="17129583"/>
                </a:cubicBezTo>
                <a:cubicBezTo>
                  <a:pt x="7283200" y="17125228"/>
                  <a:pt x="7287143" y="17123051"/>
                  <a:pt x="7293059" y="17123051"/>
                </a:cubicBezTo>
                <a:close/>
                <a:moveTo>
                  <a:pt x="7030057" y="17123051"/>
                </a:moveTo>
                <a:cubicBezTo>
                  <a:pt x="7036795" y="17123051"/>
                  <a:pt x="7040903" y="17125187"/>
                  <a:pt x="7042382" y="17129460"/>
                </a:cubicBezTo>
                <a:cubicBezTo>
                  <a:pt x="7043861" y="17133733"/>
                  <a:pt x="7044600" y="17145975"/>
                  <a:pt x="7044600" y="17166188"/>
                </a:cubicBezTo>
                <a:lnTo>
                  <a:pt x="7044600" y="17306444"/>
                </a:lnTo>
                <a:cubicBezTo>
                  <a:pt x="7044600" y="17323864"/>
                  <a:pt x="7043820" y="17334833"/>
                  <a:pt x="7042259" y="17339352"/>
                </a:cubicBezTo>
                <a:cubicBezTo>
                  <a:pt x="7040697" y="17343871"/>
                  <a:pt x="7036712" y="17346130"/>
                  <a:pt x="7030303" y="17346130"/>
                </a:cubicBezTo>
                <a:cubicBezTo>
                  <a:pt x="7023730" y="17346130"/>
                  <a:pt x="7019458" y="17343666"/>
                  <a:pt x="7017486" y="17338736"/>
                </a:cubicBezTo>
                <a:cubicBezTo>
                  <a:pt x="7015514" y="17333806"/>
                  <a:pt x="7014528" y="17321480"/>
                  <a:pt x="7014528" y="17301761"/>
                </a:cubicBezTo>
                <a:lnTo>
                  <a:pt x="7014528" y="17166188"/>
                </a:lnTo>
                <a:cubicBezTo>
                  <a:pt x="7014528" y="17147290"/>
                  <a:pt x="7015472" y="17135376"/>
                  <a:pt x="7017362" y="17130446"/>
                </a:cubicBezTo>
                <a:cubicBezTo>
                  <a:pt x="7019252" y="17125516"/>
                  <a:pt x="7023484" y="17123051"/>
                  <a:pt x="7030057" y="17123051"/>
                </a:cubicBezTo>
                <a:close/>
                <a:moveTo>
                  <a:pt x="6531552" y="17123051"/>
                </a:moveTo>
                <a:cubicBezTo>
                  <a:pt x="6537140" y="17123051"/>
                  <a:pt x="6540837" y="17125516"/>
                  <a:pt x="6542645" y="17130446"/>
                </a:cubicBezTo>
                <a:cubicBezTo>
                  <a:pt x="6544452" y="17135376"/>
                  <a:pt x="6545356" y="17146304"/>
                  <a:pt x="6545356" y="17163230"/>
                </a:cubicBezTo>
                <a:lnTo>
                  <a:pt x="6545356" y="17187140"/>
                </a:lnTo>
                <a:lnTo>
                  <a:pt x="6516270" y="17187140"/>
                </a:lnTo>
                <a:lnTo>
                  <a:pt x="6516270" y="17163230"/>
                </a:lnTo>
                <a:cubicBezTo>
                  <a:pt x="6516270" y="17144825"/>
                  <a:pt x="6517091" y="17133527"/>
                  <a:pt x="6518735" y="17129337"/>
                </a:cubicBezTo>
                <a:cubicBezTo>
                  <a:pt x="6520378" y="17125146"/>
                  <a:pt x="6524651" y="17123051"/>
                  <a:pt x="6531552" y="17123051"/>
                </a:cubicBezTo>
                <a:close/>
                <a:moveTo>
                  <a:pt x="7943643" y="17071040"/>
                </a:moveTo>
                <a:lnTo>
                  <a:pt x="7943643" y="17398141"/>
                </a:lnTo>
                <a:lnTo>
                  <a:pt x="8046186" y="17398141"/>
                </a:lnTo>
                <a:lnTo>
                  <a:pt x="8046186" y="17071040"/>
                </a:lnTo>
                <a:close/>
                <a:moveTo>
                  <a:pt x="10051119" y="17065124"/>
                </a:moveTo>
                <a:cubicBezTo>
                  <a:pt x="10028277" y="17065124"/>
                  <a:pt x="10008064" y="17069520"/>
                  <a:pt x="9990481" y="17078312"/>
                </a:cubicBezTo>
                <a:cubicBezTo>
                  <a:pt x="9972897" y="17087103"/>
                  <a:pt x="9960244" y="17099757"/>
                  <a:pt x="9952520" y="17116272"/>
                </a:cubicBezTo>
                <a:cubicBezTo>
                  <a:pt x="9944796" y="17132788"/>
                  <a:pt x="9940935" y="17155342"/>
                  <a:pt x="9940935" y="17183936"/>
                </a:cubicBezTo>
                <a:lnTo>
                  <a:pt x="9940935" y="17279330"/>
                </a:lnTo>
                <a:cubicBezTo>
                  <a:pt x="9940935" y="17303651"/>
                  <a:pt x="9942660" y="17322179"/>
                  <a:pt x="9946111" y="17334915"/>
                </a:cubicBezTo>
                <a:cubicBezTo>
                  <a:pt x="9949562" y="17347651"/>
                  <a:pt x="9955766" y="17359318"/>
                  <a:pt x="9964722" y="17369917"/>
                </a:cubicBezTo>
                <a:cubicBezTo>
                  <a:pt x="9973678" y="17380516"/>
                  <a:pt x="9986208" y="17388856"/>
                  <a:pt x="10002312" y="17394937"/>
                </a:cubicBezTo>
                <a:cubicBezTo>
                  <a:pt x="10018417" y="17401017"/>
                  <a:pt x="10036986" y="17404057"/>
                  <a:pt x="10058021" y="17404057"/>
                </a:cubicBezTo>
                <a:cubicBezTo>
                  <a:pt x="10079712" y="17404057"/>
                  <a:pt x="10097748" y="17400976"/>
                  <a:pt x="10112127" y="17394814"/>
                </a:cubicBezTo>
                <a:cubicBezTo>
                  <a:pt x="10126506" y="17388651"/>
                  <a:pt x="10138378" y="17379408"/>
                  <a:pt x="10147746" y="17367083"/>
                </a:cubicBezTo>
                <a:cubicBezTo>
                  <a:pt x="10157112" y="17354758"/>
                  <a:pt x="10163069" y="17343173"/>
                  <a:pt x="10165616" y="17332327"/>
                </a:cubicBezTo>
                <a:cubicBezTo>
                  <a:pt x="10168164" y="17321480"/>
                  <a:pt x="10169437" y="17305951"/>
                  <a:pt x="10169437" y="17285738"/>
                </a:cubicBezTo>
                <a:lnTo>
                  <a:pt x="10169437" y="17261582"/>
                </a:lnTo>
                <a:lnTo>
                  <a:pt x="10075029" y="17261582"/>
                </a:lnTo>
                <a:lnTo>
                  <a:pt x="10075029" y="17304719"/>
                </a:lnTo>
                <a:cubicBezTo>
                  <a:pt x="10075029" y="17320988"/>
                  <a:pt x="10073756" y="17331957"/>
                  <a:pt x="10071208" y="17337626"/>
                </a:cubicBezTo>
                <a:cubicBezTo>
                  <a:pt x="10068661" y="17343296"/>
                  <a:pt x="10063608" y="17346130"/>
                  <a:pt x="10056049" y="17346130"/>
                </a:cubicBezTo>
                <a:cubicBezTo>
                  <a:pt x="10049968" y="17346130"/>
                  <a:pt x="10045860" y="17343994"/>
                  <a:pt x="10043724" y="17339722"/>
                </a:cubicBezTo>
                <a:cubicBezTo>
                  <a:pt x="10041588" y="17335449"/>
                  <a:pt x="10040520" y="17325917"/>
                  <a:pt x="10040520" y="17311128"/>
                </a:cubicBezTo>
                <a:lnTo>
                  <a:pt x="10040520" y="17240384"/>
                </a:lnTo>
                <a:lnTo>
                  <a:pt x="10169437" y="17240384"/>
                </a:lnTo>
                <a:lnTo>
                  <a:pt x="10169437" y="17197000"/>
                </a:lnTo>
                <a:cubicBezTo>
                  <a:pt x="10169437" y="17165284"/>
                  <a:pt x="10165781" y="17140676"/>
                  <a:pt x="10158468" y="17123174"/>
                </a:cubicBezTo>
                <a:cubicBezTo>
                  <a:pt x="10151156" y="17105673"/>
                  <a:pt x="10138420" y="17091622"/>
                  <a:pt x="10120261" y="17081023"/>
                </a:cubicBezTo>
                <a:cubicBezTo>
                  <a:pt x="10102103" y="17070424"/>
                  <a:pt x="10079055" y="17065124"/>
                  <a:pt x="10051119" y="17065124"/>
                </a:cubicBezTo>
                <a:close/>
                <a:moveTo>
                  <a:pt x="9397540" y="17065124"/>
                </a:moveTo>
                <a:cubicBezTo>
                  <a:pt x="9370097" y="17066937"/>
                  <a:pt x="9349144" y="17083247"/>
                  <a:pt x="9334684" y="17114054"/>
                </a:cubicBezTo>
                <a:lnTo>
                  <a:pt x="9338628" y="17071040"/>
                </a:lnTo>
                <a:lnTo>
                  <a:pt x="9239043" y="17071040"/>
                </a:lnTo>
                <a:lnTo>
                  <a:pt x="9239043" y="17398141"/>
                </a:lnTo>
                <a:lnTo>
                  <a:pt x="9338628" y="17398141"/>
                </a:lnTo>
                <a:lnTo>
                  <a:pt x="9338628" y="17268977"/>
                </a:lnTo>
                <a:cubicBezTo>
                  <a:pt x="9338628" y="17237261"/>
                  <a:pt x="9339614" y="17217007"/>
                  <a:pt x="9341586" y="17208216"/>
                </a:cubicBezTo>
                <a:cubicBezTo>
                  <a:pt x="9343557" y="17199423"/>
                  <a:pt x="9348816" y="17192563"/>
                  <a:pt x="9357361" y="17187633"/>
                </a:cubicBezTo>
                <a:cubicBezTo>
                  <a:pt x="9365906" y="17182703"/>
                  <a:pt x="9379299" y="17180238"/>
                  <a:pt x="9397540" y="17180238"/>
                </a:cubicBezTo>
                <a:close/>
                <a:moveTo>
                  <a:pt x="9089833" y="17065124"/>
                </a:moveTo>
                <a:cubicBezTo>
                  <a:pt x="9063212" y="17065124"/>
                  <a:pt x="9041356" y="17070301"/>
                  <a:pt x="9024265" y="17080654"/>
                </a:cubicBezTo>
                <a:cubicBezTo>
                  <a:pt x="9007175" y="17091006"/>
                  <a:pt x="8995343" y="17104728"/>
                  <a:pt x="8988770" y="17121819"/>
                </a:cubicBezTo>
                <a:cubicBezTo>
                  <a:pt x="8982196" y="17138909"/>
                  <a:pt x="8978910" y="17162655"/>
                  <a:pt x="8978910" y="17193056"/>
                </a:cubicBezTo>
                <a:lnTo>
                  <a:pt x="8978910" y="17276865"/>
                </a:lnTo>
                <a:cubicBezTo>
                  <a:pt x="8978910" y="17304637"/>
                  <a:pt x="8980718" y="17325465"/>
                  <a:pt x="8984333" y="17339352"/>
                </a:cubicBezTo>
                <a:cubicBezTo>
                  <a:pt x="8987948" y="17353237"/>
                  <a:pt x="8993988" y="17365070"/>
                  <a:pt x="9002450" y="17374847"/>
                </a:cubicBezTo>
                <a:cubicBezTo>
                  <a:pt x="9010914" y="17384625"/>
                  <a:pt x="9022786" y="17391938"/>
                  <a:pt x="9038069" y="17396785"/>
                </a:cubicBezTo>
                <a:cubicBezTo>
                  <a:pt x="9053352" y="17401633"/>
                  <a:pt x="9072004" y="17404057"/>
                  <a:pt x="9094024" y="17404057"/>
                </a:cubicBezTo>
                <a:cubicBezTo>
                  <a:pt x="9113744" y="17404057"/>
                  <a:pt x="9131204" y="17401222"/>
                  <a:pt x="9146404" y="17395553"/>
                </a:cubicBezTo>
                <a:cubicBezTo>
                  <a:pt x="9161605" y="17389884"/>
                  <a:pt x="9174053" y="17381091"/>
                  <a:pt x="9183748" y="17369178"/>
                </a:cubicBezTo>
                <a:cubicBezTo>
                  <a:pt x="9193444" y="17357264"/>
                  <a:pt x="9199771" y="17344446"/>
                  <a:pt x="9202729" y="17330725"/>
                </a:cubicBezTo>
                <a:cubicBezTo>
                  <a:pt x="9205687" y="17317003"/>
                  <a:pt x="9207166" y="17295434"/>
                  <a:pt x="9207166" y="17266019"/>
                </a:cubicBezTo>
                <a:lnTo>
                  <a:pt x="9207166" y="17185908"/>
                </a:lnTo>
                <a:cubicBezTo>
                  <a:pt x="9207166" y="17162737"/>
                  <a:pt x="9205564" y="17145482"/>
                  <a:pt x="9202359" y="17134143"/>
                </a:cubicBezTo>
                <a:cubicBezTo>
                  <a:pt x="9199154" y="17122804"/>
                  <a:pt x="9193198" y="17111794"/>
                  <a:pt x="9184488" y="17101113"/>
                </a:cubicBezTo>
                <a:cubicBezTo>
                  <a:pt x="9175778" y="17090431"/>
                  <a:pt x="9163412" y="17081763"/>
                  <a:pt x="9147390" y="17075107"/>
                </a:cubicBezTo>
                <a:cubicBezTo>
                  <a:pt x="9131368" y="17068452"/>
                  <a:pt x="9112182" y="17065124"/>
                  <a:pt x="9089833" y="17065124"/>
                </a:cubicBezTo>
                <a:close/>
                <a:moveTo>
                  <a:pt x="8603319" y="17065124"/>
                </a:moveTo>
                <a:cubicBezTo>
                  <a:pt x="8580476" y="17065124"/>
                  <a:pt x="8560264" y="17069520"/>
                  <a:pt x="8542681" y="17078312"/>
                </a:cubicBezTo>
                <a:cubicBezTo>
                  <a:pt x="8525097" y="17087103"/>
                  <a:pt x="8512444" y="17099757"/>
                  <a:pt x="8504720" y="17116272"/>
                </a:cubicBezTo>
                <a:cubicBezTo>
                  <a:pt x="8496996" y="17132788"/>
                  <a:pt x="8493135" y="17155342"/>
                  <a:pt x="8493135" y="17183936"/>
                </a:cubicBezTo>
                <a:lnTo>
                  <a:pt x="8493135" y="17279330"/>
                </a:lnTo>
                <a:cubicBezTo>
                  <a:pt x="8493135" y="17303651"/>
                  <a:pt x="8494860" y="17322179"/>
                  <a:pt x="8498312" y="17334915"/>
                </a:cubicBezTo>
                <a:cubicBezTo>
                  <a:pt x="8501762" y="17347651"/>
                  <a:pt x="8507966" y="17359318"/>
                  <a:pt x="8516922" y="17369917"/>
                </a:cubicBezTo>
                <a:cubicBezTo>
                  <a:pt x="8525878" y="17380516"/>
                  <a:pt x="8538408" y="17388856"/>
                  <a:pt x="8554513" y="17394937"/>
                </a:cubicBezTo>
                <a:cubicBezTo>
                  <a:pt x="8570617" y="17401017"/>
                  <a:pt x="8589186" y="17404057"/>
                  <a:pt x="8610221" y="17404057"/>
                </a:cubicBezTo>
                <a:cubicBezTo>
                  <a:pt x="8631912" y="17404057"/>
                  <a:pt x="8649948" y="17400976"/>
                  <a:pt x="8664327" y="17394814"/>
                </a:cubicBezTo>
                <a:cubicBezTo>
                  <a:pt x="8678706" y="17388651"/>
                  <a:pt x="8690578" y="17379408"/>
                  <a:pt x="8699946" y="17367083"/>
                </a:cubicBezTo>
                <a:cubicBezTo>
                  <a:pt x="8709312" y="17354758"/>
                  <a:pt x="8715269" y="17343173"/>
                  <a:pt x="8717816" y="17332327"/>
                </a:cubicBezTo>
                <a:cubicBezTo>
                  <a:pt x="8720364" y="17321480"/>
                  <a:pt x="8721637" y="17305951"/>
                  <a:pt x="8721637" y="17285738"/>
                </a:cubicBezTo>
                <a:lnTo>
                  <a:pt x="8721637" y="17261582"/>
                </a:lnTo>
                <a:lnTo>
                  <a:pt x="8627229" y="17261582"/>
                </a:lnTo>
                <a:lnTo>
                  <a:pt x="8627229" y="17304719"/>
                </a:lnTo>
                <a:cubicBezTo>
                  <a:pt x="8627229" y="17320988"/>
                  <a:pt x="8625955" y="17331957"/>
                  <a:pt x="8623408" y="17337626"/>
                </a:cubicBezTo>
                <a:cubicBezTo>
                  <a:pt x="8620861" y="17343296"/>
                  <a:pt x="8615808" y="17346130"/>
                  <a:pt x="8608249" y="17346130"/>
                </a:cubicBezTo>
                <a:cubicBezTo>
                  <a:pt x="8602168" y="17346130"/>
                  <a:pt x="8598060" y="17343994"/>
                  <a:pt x="8595924" y="17339722"/>
                </a:cubicBezTo>
                <a:cubicBezTo>
                  <a:pt x="8593788" y="17335449"/>
                  <a:pt x="8592720" y="17325917"/>
                  <a:pt x="8592720" y="17311128"/>
                </a:cubicBezTo>
                <a:lnTo>
                  <a:pt x="8592720" y="17240384"/>
                </a:lnTo>
                <a:lnTo>
                  <a:pt x="8721637" y="17240384"/>
                </a:lnTo>
                <a:lnTo>
                  <a:pt x="8721637" y="17197000"/>
                </a:lnTo>
                <a:cubicBezTo>
                  <a:pt x="8721637" y="17165284"/>
                  <a:pt x="8717981" y="17140676"/>
                  <a:pt x="8710668" y="17123174"/>
                </a:cubicBezTo>
                <a:cubicBezTo>
                  <a:pt x="8703356" y="17105673"/>
                  <a:pt x="8690620" y="17091622"/>
                  <a:pt x="8672461" y="17081023"/>
                </a:cubicBezTo>
                <a:cubicBezTo>
                  <a:pt x="8654302" y="17070424"/>
                  <a:pt x="8631255" y="17065124"/>
                  <a:pt x="8603319" y="17065124"/>
                </a:cubicBezTo>
                <a:close/>
                <a:moveTo>
                  <a:pt x="7801159" y="17065124"/>
                </a:moveTo>
                <a:cubicBezTo>
                  <a:pt x="7779303" y="17065124"/>
                  <a:pt x="7760117" y="17068493"/>
                  <a:pt x="7743602" y="17075231"/>
                </a:cubicBezTo>
                <a:cubicBezTo>
                  <a:pt x="7727087" y="17081968"/>
                  <a:pt x="7715378" y="17091540"/>
                  <a:pt x="7708476" y="17103948"/>
                </a:cubicBezTo>
                <a:cubicBezTo>
                  <a:pt x="7701574" y="17116354"/>
                  <a:pt x="7698123" y="17135622"/>
                  <a:pt x="7698123" y="17161751"/>
                </a:cubicBezTo>
                <a:cubicBezTo>
                  <a:pt x="7698123" y="17180156"/>
                  <a:pt x="7701328" y="17196055"/>
                  <a:pt x="7707736" y="17209448"/>
                </a:cubicBezTo>
                <a:cubicBezTo>
                  <a:pt x="7714145" y="17222841"/>
                  <a:pt x="7731975" y="17237754"/>
                  <a:pt x="7761226" y="17254187"/>
                </a:cubicBezTo>
                <a:cubicBezTo>
                  <a:pt x="7796065" y="17273578"/>
                  <a:pt x="7815373" y="17285246"/>
                  <a:pt x="7819153" y="17289190"/>
                </a:cubicBezTo>
                <a:cubicBezTo>
                  <a:pt x="7822768" y="17293133"/>
                  <a:pt x="7824576" y="17302911"/>
                  <a:pt x="7824576" y="17318523"/>
                </a:cubicBezTo>
                <a:cubicBezTo>
                  <a:pt x="7824576" y="17329862"/>
                  <a:pt x="7823179" y="17337297"/>
                  <a:pt x="7820385" y="17340831"/>
                </a:cubicBezTo>
                <a:cubicBezTo>
                  <a:pt x="7817592" y="17344364"/>
                  <a:pt x="7812662" y="17346130"/>
                  <a:pt x="7805596" y="17346130"/>
                </a:cubicBezTo>
                <a:cubicBezTo>
                  <a:pt x="7799022" y="17346130"/>
                  <a:pt x="7794627" y="17343501"/>
                  <a:pt x="7792408" y="17338243"/>
                </a:cubicBezTo>
                <a:cubicBezTo>
                  <a:pt x="7790190" y="17332984"/>
                  <a:pt x="7789080" y="17321563"/>
                  <a:pt x="7789080" y="17303980"/>
                </a:cubicBezTo>
                <a:lnTo>
                  <a:pt x="7789080" y="17283274"/>
                </a:lnTo>
                <a:lnTo>
                  <a:pt x="7700835" y="17283274"/>
                </a:lnTo>
                <a:lnTo>
                  <a:pt x="7700835" y="17299050"/>
                </a:lnTo>
                <a:cubicBezTo>
                  <a:pt x="7700835" y="17326328"/>
                  <a:pt x="7704203" y="17346706"/>
                  <a:pt x="7710941" y="17360181"/>
                </a:cubicBezTo>
                <a:cubicBezTo>
                  <a:pt x="7717679" y="17373655"/>
                  <a:pt x="7730044" y="17384337"/>
                  <a:pt x="7748039" y="17392225"/>
                </a:cubicBezTo>
                <a:cubicBezTo>
                  <a:pt x="7766033" y="17400113"/>
                  <a:pt x="7787684" y="17404057"/>
                  <a:pt x="7812991" y="17404057"/>
                </a:cubicBezTo>
                <a:cubicBezTo>
                  <a:pt x="7835833" y="17404057"/>
                  <a:pt x="7855347" y="17400401"/>
                  <a:pt x="7871533" y="17393088"/>
                </a:cubicBezTo>
                <a:cubicBezTo>
                  <a:pt x="7887720" y="17385775"/>
                  <a:pt x="7899264" y="17375340"/>
                  <a:pt x="7906166" y="17361783"/>
                </a:cubicBezTo>
                <a:cubicBezTo>
                  <a:pt x="7913068" y="17348226"/>
                  <a:pt x="7916519" y="17328136"/>
                  <a:pt x="7916519" y="17301515"/>
                </a:cubicBezTo>
                <a:cubicBezTo>
                  <a:pt x="7916519" y="17277686"/>
                  <a:pt x="7912000" y="17259528"/>
                  <a:pt x="7902962" y="17247038"/>
                </a:cubicBezTo>
                <a:cubicBezTo>
                  <a:pt x="7893924" y="17234549"/>
                  <a:pt x="7874943" y="17221239"/>
                  <a:pt x="7846021" y="17207106"/>
                </a:cubicBezTo>
                <a:cubicBezTo>
                  <a:pt x="7824329" y="17196425"/>
                  <a:pt x="7809992" y="17188291"/>
                  <a:pt x="7803007" y="17182703"/>
                </a:cubicBezTo>
                <a:cubicBezTo>
                  <a:pt x="7796023" y="17177116"/>
                  <a:pt x="7791833" y="17171981"/>
                  <a:pt x="7790436" y="17167297"/>
                </a:cubicBezTo>
                <a:cubicBezTo>
                  <a:pt x="7789039" y="17162614"/>
                  <a:pt x="7788341" y="17155260"/>
                  <a:pt x="7788341" y="17145236"/>
                </a:cubicBezTo>
                <a:cubicBezTo>
                  <a:pt x="7788341" y="17137841"/>
                  <a:pt x="7789738" y="17132295"/>
                  <a:pt x="7792531" y="17128597"/>
                </a:cubicBezTo>
                <a:cubicBezTo>
                  <a:pt x="7795325" y="17124900"/>
                  <a:pt x="7799516" y="17123051"/>
                  <a:pt x="7805103" y="17123051"/>
                </a:cubicBezTo>
                <a:cubicBezTo>
                  <a:pt x="7812005" y="17123051"/>
                  <a:pt x="7816318" y="17125064"/>
                  <a:pt x="7818044" y="17129090"/>
                </a:cubicBezTo>
                <a:cubicBezTo>
                  <a:pt x="7819769" y="17133116"/>
                  <a:pt x="7820632" y="17142688"/>
                  <a:pt x="7820632" y="17157807"/>
                </a:cubicBezTo>
                <a:lnTo>
                  <a:pt x="7820632" y="17175554"/>
                </a:lnTo>
                <a:lnTo>
                  <a:pt x="7908878" y="17175554"/>
                </a:lnTo>
                <a:lnTo>
                  <a:pt x="7908878" y="17156575"/>
                </a:lnTo>
                <a:cubicBezTo>
                  <a:pt x="7908878" y="17140141"/>
                  <a:pt x="7908015" y="17128063"/>
                  <a:pt x="7906290" y="17120340"/>
                </a:cubicBezTo>
                <a:cubicBezTo>
                  <a:pt x="7904564" y="17112616"/>
                  <a:pt x="7899634" y="17104235"/>
                  <a:pt x="7891500" y="17095197"/>
                </a:cubicBezTo>
                <a:cubicBezTo>
                  <a:pt x="7883365" y="17086159"/>
                  <a:pt x="7871698" y="17078887"/>
                  <a:pt x="7856497" y="17073382"/>
                </a:cubicBezTo>
                <a:cubicBezTo>
                  <a:pt x="7841297" y="17067877"/>
                  <a:pt x="7822851" y="17065124"/>
                  <a:pt x="7801159" y="17065124"/>
                </a:cubicBezTo>
                <a:close/>
                <a:moveTo>
                  <a:pt x="7601013" y="17065124"/>
                </a:moveTo>
                <a:cubicBezTo>
                  <a:pt x="7587373" y="17065124"/>
                  <a:pt x="7575336" y="17068129"/>
                  <a:pt x="7564901" y="17074136"/>
                </a:cubicBezTo>
                <a:cubicBezTo>
                  <a:pt x="7554466" y="17080145"/>
                  <a:pt x="7545633" y="17089158"/>
                  <a:pt x="7538403" y="17101175"/>
                </a:cubicBezTo>
                <a:lnTo>
                  <a:pt x="7540128" y="17071040"/>
                </a:lnTo>
                <a:lnTo>
                  <a:pt x="7438818" y="17071040"/>
                </a:lnTo>
                <a:lnTo>
                  <a:pt x="7438818" y="17398141"/>
                </a:lnTo>
                <a:lnTo>
                  <a:pt x="7538403" y="17398141"/>
                </a:lnTo>
                <a:lnTo>
                  <a:pt x="7538403" y="17177034"/>
                </a:lnTo>
                <a:cubicBezTo>
                  <a:pt x="7538403" y="17152384"/>
                  <a:pt x="7539306" y="17137225"/>
                  <a:pt x="7541114" y="17131555"/>
                </a:cubicBezTo>
                <a:cubicBezTo>
                  <a:pt x="7542922" y="17125886"/>
                  <a:pt x="7547359" y="17123051"/>
                  <a:pt x="7554425" y="17123051"/>
                </a:cubicBezTo>
                <a:cubicBezTo>
                  <a:pt x="7561163" y="17123051"/>
                  <a:pt x="7565271" y="17125516"/>
                  <a:pt x="7566750" y="17130446"/>
                </a:cubicBezTo>
                <a:cubicBezTo>
                  <a:pt x="7568229" y="17135376"/>
                  <a:pt x="7568968" y="17149098"/>
                  <a:pt x="7568968" y="17171610"/>
                </a:cubicBezTo>
                <a:lnTo>
                  <a:pt x="7568968" y="17398141"/>
                </a:lnTo>
                <a:lnTo>
                  <a:pt x="7668553" y="17398141"/>
                </a:lnTo>
                <a:lnTo>
                  <a:pt x="7668553" y="17168900"/>
                </a:lnTo>
                <a:cubicBezTo>
                  <a:pt x="7668553" y="17140306"/>
                  <a:pt x="7666992" y="17119888"/>
                  <a:pt x="7663869" y="17107645"/>
                </a:cubicBezTo>
                <a:cubicBezTo>
                  <a:pt x="7660747" y="17095402"/>
                  <a:pt x="7653763" y="17085255"/>
                  <a:pt x="7642917" y="17077203"/>
                </a:cubicBezTo>
                <a:cubicBezTo>
                  <a:pt x="7632071" y="17069150"/>
                  <a:pt x="7618103" y="17065124"/>
                  <a:pt x="7601013" y="17065124"/>
                </a:cubicBezTo>
                <a:close/>
                <a:moveTo>
                  <a:pt x="7289608" y="17065124"/>
                </a:moveTo>
                <a:cubicBezTo>
                  <a:pt x="7262987" y="17065124"/>
                  <a:pt x="7241131" y="17070301"/>
                  <a:pt x="7224040" y="17080654"/>
                </a:cubicBezTo>
                <a:cubicBezTo>
                  <a:pt x="7206950" y="17091006"/>
                  <a:pt x="7195118" y="17104728"/>
                  <a:pt x="7188545" y="17121819"/>
                </a:cubicBezTo>
                <a:cubicBezTo>
                  <a:pt x="7181972" y="17138909"/>
                  <a:pt x="7178685" y="17162655"/>
                  <a:pt x="7178685" y="17193056"/>
                </a:cubicBezTo>
                <a:lnTo>
                  <a:pt x="7178685" y="17276865"/>
                </a:lnTo>
                <a:cubicBezTo>
                  <a:pt x="7178685" y="17304637"/>
                  <a:pt x="7180493" y="17325465"/>
                  <a:pt x="7184108" y="17339352"/>
                </a:cubicBezTo>
                <a:cubicBezTo>
                  <a:pt x="7187723" y="17353237"/>
                  <a:pt x="7193762" y="17365070"/>
                  <a:pt x="7202225" y="17374847"/>
                </a:cubicBezTo>
                <a:cubicBezTo>
                  <a:pt x="7210689" y="17384625"/>
                  <a:pt x="7222561" y="17391938"/>
                  <a:pt x="7237844" y="17396785"/>
                </a:cubicBezTo>
                <a:cubicBezTo>
                  <a:pt x="7253127" y="17401633"/>
                  <a:pt x="7271779" y="17404057"/>
                  <a:pt x="7293799" y="17404057"/>
                </a:cubicBezTo>
                <a:cubicBezTo>
                  <a:pt x="7313519" y="17404057"/>
                  <a:pt x="7330979" y="17401222"/>
                  <a:pt x="7346179" y="17395553"/>
                </a:cubicBezTo>
                <a:cubicBezTo>
                  <a:pt x="7361380" y="17389884"/>
                  <a:pt x="7373828" y="17381091"/>
                  <a:pt x="7383524" y="17369178"/>
                </a:cubicBezTo>
                <a:cubicBezTo>
                  <a:pt x="7393219" y="17357264"/>
                  <a:pt x="7399546" y="17344446"/>
                  <a:pt x="7402504" y="17330725"/>
                </a:cubicBezTo>
                <a:cubicBezTo>
                  <a:pt x="7405462" y="17317003"/>
                  <a:pt x="7406941" y="17295434"/>
                  <a:pt x="7406941" y="17266019"/>
                </a:cubicBezTo>
                <a:lnTo>
                  <a:pt x="7406941" y="17185908"/>
                </a:lnTo>
                <a:cubicBezTo>
                  <a:pt x="7406941" y="17162737"/>
                  <a:pt x="7405339" y="17145482"/>
                  <a:pt x="7402134" y="17134143"/>
                </a:cubicBezTo>
                <a:cubicBezTo>
                  <a:pt x="7398930" y="17122804"/>
                  <a:pt x="7392973" y="17111794"/>
                  <a:pt x="7384263" y="17101113"/>
                </a:cubicBezTo>
                <a:cubicBezTo>
                  <a:pt x="7375554" y="17090431"/>
                  <a:pt x="7363188" y="17081763"/>
                  <a:pt x="7347165" y="17075107"/>
                </a:cubicBezTo>
                <a:cubicBezTo>
                  <a:pt x="7331143" y="17068452"/>
                  <a:pt x="7311958" y="17065124"/>
                  <a:pt x="7289608" y="17065124"/>
                </a:cubicBezTo>
                <a:close/>
                <a:moveTo>
                  <a:pt x="7078863" y="17065124"/>
                </a:moveTo>
                <a:cubicBezTo>
                  <a:pt x="7066210" y="17065124"/>
                  <a:pt x="7054542" y="17068005"/>
                  <a:pt x="7043861" y="17073767"/>
                </a:cubicBezTo>
                <a:cubicBezTo>
                  <a:pt x="7033179" y="17079529"/>
                  <a:pt x="7023402" y="17088254"/>
                  <a:pt x="7014528" y="17099942"/>
                </a:cubicBezTo>
                <a:lnTo>
                  <a:pt x="7016253" y="17071040"/>
                </a:lnTo>
                <a:lnTo>
                  <a:pt x="6914943" y="17071040"/>
                </a:lnTo>
                <a:lnTo>
                  <a:pt x="6914943" y="17444729"/>
                </a:lnTo>
                <a:lnTo>
                  <a:pt x="7014528" y="17444729"/>
                </a:lnTo>
                <a:lnTo>
                  <a:pt x="7014528" y="17369732"/>
                </a:lnTo>
                <a:cubicBezTo>
                  <a:pt x="7023237" y="17381091"/>
                  <a:pt x="7032851" y="17389652"/>
                  <a:pt x="7043368" y="17395414"/>
                </a:cubicBezTo>
                <a:cubicBezTo>
                  <a:pt x="7053885" y="17401176"/>
                  <a:pt x="7065306" y="17404057"/>
                  <a:pt x="7077631" y="17404057"/>
                </a:cubicBezTo>
                <a:cubicBezTo>
                  <a:pt x="7093078" y="17404057"/>
                  <a:pt x="7106265" y="17400318"/>
                  <a:pt x="7117193" y="17392842"/>
                </a:cubicBezTo>
                <a:cubicBezTo>
                  <a:pt x="7128122" y="17385364"/>
                  <a:pt x="7135352" y="17375340"/>
                  <a:pt x="7138885" y="17362769"/>
                </a:cubicBezTo>
                <a:cubicBezTo>
                  <a:pt x="7142418" y="17350198"/>
                  <a:pt x="7144185" y="17329040"/>
                  <a:pt x="7144185" y="17299296"/>
                </a:cubicBezTo>
                <a:lnTo>
                  <a:pt x="7144185" y="17161505"/>
                </a:lnTo>
                <a:cubicBezTo>
                  <a:pt x="7144185" y="17135540"/>
                  <a:pt x="7142788" y="17117135"/>
                  <a:pt x="7139994" y="17106289"/>
                </a:cubicBezTo>
                <a:cubicBezTo>
                  <a:pt x="7137201" y="17095443"/>
                  <a:pt x="7130176" y="17085871"/>
                  <a:pt x="7118919" y="17077573"/>
                </a:cubicBezTo>
                <a:cubicBezTo>
                  <a:pt x="7107662" y="17069274"/>
                  <a:pt x="7094310" y="17065124"/>
                  <a:pt x="7078863" y="17065124"/>
                </a:cubicBezTo>
                <a:close/>
                <a:moveTo>
                  <a:pt x="6772459" y="17065124"/>
                </a:moveTo>
                <a:cubicBezTo>
                  <a:pt x="6750603" y="17065124"/>
                  <a:pt x="6731417" y="17068493"/>
                  <a:pt x="6714902" y="17075231"/>
                </a:cubicBezTo>
                <a:cubicBezTo>
                  <a:pt x="6698386" y="17081968"/>
                  <a:pt x="6686678" y="17091540"/>
                  <a:pt x="6679776" y="17103948"/>
                </a:cubicBezTo>
                <a:cubicBezTo>
                  <a:pt x="6672874" y="17116354"/>
                  <a:pt x="6669423" y="17135622"/>
                  <a:pt x="6669423" y="17161751"/>
                </a:cubicBezTo>
                <a:cubicBezTo>
                  <a:pt x="6669423" y="17180156"/>
                  <a:pt x="6672628" y="17196055"/>
                  <a:pt x="6679037" y="17209448"/>
                </a:cubicBezTo>
                <a:cubicBezTo>
                  <a:pt x="6685445" y="17222841"/>
                  <a:pt x="6703275" y="17237754"/>
                  <a:pt x="6732526" y="17254187"/>
                </a:cubicBezTo>
                <a:cubicBezTo>
                  <a:pt x="6767364" y="17273578"/>
                  <a:pt x="6786673" y="17285246"/>
                  <a:pt x="6790453" y="17289190"/>
                </a:cubicBezTo>
                <a:cubicBezTo>
                  <a:pt x="6794068" y="17293133"/>
                  <a:pt x="6795876" y="17302911"/>
                  <a:pt x="6795876" y="17318523"/>
                </a:cubicBezTo>
                <a:cubicBezTo>
                  <a:pt x="6795876" y="17329862"/>
                  <a:pt x="6794479" y="17337297"/>
                  <a:pt x="6791686" y="17340831"/>
                </a:cubicBezTo>
                <a:cubicBezTo>
                  <a:pt x="6788892" y="17344364"/>
                  <a:pt x="6783962" y="17346130"/>
                  <a:pt x="6776896" y="17346130"/>
                </a:cubicBezTo>
                <a:cubicBezTo>
                  <a:pt x="6770322" y="17346130"/>
                  <a:pt x="6765927" y="17343501"/>
                  <a:pt x="6763708" y="17338243"/>
                </a:cubicBezTo>
                <a:cubicBezTo>
                  <a:pt x="6761490" y="17332984"/>
                  <a:pt x="6760380" y="17321563"/>
                  <a:pt x="6760380" y="17303980"/>
                </a:cubicBezTo>
                <a:lnTo>
                  <a:pt x="6760380" y="17283274"/>
                </a:lnTo>
                <a:lnTo>
                  <a:pt x="6672135" y="17283274"/>
                </a:lnTo>
                <a:lnTo>
                  <a:pt x="6672135" y="17299050"/>
                </a:lnTo>
                <a:cubicBezTo>
                  <a:pt x="6672135" y="17326328"/>
                  <a:pt x="6675503" y="17346706"/>
                  <a:pt x="6682241" y="17360181"/>
                </a:cubicBezTo>
                <a:cubicBezTo>
                  <a:pt x="6688979" y="17373655"/>
                  <a:pt x="6701344" y="17384337"/>
                  <a:pt x="6719339" y="17392225"/>
                </a:cubicBezTo>
                <a:cubicBezTo>
                  <a:pt x="6737333" y="17400113"/>
                  <a:pt x="6758984" y="17404057"/>
                  <a:pt x="6784291" y="17404057"/>
                </a:cubicBezTo>
                <a:cubicBezTo>
                  <a:pt x="6807133" y="17404057"/>
                  <a:pt x="6826647" y="17400401"/>
                  <a:pt x="6842833" y="17393088"/>
                </a:cubicBezTo>
                <a:cubicBezTo>
                  <a:pt x="6859020" y="17385775"/>
                  <a:pt x="6870564" y="17375340"/>
                  <a:pt x="6877466" y="17361783"/>
                </a:cubicBezTo>
                <a:cubicBezTo>
                  <a:pt x="6884368" y="17348226"/>
                  <a:pt x="6887819" y="17328136"/>
                  <a:pt x="6887819" y="17301515"/>
                </a:cubicBezTo>
                <a:cubicBezTo>
                  <a:pt x="6887819" y="17277686"/>
                  <a:pt x="6883300" y="17259528"/>
                  <a:pt x="6874262" y="17247038"/>
                </a:cubicBezTo>
                <a:cubicBezTo>
                  <a:pt x="6865224" y="17234549"/>
                  <a:pt x="6846243" y="17221239"/>
                  <a:pt x="6817321" y="17207106"/>
                </a:cubicBezTo>
                <a:cubicBezTo>
                  <a:pt x="6795629" y="17196425"/>
                  <a:pt x="6781291" y="17188291"/>
                  <a:pt x="6774308" y="17182703"/>
                </a:cubicBezTo>
                <a:cubicBezTo>
                  <a:pt x="6767323" y="17177116"/>
                  <a:pt x="6763133" y="17171981"/>
                  <a:pt x="6761736" y="17167297"/>
                </a:cubicBezTo>
                <a:cubicBezTo>
                  <a:pt x="6760339" y="17162614"/>
                  <a:pt x="6759641" y="17155260"/>
                  <a:pt x="6759641" y="17145236"/>
                </a:cubicBezTo>
                <a:cubicBezTo>
                  <a:pt x="6759641" y="17137841"/>
                  <a:pt x="6761038" y="17132295"/>
                  <a:pt x="6763831" y="17128597"/>
                </a:cubicBezTo>
                <a:cubicBezTo>
                  <a:pt x="6766625" y="17124900"/>
                  <a:pt x="6770815" y="17123051"/>
                  <a:pt x="6776403" y="17123051"/>
                </a:cubicBezTo>
                <a:cubicBezTo>
                  <a:pt x="6783305" y="17123051"/>
                  <a:pt x="6787618" y="17125064"/>
                  <a:pt x="6789344" y="17129090"/>
                </a:cubicBezTo>
                <a:cubicBezTo>
                  <a:pt x="6791069" y="17133116"/>
                  <a:pt x="6791932" y="17142688"/>
                  <a:pt x="6791932" y="17157807"/>
                </a:cubicBezTo>
                <a:lnTo>
                  <a:pt x="6791932" y="17175554"/>
                </a:lnTo>
                <a:lnTo>
                  <a:pt x="6880178" y="17175554"/>
                </a:lnTo>
                <a:lnTo>
                  <a:pt x="6880178" y="17156575"/>
                </a:lnTo>
                <a:cubicBezTo>
                  <a:pt x="6880178" y="17140141"/>
                  <a:pt x="6879315" y="17128063"/>
                  <a:pt x="6877589" y="17120340"/>
                </a:cubicBezTo>
                <a:cubicBezTo>
                  <a:pt x="6875864" y="17112616"/>
                  <a:pt x="6870934" y="17104235"/>
                  <a:pt x="6862800" y="17095197"/>
                </a:cubicBezTo>
                <a:cubicBezTo>
                  <a:pt x="6854665" y="17086159"/>
                  <a:pt x="6842998" y="17078887"/>
                  <a:pt x="6827797" y="17073382"/>
                </a:cubicBezTo>
                <a:cubicBezTo>
                  <a:pt x="6812597" y="17067877"/>
                  <a:pt x="6794150" y="17065124"/>
                  <a:pt x="6772459" y="17065124"/>
                </a:cubicBezTo>
                <a:close/>
                <a:moveTo>
                  <a:pt x="6526869" y="17065124"/>
                </a:moveTo>
                <a:cubicBezTo>
                  <a:pt x="6504027" y="17065124"/>
                  <a:pt x="6483814" y="17069520"/>
                  <a:pt x="6466231" y="17078312"/>
                </a:cubicBezTo>
                <a:cubicBezTo>
                  <a:pt x="6448647" y="17087103"/>
                  <a:pt x="6435994" y="17099757"/>
                  <a:pt x="6428270" y="17116272"/>
                </a:cubicBezTo>
                <a:cubicBezTo>
                  <a:pt x="6420547" y="17132788"/>
                  <a:pt x="6416685" y="17155342"/>
                  <a:pt x="6416685" y="17183936"/>
                </a:cubicBezTo>
                <a:lnTo>
                  <a:pt x="6416685" y="17279330"/>
                </a:lnTo>
                <a:cubicBezTo>
                  <a:pt x="6416685" y="17303651"/>
                  <a:pt x="6418411" y="17322179"/>
                  <a:pt x="6421862" y="17334915"/>
                </a:cubicBezTo>
                <a:cubicBezTo>
                  <a:pt x="6425312" y="17347651"/>
                  <a:pt x="6431516" y="17359318"/>
                  <a:pt x="6440472" y="17369917"/>
                </a:cubicBezTo>
                <a:cubicBezTo>
                  <a:pt x="6449428" y="17380516"/>
                  <a:pt x="6461958" y="17388856"/>
                  <a:pt x="6478063" y="17394937"/>
                </a:cubicBezTo>
                <a:cubicBezTo>
                  <a:pt x="6494167" y="17401017"/>
                  <a:pt x="6512737" y="17404057"/>
                  <a:pt x="6533771" y="17404057"/>
                </a:cubicBezTo>
                <a:cubicBezTo>
                  <a:pt x="6555463" y="17404057"/>
                  <a:pt x="6573498" y="17400976"/>
                  <a:pt x="6587877" y="17394814"/>
                </a:cubicBezTo>
                <a:cubicBezTo>
                  <a:pt x="6602256" y="17388651"/>
                  <a:pt x="6614129" y="17379408"/>
                  <a:pt x="6623496" y="17367083"/>
                </a:cubicBezTo>
                <a:cubicBezTo>
                  <a:pt x="6632863" y="17354758"/>
                  <a:pt x="6638820" y="17343173"/>
                  <a:pt x="6641367" y="17332327"/>
                </a:cubicBezTo>
                <a:cubicBezTo>
                  <a:pt x="6643914" y="17321480"/>
                  <a:pt x="6645187" y="17305951"/>
                  <a:pt x="6645187" y="17285738"/>
                </a:cubicBezTo>
                <a:lnTo>
                  <a:pt x="6645187" y="17261582"/>
                </a:lnTo>
                <a:lnTo>
                  <a:pt x="6550779" y="17261582"/>
                </a:lnTo>
                <a:lnTo>
                  <a:pt x="6550779" y="17304719"/>
                </a:lnTo>
                <a:cubicBezTo>
                  <a:pt x="6550779" y="17320988"/>
                  <a:pt x="6549506" y="17331957"/>
                  <a:pt x="6546959" y="17337626"/>
                </a:cubicBezTo>
                <a:cubicBezTo>
                  <a:pt x="6544411" y="17343296"/>
                  <a:pt x="6539358" y="17346130"/>
                  <a:pt x="6531799" y="17346130"/>
                </a:cubicBezTo>
                <a:cubicBezTo>
                  <a:pt x="6525719" y="17346130"/>
                  <a:pt x="6521610" y="17343994"/>
                  <a:pt x="6519474" y="17339722"/>
                </a:cubicBezTo>
                <a:cubicBezTo>
                  <a:pt x="6517338" y="17335449"/>
                  <a:pt x="6516270" y="17325917"/>
                  <a:pt x="6516270" y="17311128"/>
                </a:cubicBezTo>
                <a:lnTo>
                  <a:pt x="6516270" y="17240384"/>
                </a:lnTo>
                <a:lnTo>
                  <a:pt x="6645187" y="17240384"/>
                </a:lnTo>
                <a:lnTo>
                  <a:pt x="6645187" y="17197000"/>
                </a:lnTo>
                <a:cubicBezTo>
                  <a:pt x="6645187" y="17165284"/>
                  <a:pt x="6641531" y="17140676"/>
                  <a:pt x="6634218" y="17123174"/>
                </a:cubicBezTo>
                <a:cubicBezTo>
                  <a:pt x="6626906" y="17105673"/>
                  <a:pt x="6614170" y="17091622"/>
                  <a:pt x="6596011" y="17081023"/>
                </a:cubicBezTo>
                <a:cubicBezTo>
                  <a:pt x="6577853" y="17070424"/>
                  <a:pt x="6554805" y="17065124"/>
                  <a:pt x="6526869" y="17065124"/>
                </a:cubicBezTo>
                <a:close/>
                <a:moveTo>
                  <a:pt x="6397165" y="17065124"/>
                </a:moveTo>
                <a:cubicBezTo>
                  <a:pt x="6369722" y="17066937"/>
                  <a:pt x="6348770" y="17083247"/>
                  <a:pt x="6334309" y="17114054"/>
                </a:cubicBezTo>
                <a:lnTo>
                  <a:pt x="6338253" y="17071040"/>
                </a:lnTo>
                <a:lnTo>
                  <a:pt x="6238668" y="17071040"/>
                </a:lnTo>
                <a:lnTo>
                  <a:pt x="6238668" y="17398141"/>
                </a:lnTo>
                <a:lnTo>
                  <a:pt x="6338253" y="17398141"/>
                </a:lnTo>
                <a:lnTo>
                  <a:pt x="6338253" y="17268977"/>
                </a:lnTo>
                <a:cubicBezTo>
                  <a:pt x="6338253" y="17237261"/>
                  <a:pt x="6339239" y="17217007"/>
                  <a:pt x="6341211" y="17208216"/>
                </a:cubicBezTo>
                <a:cubicBezTo>
                  <a:pt x="6343183" y="17199423"/>
                  <a:pt x="6348441" y="17192563"/>
                  <a:pt x="6356986" y="17187633"/>
                </a:cubicBezTo>
                <a:cubicBezTo>
                  <a:pt x="6365532" y="17182703"/>
                  <a:pt x="6378925" y="17180238"/>
                  <a:pt x="6397165" y="17180238"/>
                </a:cubicBezTo>
                <a:close/>
                <a:moveTo>
                  <a:pt x="9529969" y="17027410"/>
                </a:moveTo>
                <a:lnTo>
                  <a:pt x="9529969" y="17078928"/>
                </a:lnTo>
                <a:lnTo>
                  <a:pt x="9508524" y="17078928"/>
                </a:lnTo>
                <a:lnTo>
                  <a:pt x="9508524" y="17130692"/>
                </a:lnTo>
                <a:lnTo>
                  <a:pt x="9529969" y="17130692"/>
                </a:lnTo>
                <a:lnTo>
                  <a:pt x="9529969" y="17296831"/>
                </a:lnTo>
                <a:cubicBezTo>
                  <a:pt x="9529969" y="17329368"/>
                  <a:pt x="9530873" y="17350033"/>
                  <a:pt x="9532681" y="17358825"/>
                </a:cubicBezTo>
                <a:cubicBezTo>
                  <a:pt x="9534488" y="17367617"/>
                  <a:pt x="9539090" y="17375422"/>
                  <a:pt x="9546484" y="17382242"/>
                </a:cubicBezTo>
                <a:cubicBezTo>
                  <a:pt x="9553880" y="17389062"/>
                  <a:pt x="9562424" y="17393417"/>
                  <a:pt x="9572120" y="17395307"/>
                </a:cubicBezTo>
                <a:cubicBezTo>
                  <a:pt x="9581816" y="17397196"/>
                  <a:pt x="9598002" y="17398141"/>
                  <a:pt x="9620680" y="17398141"/>
                </a:cubicBezTo>
                <a:lnTo>
                  <a:pt x="9660859" y="17398141"/>
                </a:lnTo>
                <a:lnTo>
                  <a:pt x="9660859" y="17345391"/>
                </a:lnTo>
                <a:cubicBezTo>
                  <a:pt x="9644590" y="17345391"/>
                  <a:pt x="9635346" y="17344158"/>
                  <a:pt x="9633128" y="17341693"/>
                </a:cubicBezTo>
                <a:cubicBezTo>
                  <a:pt x="9630910" y="17339229"/>
                  <a:pt x="9629800" y="17327232"/>
                  <a:pt x="9629800" y="17305705"/>
                </a:cubicBezTo>
                <a:lnTo>
                  <a:pt x="9629800" y="17130692"/>
                </a:lnTo>
                <a:lnTo>
                  <a:pt x="9656668" y="17130692"/>
                </a:lnTo>
                <a:lnTo>
                  <a:pt x="9656668" y="17078928"/>
                </a:lnTo>
                <a:lnTo>
                  <a:pt x="9629800" y="17078928"/>
                </a:lnTo>
                <a:lnTo>
                  <a:pt x="9629800" y="17027410"/>
                </a:lnTo>
                <a:close/>
                <a:moveTo>
                  <a:pt x="9677193" y="16999063"/>
                </a:moveTo>
                <a:lnTo>
                  <a:pt x="9677193" y="17398141"/>
                </a:lnTo>
                <a:lnTo>
                  <a:pt x="9776778" y="17398141"/>
                </a:lnTo>
                <a:lnTo>
                  <a:pt x="9776778" y="17164709"/>
                </a:lnTo>
                <a:cubicBezTo>
                  <a:pt x="9776778" y="17148112"/>
                  <a:pt x="9777846" y="17137019"/>
                  <a:pt x="9779982" y="17131432"/>
                </a:cubicBezTo>
                <a:cubicBezTo>
                  <a:pt x="9782118" y="17125845"/>
                  <a:pt x="9786226" y="17123051"/>
                  <a:pt x="9792307" y="17123051"/>
                </a:cubicBezTo>
                <a:cubicBezTo>
                  <a:pt x="9798880" y="17123051"/>
                  <a:pt x="9803111" y="17125763"/>
                  <a:pt x="9805001" y="17131185"/>
                </a:cubicBezTo>
                <a:cubicBezTo>
                  <a:pt x="9806891" y="17136608"/>
                  <a:pt x="9807836" y="17148851"/>
                  <a:pt x="9807836" y="17167913"/>
                </a:cubicBezTo>
                <a:lnTo>
                  <a:pt x="9807836" y="17398141"/>
                </a:lnTo>
                <a:lnTo>
                  <a:pt x="9907420" y="17398141"/>
                </a:lnTo>
                <a:lnTo>
                  <a:pt x="9907420" y="17172597"/>
                </a:lnTo>
                <a:cubicBezTo>
                  <a:pt x="9907420" y="17141867"/>
                  <a:pt x="9906065" y="17120709"/>
                  <a:pt x="9903354" y="17109124"/>
                </a:cubicBezTo>
                <a:cubicBezTo>
                  <a:pt x="9900642" y="17097539"/>
                  <a:pt x="9893165" y="17087309"/>
                  <a:pt x="9880922" y="17078435"/>
                </a:cubicBezTo>
                <a:cubicBezTo>
                  <a:pt x="9868680" y="17069561"/>
                  <a:pt x="9853849" y="17065124"/>
                  <a:pt x="9836430" y="17065124"/>
                </a:cubicBezTo>
                <a:cubicBezTo>
                  <a:pt x="9825091" y="17065124"/>
                  <a:pt x="9814450" y="17067101"/>
                  <a:pt x="9804508" y="17071056"/>
                </a:cubicBezTo>
                <a:cubicBezTo>
                  <a:pt x="9794566" y="17075009"/>
                  <a:pt x="9785323" y="17080941"/>
                  <a:pt x="9776778" y="17088850"/>
                </a:cubicBezTo>
                <a:lnTo>
                  <a:pt x="9776778" y="16999063"/>
                </a:lnTo>
                <a:close/>
                <a:moveTo>
                  <a:pt x="8929457" y="16999063"/>
                </a:moveTo>
                <a:cubicBezTo>
                  <a:pt x="8907272" y="16999063"/>
                  <a:pt x="8890921" y="17000542"/>
                  <a:pt x="8880404" y="17003500"/>
                </a:cubicBezTo>
                <a:cubicBezTo>
                  <a:pt x="8869887" y="17006458"/>
                  <a:pt x="8861712" y="17010772"/>
                  <a:pt x="8855878" y="17016441"/>
                </a:cubicBezTo>
                <a:cubicBezTo>
                  <a:pt x="8850044" y="17022111"/>
                  <a:pt x="8846388" y="17028560"/>
                  <a:pt x="8844909" y="17035791"/>
                </a:cubicBezTo>
                <a:cubicBezTo>
                  <a:pt x="8843430" y="17043022"/>
                  <a:pt x="8842690" y="17057401"/>
                  <a:pt x="8842690" y="17078928"/>
                </a:cubicBezTo>
                <a:lnTo>
                  <a:pt x="8822231" y="17078928"/>
                </a:lnTo>
                <a:lnTo>
                  <a:pt x="8822231" y="17130692"/>
                </a:lnTo>
                <a:lnTo>
                  <a:pt x="8842690" y="17130692"/>
                </a:lnTo>
                <a:lnTo>
                  <a:pt x="8842690" y="17398141"/>
                </a:lnTo>
                <a:lnTo>
                  <a:pt x="8942275" y="17398141"/>
                </a:lnTo>
                <a:lnTo>
                  <a:pt x="8942275" y="17130692"/>
                </a:lnTo>
                <a:lnTo>
                  <a:pt x="8965938" y="17130692"/>
                </a:lnTo>
                <a:lnTo>
                  <a:pt x="8965938" y="17078928"/>
                </a:lnTo>
                <a:lnTo>
                  <a:pt x="8924034" y="17078928"/>
                </a:lnTo>
                <a:lnTo>
                  <a:pt x="8924034" y="17068575"/>
                </a:lnTo>
                <a:cubicBezTo>
                  <a:pt x="8924034" y="17059701"/>
                  <a:pt x="8925883" y="17054320"/>
                  <a:pt x="8929580" y="17052429"/>
                </a:cubicBezTo>
                <a:cubicBezTo>
                  <a:pt x="8933278" y="17050540"/>
                  <a:pt x="8945397" y="17049595"/>
                  <a:pt x="8965938" y="17049595"/>
                </a:cubicBezTo>
                <a:lnTo>
                  <a:pt x="8965938" y="16999063"/>
                </a:lnTo>
                <a:close/>
                <a:moveTo>
                  <a:pt x="8353218" y="16999063"/>
                </a:moveTo>
                <a:lnTo>
                  <a:pt x="8353218" y="17398141"/>
                </a:lnTo>
                <a:lnTo>
                  <a:pt x="8455760" y="17398141"/>
                </a:lnTo>
                <a:lnTo>
                  <a:pt x="8455760" y="16999063"/>
                </a:lnTo>
                <a:close/>
                <a:moveTo>
                  <a:pt x="8086518" y="16999063"/>
                </a:moveTo>
                <a:lnTo>
                  <a:pt x="8086518" y="17398141"/>
                </a:lnTo>
                <a:lnTo>
                  <a:pt x="8179694" y="17398141"/>
                </a:lnTo>
                <a:lnTo>
                  <a:pt x="8186103" y="17373430"/>
                </a:lnTo>
                <a:cubicBezTo>
                  <a:pt x="8194484" y="17383639"/>
                  <a:pt x="8203727" y="17391295"/>
                  <a:pt x="8213833" y="17396400"/>
                </a:cubicBezTo>
                <a:cubicBezTo>
                  <a:pt x="8223940" y="17401505"/>
                  <a:pt x="8234827" y="17404057"/>
                  <a:pt x="8246494" y="17404057"/>
                </a:cubicBezTo>
                <a:cubicBezTo>
                  <a:pt x="8262763" y="17404057"/>
                  <a:pt x="8276813" y="17399743"/>
                  <a:pt x="8288645" y="17391116"/>
                </a:cubicBezTo>
                <a:cubicBezTo>
                  <a:pt x="8300477" y="17382489"/>
                  <a:pt x="8307995" y="17372300"/>
                  <a:pt x="8311200" y="17360550"/>
                </a:cubicBezTo>
                <a:cubicBezTo>
                  <a:pt x="8314404" y="17348801"/>
                  <a:pt x="8316006" y="17330930"/>
                  <a:pt x="8316006" y="17306937"/>
                </a:cubicBezTo>
                <a:lnTo>
                  <a:pt x="8316006" y="17159533"/>
                </a:lnTo>
                <a:cubicBezTo>
                  <a:pt x="8316006" y="17135376"/>
                  <a:pt x="8315472" y="17119600"/>
                  <a:pt x="8314404" y="17112205"/>
                </a:cubicBezTo>
                <a:cubicBezTo>
                  <a:pt x="8313336" y="17104810"/>
                  <a:pt x="8310172" y="17097251"/>
                  <a:pt x="8304914" y="17089528"/>
                </a:cubicBezTo>
                <a:cubicBezTo>
                  <a:pt x="8299655" y="17081804"/>
                  <a:pt x="8292014" y="17075806"/>
                  <a:pt x="8281990" y="17071533"/>
                </a:cubicBezTo>
                <a:cubicBezTo>
                  <a:pt x="8271965" y="17067260"/>
                  <a:pt x="8260134" y="17065124"/>
                  <a:pt x="8246494" y="17065124"/>
                </a:cubicBezTo>
                <a:cubicBezTo>
                  <a:pt x="8234662" y="17065124"/>
                  <a:pt x="8223693" y="17067471"/>
                  <a:pt x="8213587" y="17072165"/>
                </a:cubicBezTo>
                <a:cubicBezTo>
                  <a:pt x="8203481" y="17076859"/>
                  <a:pt x="8194319" y="17083981"/>
                  <a:pt x="8186103" y="17093533"/>
                </a:cubicBezTo>
                <a:lnTo>
                  <a:pt x="8186103" y="16999063"/>
                </a:lnTo>
                <a:close/>
                <a:moveTo>
                  <a:pt x="7943643" y="16999063"/>
                </a:moveTo>
                <a:lnTo>
                  <a:pt x="7943643" y="17051074"/>
                </a:lnTo>
                <a:lnTo>
                  <a:pt x="8046186" y="17051074"/>
                </a:lnTo>
                <a:lnTo>
                  <a:pt x="8046186" y="16999063"/>
                </a:lnTo>
                <a:close/>
                <a:moveTo>
                  <a:pt x="1578824" y="16777468"/>
                </a:moveTo>
                <a:cubicBezTo>
                  <a:pt x="1632024" y="16777468"/>
                  <a:pt x="1665852" y="16796262"/>
                  <a:pt x="1680309" y="16833849"/>
                </a:cubicBezTo>
                <a:cubicBezTo>
                  <a:pt x="1694765" y="16871436"/>
                  <a:pt x="1701994" y="16964824"/>
                  <a:pt x="1701994" y="17114015"/>
                </a:cubicBezTo>
                <a:lnTo>
                  <a:pt x="1701994" y="18505307"/>
                </a:lnTo>
                <a:cubicBezTo>
                  <a:pt x="1701994" y="18642933"/>
                  <a:pt x="1693898" y="18731407"/>
                  <a:pt x="1677707" y="18770728"/>
                </a:cubicBezTo>
                <a:cubicBezTo>
                  <a:pt x="1661515" y="18810050"/>
                  <a:pt x="1627398" y="18829711"/>
                  <a:pt x="1575355" y="18829711"/>
                </a:cubicBezTo>
                <a:cubicBezTo>
                  <a:pt x="1523311" y="18829711"/>
                  <a:pt x="1489483" y="18812941"/>
                  <a:pt x="1473870" y="18779402"/>
                </a:cubicBezTo>
                <a:cubicBezTo>
                  <a:pt x="1458257" y="18745863"/>
                  <a:pt x="1450451" y="18647559"/>
                  <a:pt x="1450451" y="18484490"/>
                </a:cubicBezTo>
                <a:lnTo>
                  <a:pt x="1450451" y="17114015"/>
                </a:lnTo>
                <a:cubicBezTo>
                  <a:pt x="1450451" y="16969451"/>
                  <a:pt x="1458836" y="16877218"/>
                  <a:pt x="1475605" y="16837318"/>
                </a:cubicBezTo>
                <a:cubicBezTo>
                  <a:pt x="1492374" y="16797418"/>
                  <a:pt x="1526781" y="16777468"/>
                  <a:pt x="1578824" y="16777468"/>
                </a:cubicBezTo>
                <a:close/>
                <a:moveTo>
                  <a:pt x="11388404" y="16633002"/>
                </a:moveTo>
                <a:lnTo>
                  <a:pt x="11388404" y="16700295"/>
                </a:lnTo>
                <a:cubicBezTo>
                  <a:pt x="11388404" y="16716729"/>
                  <a:pt x="11387459" y="16726876"/>
                  <a:pt x="11385570" y="16730738"/>
                </a:cubicBezTo>
                <a:cubicBezTo>
                  <a:pt x="11383680" y="16734599"/>
                  <a:pt x="11379613" y="16736531"/>
                  <a:pt x="11373368" y="16736531"/>
                </a:cubicBezTo>
                <a:cubicBezTo>
                  <a:pt x="11366795" y="16736531"/>
                  <a:pt x="11362399" y="16734065"/>
                  <a:pt x="11360180" y="16729136"/>
                </a:cubicBezTo>
                <a:cubicBezTo>
                  <a:pt x="11357962" y="16724206"/>
                  <a:pt x="11356853" y="16713278"/>
                  <a:pt x="11356853" y="16696351"/>
                </a:cubicBezTo>
                <a:cubicBezTo>
                  <a:pt x="11356853" y="16681562"/>
                  <a:pt x="11358126" y="16670223"/>
                  <a:pt x="11360674" y="16662335"/>
                </a:cubicBezTo>
                <a:cubicBezTo>
                  <a:pt x="11363221" y="16654447"/>
                  <a:pt x="11372464" y="16644669"/>
                  <a:pt x="11388404" y="16633002"/>
                </a:cubicBezTo>
                <a:close/>
                <a:moveTo>
                  <a:pt x="10883580" y="16633002"/>
                </a:moveTo>
                <a:lnTo>
                  <a:pt x="10883580" y="16700295"/>
                </a:lnTo>
                <a:cubicBezTo>
                  <a:pt x="10883580" y="16716729"/>
                  <a:pt x="10882634" y="16726876"/>
                  <a:pt x="10880745" y="16730738"/>
                </a:cubicBezTo>
                <a:cubicBezTo>
                  <a:pt x="10878855" y="16734599"/>
                  <a:pt x="10874788" y="16736531"/>
                  <a:pt x="10868544" y="16736531"/>
                </a:cubicBezTo>
                <a:cubicBezTo>
                  <a:pt x="10861970" y="16736531"/>
                  <a:pt x="10857574" y="16734065"/>
                  <a:pt x="10855356" y="16729136"/>
                </a:cubicBezTo>
                <a:cubicBezTo>
                  <a:pt x="10853138" y="16724206"/>
                  <a:pt x="10852028" y="16713278"/>
                  <a:pt x="10852028" y="16696351"/>
                </a:cubicBezTo>
                <a:cubicBezTo>
                  <a:pt x="10852028" y="16681562"/>
                  <a:pt x="10853302" y="16670223"/>
                  <a:pt x="10855849" y="16662335"/>
                </a:cubicBezTo>
                <a:cubicBezTo>
                  <a:pt x="10858396" y="16654447"/>
                  <a:pt x="10867640" y="16644669"/>
                  <a:pt x="10883580" y="16633002"/>
                </a:cubicBezTo>
                <a:close/>
                <a:moveTo>
                  <a:pt x="7045005" y="16633002"/>
                </a:moveTo>
                <a:lnTo>
                  <a:pt x="7045005" y="16700295"/>
                </a:lnTo>
                <a:cubicBezTo>
                  <a:pt x="7045005" y="16716729"/>
                  <a:pt x="7044060" y="16726876"/>
                  <a:pt x="7042170" y="16730738"/>
                </a:cubicBezTo>
                <a:cubicBezTo>
                  <a:pt x="7040280" y="16734599"/>
                  <a:pt x="7036213" y="16736531"/>
                  <a:pt x="7029969" y="16736531"/>
                </a:cubicBezTo>
                <a:cubicBezTo>
                  <a:pt x="7023395" y="16736531"/>
                  <a:pt x="7019000" y="16734065"/>
                  <a:pt x="7016781" y="16729136"/>
                </a:cubicBezTo>
                <a:cubicBezTo>
                  <a:pt x="7014563" y="16724206"/>
                  <a:pt x="7013453" y="16713278"/>
                  <a:pt x="7013453" y="16696351"/>
                </a:cubicBezTo>
                <a:cubicBezTo>
                  <a:pt x="7013453" y="16681562"/>
                  <a:pt x="7014727" y="16670223"/>
                  <a:pt x="7017274" y="16662335"/>
                </a:cubicBezTo>
                <a:cubicBezTo>
                  <a:pt x="7019821" y="16654447"/>
                  <a:pt x="7029065" y="16644669"/>
                  <a:pt x="7045005" y="16633002"/>
                </a:cubicBezTo>
                <a:close/>
                <a:moveTo>
                  <a:pt x="11817927" y="16513451"/>
                </a:moveTo>
                <a:cubicBezTo>
                  <a:pt x="11823514" y="16513451"/>
                  <a:pt x="11827212" y="16515916"/>
                  <a:pt x="11829020" y="16520846"/>
                </a:cubicBezTo>
                <a:cubicBezTo>
                  <a:pt x="11830828" y="16525776"/>
                  <a:pt x="11831731" y="16536704"/>
                  <a:pt x="11831731" y="16553630"/>
                </a:cubicBezTo>
                <a:lnTo>
                  <a:pt x="11831731" y="16577540"/>
                </a:lnTo>
                <a:lnTo>
                  <a:pt x="11802644" y="16577540"/>
                </a:lnTo>
                <a:lnTo>
                  <a:pt x="11802644" y="16553630"/>
                </a:lnTo>
                <a:cubicBezTo>
                  <a:pt x="11802644" y="16535225"/>
                  <a:pt x="11803466" y="16523927"/>
                  <a:pt x="11805109" y="16519737"/>
                </a:cubicBezTo>
                <a:cubicBezTo>
                  <a:pt x="11806752" y="16515546"/>
                  <a:pt x="11811025" y="16513451"/>
                  <a:pt x="11817927" y="16513451"/>
                </a:cubicBezTo>
                <a:close/>
                <a:moveTo>
                  <a:pt x="10103427" y="16513451"/>
                </a:moveTo>
                <a:cubicBezTo>
                  <a:pt x="10109014" y="16513451"/>
                  <a:pt x="10112712" y="16515916"/>
                  <a:pt x="10114520" y="16520846"/>
                </a:cubicBezTo>
                <a:cubicBezTo>
                  <a:pt x="10116327" y="16525776"/>
                  <a:pt x="10117231" y="16536704"/>
                  <a:pt x="10117231" y="16553630"/>
                </a:cubicBezTo>
                <a:lnTo>
                  <a:pt x="10117231" y="16577540"/>
                </a:lnTo>
                <a:lnTo>
                  <a:pt x="10088144" y="16577540"/>
                </a:lnTo>
                <a:lnTo>
                  <a:pt x="10088144" y="16553630"/>
                </a:lnTo>
                <a:cubicBezTo>
                  <a:pt x="10088144" y="16535225"/>
                  <a:pt x="10088966" y="16523927"/>
                  <a:pt x="10090610" y="16519737"/>
                </a:cubicBezTo>
                <a:cubicBezTo>
                  <a:pt x="10092253" y="16515546"/>
                  <a:pt x="10096525" y="16513451"/>
                  <a:pt x="10103427" y="16513451"/>
                </a:cubicBezTo>
                <a:close/>
                <a:moveTo>
                  <a:pt x="9836481" y="16513451"/>
                </a:moveTo>
                <a:cubicBezTo>
                  <a:pt x="9842561" y="16513451"/>
                  <a:pt x="9846628" y="16515505"/>
                  <a:pt x="9848682" y="16519613"/>
                </a:cubicBezTo>
                <a:cubicBezTo>
                  <a:pt x="9850736" y="16523722"/>
                  <a:pt x="9851764" y="16531774"/>
                  <a:pt x="9851764" y="16543770"/>
                </a:cubicBezTo>
                <a:lnTo>
                  <a:pt x="9851764" y="16695119"/>
                </a:lnTo>
                <a:cubicBezTo>
                  <a:pt x="9851764" y="16713360"/>
                  <a:pt x="9850695" y="16724822"/>
                  <a:pt x="9848559" y="16729505"/>
                </a:cubicBezTo>
                <a:cubicBezTo>
                  <a:pt x="9846423" y="16734189"/>
                  <a:pt x="9842150" y="16736531"/>
                  <a:pt x="9835741" y="16736531"/>
                </a:cubicBezTo>
                <a:cubicBezTo>
                  <a:pt x="9830154" y="16736531"/>
                  <a:pt x="9826374" y="16734435"/>
                  <a:pt x="9824402" y="16730245"/>
                </a:cubicBezTo>
                <a:cubicBezTo>
                  <a:pt x="9822430" y="16726054"/>
                  <a:pt x="9821444" y="16717304"/>
                  <a:pt x="9821444" y="16703993"/>
                </a:cubicBezTo>
                <a:lnTo>
                  <a:pt x="9821444" y="16543770"/>
                </a:lnTo>
                <a:cubicBezTo>
                  <a:pt x="9821444" y="16530952"/>
                  <a:pt x="9822472" y="16522695"/>
                  <a:pt x="9824526" y="16518997"/>
                </a:cubicBezTo>
                <a:cubicBezTo>
                  <a:pt x="9826580" y="16515300"/>
                  <a:pt x="9830565" y="16513451"/>
                  <a:pt x="9836481" y="16513451"/>
                </a:cubicBezTo>
                <a:close/>
                <a:moveTo>
                  <a:pt x="9579059" y="16513451"/>
                </a:moveTo>
                <a:cubicBezTo>
                  <a:pt x="9584975" y="16513451"/>
                  <a:pt x="9588837" y="16515628"/>
                  <a:pt x="9590644" y="16519983"/>
                </a:cubicBezTo>
                <a:cubicBezTo>
                  <a:pt x="9592452" y="16524338"/>
                  <a:pt x="9593356" y="16534896"/>
                  <a:pt x="9593356" y="16551658"/>
                </a:cubicBezTo>
                <a:lnTo>
                  <a:pt x="9593356" y="16702514"/>
                </a:lnTo>
                <a:cubicBezTo>
                  <a:pt x="9593356" y="16716646"/>
                  <a:pt x="9592411" y="16725849"/>
                  <a:pt x="9590521" y="16730121"/>
                </a:cubicBezTo>
                <a:cubicBezTo>
                  <a:pt x="9588631" y="16734394"/>
                  <a:pt x="9584729" y="16736531"/>
                  <a:pt x="9578813" y="16736531"/>
                </a:cubicBezTo>
                <a:cubicBezTo>
                  <a:pt x="9573062" y="16736531"/>
                  <a:pt x="9569200" y="16734189"/>
                  <a:pt x="9567228" y="16729505"/>
                </a:cubicBezTo>
                <a:cubicBezTo>
                  <a:pt x="9565256" y="16724822"/>
                  <a:pt x="9564270" y="16714756"/>
                  <a:pt x="9564270" y="16699309"/>
                </a:cubicBezTo>
                <a:lnTo>
                  <a:pt x="9564270" y="16551658"/>
                </a:lnTo>
                <a:cubicBezTo>
                  <a:pt x="9564270" y="16534896"/>
                  <a:pt x="9565256" y="16524338"/>
                  <a:pt x="9567228" y="16519983"/>
                </a:cubicBezTo>
                <a:cubicBezTo>
                  <a:pt x="9569200" y="16515628"/>
                  <a:pt x="9573143" y="16513451"/>
                  <a:pt x="9579059" y="16513451"/>
                </a:cubicBezTo>
                <a:close/>
                <a:moveTo>
                  <a:pt x="8979477" y="16513451"/>
                </a:moveTo>
                <a:cubicBezTo>
                  <a:pt x="8985065" y="16513451"/>
                  <a:pt x="8988762" y="16515916"/>
                  <a:pt x="8990570" y="16520846"/>
                </a:cubicBezTo>
                <a:cubicBezTo>
                  <a:pt x="8992377" y="16525776"/>
                  <a:pt x="8993281" y="16536704"/>
                  <a:pt x="8993281" y="16553630"/>
                </a:cubicBezTo>
                <a:lnTo>
                  <a:pt x="8993281" y="16577540"/>
                </a:lnTo>
                <a:lnTo>
                  <a:pt x="8964194" y="16577540"/>
                </a:lnTo>
                <a:lnTo>
                  <a:pt x="8964194" y="16553630"/>
                </a:lnTo>
                <a:cubicBezTo>
                  <a:pt x="8964194" y="16535225"/>
                  <a:pt x="8965016" y="16523927"/>
                  <a:pt x="8966660" y="16519737"/>
                </a:cubicBezTo>
                <a:cubicBezTo>
                  <a:pt x="8968303" y="16515546"/>
                  <a:pt x="8972575" y="16513451"/>
                  <a:pt x="8979477" y="16513451"/>
                </a:cubicBezTo>
                <a:close/>
                <a:moveTo>
                  <a:pt x="7702881" y="16513451"/>
                </a:moveTo>
                <a:cubicBezTo>
                  <a:pt x="7708961" y="16513451"/>
                  <a:pt x="7713028" y="16515505"/>
                  <a:pt x="7715083" y="16519613"/>
                </a:cubicBezTo>
                <a:cubicBezTo>
                  <a:pt x="7717137" y="16523722"/>
                  <a:pt x="7718164" y="16531774"/>
                  <a:pt x="7718164" y="16543770"/>
                </a:cubicBezTo>
                <a:lnTo>
                  <a:pt x="7718164" y="16695119"/>
                </a:lnTo>
                <a:cubicBezTo>
                  <a:pt x="7718164" y="16713360"/>
                  <a:pt x="7717096" y="16724822"/>
                  <a:pt x="7714959" y="16729505"/>
                </a:cubicBezTo>
                <a:cubicBezTo>
                  <a:pt x="7712823" y="16734189"/>
                  <a:pt x="7708551" y="16736531"/>
                  <a:pt x="7702142" y="16736531"/>
                </a:cubicBezTo>
                <a:cubicBezTo>
                  <a:pt x="7696554" y="16736531"/>
                  <a:pt x="7692775" y="16734435"/>
                  <a:pt x="7690803" y="16730245"/>
                </a:cubicBezTo>
                <a:cubicBezTo>
                  <a:pt x="7688831" y="16726054"/>
                  <a:pt x="7687845" y="16717304"/>
                  <a:pt x="7687845" y="16703993"/>
                </a:cubicBezTo>
                <a:lnTo>
                  <a:pt x="7687845" y="16543770"/>
                </a:lnTo>
                <a:cubicBezTo>
                  <a:pt x="7687845" y="16530952"/>
                  <a:pt x="7688872" y="16522695"/>
                  <a:pt x="7690926" y="16518997"/>
                </a:cubicBezTo>
                <a:cubicBezTo>
                  <a:pt x="7692980" y="16515300"/>
                  <a:pt x="7696965" y="16513451"/>
                  <a:pt x="7702881" y="16513451"/>
                </a:cubicBezTo>
                <a:close/>
                <a:moveTo>
                  <a:pt x="7445953" y="16513451"/>
                </a:moveTo>
                <a:cubicBezTo>
                  <a:pt x="7451540" y="16513451"/>
                  <a:pt x="7455237" y="16515916"/>
                  <a:pt x="7457045" y="16520846"/>
                </a:cubicBezTo>
                <a:cubicBezTo>
                  <a:pt x="7458853" y="16525776"/>
                  <a:pt x="7459756" y="16536704"/>
                  <a:pt x="7459756" y="16553630"/>
                </a:cubicBezTo>
                <a:lnTo>
                  <a:pt x="7459756" y="16577540"/>
                </a:lnTo>
                <a:lnTo>
                  <a:pt x="7430670" y="16577540"/>
                </a:lnTo>
                <a:lnTo>
                  <a:pt x="7430670" y="16553630"/>
                </a:lnTo>
                <a:cubicBezTo>
                  <a:pt x="7430670" y="16535225"/>
                  <a:pt x="7431491" y="16523927"/>
                  <a:pt x="7433135" y="16519737"/>
                </a:cubicBezTo>
                <a:cubicBezTo>
                  <a:pt x="7434778" y="16515546"/>
                  <a:pt x="7439051" y="16513451"/>
                  <a:pt x="7445953" y="16513451"/>
                </a:cubicBezTo>
                <a:close/>
                <a:moveTo>
                  <a:pt x="6779202" y="16513451"/>
                </a:moveTo>
                <a:cubicBezTo>
                  <a:pt x="6784790" y="16513451"/>
                  <a:pt x="6788487" y="16515916"/>
                  <a:pt x="6790295" y="16520846"/>
                </a:cubicBezTo>
                <a:cubicBezTo>
                  <a:pt x="6792102" y="16525776"/>
                  <a:pt x="6793006" y="16536704"/>
                  <a:pt x="6793006" y="16553630"/>
                </a:cubicBezTo>
                <a:lnTo>
                  <a:pt x="6793006" y="16577540"/>
                </a:lnTo>
                <a:lnTo>
                  <a:pt x="6763920" y="16577540"/>
                </a:lnTo>
                <a:lnTo>
                  <a:pt x="6763920" y="16553630"/>
                </a:lnTo>
                <a:cubicBezTo>
                  <a:pt x="6763920" y="16535225"/>
                  <a:pt x="6764741" y="16523927"/>
                  <a:pt x="6766385" y="16519737"/>
                </a:cubicBezTo>
                <a:cubicBezTo>
                  <a:pt x="6768028" y="16515546"/>
                  <a:pt x="6772301" y="16513451"/>
                  <a:pt x="6779202" y="16513451"/>
                </a:cubicBezTo>
                <a:close/>
                <a:moveTo>
                  <a:pt x="7953168" y="16461440"/>
                </a:moveTo>
                <a:lnTo>
                  <a:pt x="7953168" y="16788541"/>
                </a:lnTo>
                <a:lnTo>
                  <a:pt x="8055711" y="16788541"/>
                </a:lnTo>
                <a:lnTo>
                  <a:pt x="8055711" y="16461440"/>
                </a:lnTo>
                <a:close/>
                <a:moveTo>
                  <a:pt x="11813244" y="16455524"/>
                </a:moveTo>
                <a:cubicBezTo>
                  <a:pt x="11790402" y="16455524"/>
                  <a:pt x="11770189" y="16459920"/>
                  <a:pt x="11752606" y="16468712"/>
                </a:cubicBezTo>
                <a:cubicBezTo>
                  <a:pt x="11735022" y="16477503"/>
                  <a:pt x="11722369" y="16490157"/>
                  <a:pt x="11714645" y="16506673"/>
                </a:cubicBezTo>
                <a:cubicBezTo>
                  <a:pt x="11706921" y="16523188"/>
                  <a:pt x="11703060" y="16545742"/>
                  <a:pt x="11703060" y="16574336"/>
                </a:cubicBezTo>
                <a:lnTo>
                  <a:pt x="11703060" y="16669730"/>
                </a:lnTo>
                <a:cubicBezTo>
                  <a:pt x="11703060" y="16694051"/>
                  <a:pt x="11704785" y="16712579"/>
                  <a:pt x="11708236" y="16725315"/>
                </a:cubicBezTo>
                <a:cubicBezTo>
                  <a:pt x="11711687" y="16738050"/>
                  <a:pt x="11717890" y="16749718"/>
                  <a:pt x="11726846" y="16760317"/>
                </a:cubicBezTo>
                <a:cubicBezTo>
                  <a:pt x="11735803" y="16770916"/>
                  <a:pt x="11748332" y="16779256"/>
                  <a:pt x="11764437" y="16785337"/>
                </a:cubicBezTo>
                <a:cubicBezTo>
                  <a:pt x="11780542" y="16791417"/>
                  <a:pt x="11799110" y="16794457"/>
                  <a:pt x="11820146" y="16794457"/>
                </a:cubicBezTo>
                <a:cubicBezTo>
                  <a:pt x="11841837" y="16794457"/>
                  <a:pt x="11859872" y="16791376"/>
                  <a:pt x="11874252" y="16785214"/>
                </a:cubicBezTo>
                <a:cubicBezTo>
                  <a:pt x="11888631" y="16779051"/>
                  <a:pt x="11900504" y="16769807"/>
                  <a:pt x="11909870" y="16757483"/>
                </a:cubicBezTo>
                <a:cubicBezTo>
                  <a:pt x="11919237" y="16745158"/>
                  <a:pt x="11925194" y="16733573"/>
                  <a:pt x="11927741" y="16722726"/>
                </a:cubicBezTo>
                <a:cubicBezTo>
                  <a:pt x="11930288" y="16711880"/>
                  <a:pt x="11931562" y="16696351"/>
                  <a:pt x="11931562" y="16676138"/>
                </a:cubicBezTo>
                <a:lnTo>
                  <a:pt x="11931562" y="16651982"/>
                </a:lnTo>
                <a:lnTo>
                  <a:pt x="11837154" y="16651982"/>
                </a:lnTo>
                <a:lnTo>
                  <a:pt x="11837154" y="16695119"/>
                </a:lnTo>
                <a:cubicBezTo>
                  <a:pt x="11837154" y="16711387"/>
                  <a:pt x="11835880" y="16722357"/>
                  <a:pt x="11833333" y="16728026"/>
                </a:cubicBezTo>
                <a:cubicBezTo>
                  <a:pt x="11830786" y="16733696"/>
                  <a:pt x="11825732" y="16736531"/>
                  <a:pt x="11818174" y="16736531"/>
                </a:cubicBezTo>
                <a:cubicBezTo>
                  <a:pt x="11812094" y="16736531"/>
                  <a:pt x="11807984" y="16734394"/>
                  <a:pt x="11805848" y="16730121"/>
                </a:cubicBezTo>
                <a:cubicBezTo>
                  <a:pt x="11803712" y="16725849"/>
                  <a:pt x="11802644" y="16716318"/>
                  <a:pt x="11802644" y="16701528"/>
                </a:cubicBezTo>
                <a:lnTo>
                  <a:pt x="11802644" y="16630783"/>
                </a:lnTo>
                <a:lnTo>
                  <a:pt x="11931562" y="16630783"/>
                </a:lnTo>
                <a:lnTo>
                  <a:pt x="11931562" y="16587400"/>
                </a:lnTo>
                <a:cubicBezTo>
                  <a:pt x="11931562" y="16555684"/>
                  <a:pt x="11927905" y="16531076"/>
                  <a:pt x="11920593" y="16513574"/>
                </a:cubicBezTo>
                <a:cubicBezTo>
                  <a:pt x="11913280" y="16496073"/>
                  <a:pt x="11900544" y="16482023"/>
                  <a:pt x="11882386" y="16471423"/>
                </a:cubicBezTo>
                <a:cubicBezTo>
                  <a:pt x="11864228" y="16460824"/>
                  <a:pt x="11841180" y="16455524"/>
                  <a:pt x="11813244" y="16455524"/>
                </a:cubicBezTo>
                <a:close/>
                <a:moveTo>
                  <a:pt x="11683540" y="16455524"/>
                </a:moveTo>
                <a:cubicBezTo>
                  <a:pt x="11656096" y="16457337"/>
                  <a:pt x="11635144" y="16473647"/>
                  <a:pt x="11620683" y="16504454"/>
                </a:cubicBezTo>
                <a:lnTo>
                  <a:pt x="11624627" y="16461440"/>
                </a:lnTo>
                <a:lnTo>
                  <a:pt x="11525042" y="16461440"/>
                </a:lnTo>
                <a:lnTo>
                  <a:pt x="11525042" y="16788541"/>
                </a:lnTo>
                <a:lnTo>
                  <a:pt x="11624627" y="16788541"/>
                </a:lnTo>
                <a:lnTo>
                  <a:pt x="11624627" y="16659377"/>
                </a:lnTo>
                <a:cubicBezTo>
                  <a:pt x="11624627" y="16627661"/>
                  <a:pt x="11625613" y="16607407"/>
                  <a:pt x="11627585" y="16598616"/>
                </a:cubicBezTo>
                <a:cubicBezTo>
                  <a:pt x="11629557" y="16589824"/>
                  <a:pt x="11634816" y="16582963"/>
                  <a:pt x="11643361" y="16578033"/>
                </a:cubicBezTo>
                <a:cubicBezTo>
                  <a:pt x="11651906" y="16573103"/>
                  <a:pt x="11665299" y="16570638"/>
                  <a:pt x="11683540" y="16570638"/>
                </a:cubicBezTo>
                <a:close/>
                <a:moveTo>
                  <a:pt x="11375833" y="16455524"/>
                </a:moveTo>
                <a:cubicBezTo>
                  <a:pt x="11347732" y="16455524"/>
                  <a:pt x="11324891" y="16460783"/>
                  <a:pt x="11307307" y="16471300"/>
                </a:cubicBezTo>
                <a:cubicBezTo>
                  <a:pt x="11289723" y="16481817"/>
                  <a:pt x="11278014" y="16493937"/>
                  <a:pt x="11272181" y="16507658"/>
                </a:cubicBezTo>
                <a:cubicBezTo>
                  <a:pt x="11266348" y="16521380"/>
                  <a:pt x="11263430" y="16540894"/>
                  <a:pt x="11263430" y="16566201"/>
                </a:cubicBezTo>
                <a:lnTo>
                  <a:pt x="11263430" y="16588139"/>
                </a:lnTo>
                <a:lnTo>
                  <a:pt x="11356853" y="16588139"/>
                </a:lnTo>
                <a:lnTo>
                  <a:pt x="11356853" y="16553876"/>
                </a:lnTo>
                <a:cubicBezTo>
                  <a:pt x="11356853" y="16535636"/>
                  <a:pt x="11357675" y="16524338"/>
                  <a:pt x="11359318" y="16519983"/>
                </a:cubicBezTo>
                <a:cubicBezTo>
                  <a:pt x="11360960" y="16515628"/>
                  <a:pt x="11365151" y="16513451"/>
                  <a:pt x="11371889" y="16513451"/>
                </a:cubicBezTo>
                <a:cubicBezTo>
                  <a:pt x="11377805" y="16513451"/>
                  <a:pt x="11382036" y="16516039"/>
                  <a:pt x="11384584" y="16521215"/>
                </a:cubicBezTo>
                <a:cubicBezTo>
                  <a:pt x="11387131" y="16526392"/>
                  <a:pt x="11388404" y="16537525"/>
                  <a:pt x="11388404" y="16554616"/>
                </a:cubicBezTo>
                <a:cubicBezTo>
                  <a:pt x="11388404" y="16568255"/>
                  <a:pt x="11387254" y="16577294"/>
                  <a:pt x="11384954" y="16581731"/>
                </a:cubicBezTo>
                <a:cubicBezTo>
                  <a:pt x="11382652" y="16586167"/>
                  <a:pt x="11365151" y="16594795"/>
                  <a:pt x="11332450" y="16607613"/>
                </a:cubicBezTo>
                <a:cubicBezTo>
                  <a:pt x="11301884" y="16619444"/>
                  <a:pt x="11282740" y="16629798"/>
                  <a:pt x="11275016" y="16638671"/>
                </a:cubicBezTo>
                <a:cubicBezTo>
                  <a:pt x="11267292" y="16647545"/>
                  <a:pt x="11263430" y="16664224"/>
                  <a:pt x="11263430" y="16688710"/>
                </a:cubicBezTo>
                <a:lnTo>
                  <a:pt x="11263430" y="16715578"/>
                </a:lnTo>
                <a:cubicBezTo>
                  <a:pt x="11263430" y="16748609"/>
                  <a:pt x="11270702" y="16770013"/>
                  <a:pt x="11285246" y="16779791"/>
                </a:cubicBezTo>
                <a:cubicBezTo>
                  <a:pt x="11299789" y="16789568"/>
                  <a:pt x="11315770" y="16794457"/>
                  <a:pt x="11333189" y="16794457"/>
                </a:cubicBezTo>
                <a:cubicBezTo>
                  <a:pt x="11346500" y="16794457"/>
                  <a:pt x="11357962" y="16791535"/>
                  <a:pt x="11367576" y="16785691"/>
                </a:cubicBezTo>
                <a:cubicBezTo>
                  <a:pt x="11377189" y="16779847"/>
                  <a:pt x="11385036" y="16771081"/>
                  <a:pt x="11391116" y="16759393"/>
                </a:cubicBezTo>
                <a:lnTo>
                  <a:pt x="11391116" y="16788541"/>
                </a:lnTo>
                <a:lnTo>
                  <a:pt x="11487989" y="16788541"/>
                </a:lnTo>
                <a:lnTo>
                  <a:pt x="11487989" y="16624374"/>
                </a:lnTo>
                <a:cubicBezTo>
                  <a:pt x="11487989" y="16570310"/>
                  <a:pt x="11486264" y="16534609"/>
                  <a:pt x="11482812" y="16517271"/>
                </a:cubicBezTo>
                <a:cubicBezTo>
                  <a:pt x="11479362" y="16499935"/>
                  <a:pt x="11469092" y="16485309"/>
                  <a:pt x="11452000" y="16473395"/>
                </a:cubicBezTo>
                <a:cubicBezTo>
                  <a:pt x="11434910" y="16461481"/>
                  <a:pt x="11409520" y="16455524"/>
                  <a:pt x="11375833" y="16455524"/>
                </a:cubicBezTo>
                <a:close/>
                <a:moveTo>
                  <a:pt x="10871008" y="16455524"/>
                </a:moveTo>
                <a:cubicBezTo>
                  <a:pt x="10842908" y="16455524"/>
                  <a:pt x="10820066" y="16460783"/>
                  <a:pt x="10802482" y="16471300"/>
                </a:cubicBezTo>
                <a:cubicBezTo>
                  <a:pt x="10784898" y="16481817"/>
                  <a:pt x="10773190" y="16493937"/>
                  <a:pt x="10767356" y="16507658"/>
                </a:cubicBezTo>
                <a:cubicBezTo>
                  <a:pt x="10761523" y="16521380"/>
                  <a:pt x="10758606" y="16540894"/>
                  <a:pt x="10758606" y="16566201"/>
                </a:cubicBezTo>
                <a:lnTo>
                  <a:pt x="10758606" y="16588139"/>
                </a:lnTo>
                <a:lnTo>
                  <a:pt x="10852028" y="16588139"/>
                </a:lnTo>
                <a:lnTo>
                  <a:pt x="10852028" y="16553876"/>
                </a:lnTo>
                <a:cubicBezTo>
                  <a:pt x="10852028" y="16535636"/>
                  <a:pt x="10852850" y="16524338"/>
                  <a:pt x="10854493" y="16519983"/>
                </a:cubicBezTo>
                <a:cubicBezTo>
                  <a:pt x="10856136" y="16515628"/>
                  <a:pt x="10860326" y="16513451"/>
                  <a:pt x="10867064" y="16513451"/>
                </a:cubicBezTo>
                <a:cubicBezTo>
                  <a:pt x="10872980" y="16513451"/>
                  <a:pt x="10877212" y="16516039"/>
                  <a:pt x="10879759" y="16521215"/>
                </a:cubicBezTo>
                <a:cubicBezTo>
                  <a:pt x="10882306" y="16526392"/>
                  <a:pt x="10883580" y="16537525"/>
                  <a:pt x="10883580" y="16554616"/>
                </a:cubicBezTo>
                <a:cubicBezTo>
                  <a:pt x="10883580" y="16568255"/>
                  <a:pt x="10882430" y="16577294"/>
                  <a:pt x="10880128" y="16581731"/>
                </a:cubicBezTo>
                <a:cubicBezTo>
                  <a:pt x="10877828" y="16586167"/>
                  <a:pt x="10860326" y="16594795"/>
                  <a:pt x="10827625" y="16607613"/>
                </a:cubicBezTo>
                <a:cubicBezTo>
                  <a:pt x="10797060" y="16619444"/>
                  <a:pt x="10777915" y="16629798"/>
                  <a:pt x="10770191" y="16638671"/>
                </a:cubicBezTo>
                <a:cubicBezTo>
                  <a:pt x="10762468" y="16647545"/>
                  <a:pt x="10758606" y="16664224"/>
                  <a:pt x="10758606" y="16688710"/>
                </a:cubicBezTo>
                <a:lnTo>
                  <a:pt x="10758606" y="16715578"/>
                </a:lnTo>
                <a:cubicBezTo>
                  <a:pt x="10758606" y="16748609"/>
                  <a:pt x="10765878" y="16770013"/>
                  <a:pt x="10780421" y="16779791"/>
                </a:cubicBezTo>
                <a:cubicBezTo>
                  <a:pt x="10794964" y="16789568"/>
                  <a:pt x="10810946" y="16794457"/>
                  <a:pt x="10828364" y="16794457"/>
                </a:cubicBezTo>
                <a:cubicBezTo>
                  <a:pt x="10841675" y="16794457"/>
                  <a:pt x="10853138" y="16791535"/>
                  <a:pt x="10862750" y="16785691"/>
                </a:cubicBezTo>
                <a:cubicBezTo>
                  <a:pt x="10872364" y="16779847"/>
                  <a:pt x="10880211" y="16771081"/>
                  <a:pt x="10886291" y="16759393"/>
                </a:cubicBezTo>
                <a:lnTo>
                  <a:pt x="10886291" y="16788541"/>
                </a:lnTo>
                <a:lnTo>
                  <a:pt x="10983164" y="16788541"/>
                </a:lnTo>
                <a:lnTo>
                  <a:pt x="10983164" y="16624374"/>
                </a:lnTo>
                <a:cubicBezTo>
                  <a:pt x="10983164" y="16570310"/>
                  <a:pt x="10981439" y="16534609"/>
                  <a:pt x="10977988" y="16517271"/>
                </a:cubicBezTo>
                <a:cubicBezTo>
                  <a:pt x="10974537" y="16499935"/>
                  <a:pt x="10964266" y="16485309"/>
                  <a:pt x="10947176" y="16473395"/>
                </a:cubicBezTo>
                <a:cubicBezTo>
                  <a:pt x="10930085" y="16461481"/>
                  <a:pt x="10904696" y="16455524"/>
                  <a:pt x="10871008" y="16455524"/>
                </a:cubicBezTo>
                <a:close/>
                <a:moveTo>
                  <a:pt x="10098744" y="16455524"/>
                </a:moveTo>
                <a:cubicBezTo>
                  <a:pt x="10075902" y="16455524"/>
                  <a:pt x="10055689" y="16459920"/>
                  <a:pt x="10038106" y="16468712"/>
                </a:cubicBezTo>
                <a:cubicBezTo>
                  <a:pt x="10020522" y="16477503"/>
                  <a:pt x="10007869" y="16490157"/>
                  <a:pt x="10000145" y="16506673"/>
                </a:cubicBezTo>
                <a:cubicBezTo>
                  <a:pt x="9992422" y="16523188"/>
                  <a:pt x="9988560" y="16545742"/>
                  <a:pt x="9988560" y="16574336"/>
                </a:cubicBezTo>
                <a:lnTo>
                  <a:pt x="9988560" y="16669730"/>
                </a:lnTo>
                <a:cubicBezTo>
                  <a:pt x="9988560" y="16694051"/>
                  <a:pt x="9990285" y="16712579"/>
                  <a:pt x="9993736" y="16725315"/>
                </a:cubicBezTo>
                <a:cubicBezTo>
                  <a:pt x="9997187" y="16738050"/>
                  <a:pt x="10003391" y="16749718"/>
                  <a:pt x="10012347" y="16760317"/>
                </a:cubicBezTo>
                <a:cubicBezTo>
                  <a:pt x="10021303" y="16770916"/>
                  <a:pt x="10033833" y="16779256"/>
                  <a:pt x="10049938" y="16785337"/>
                </a:cubicBezTo>
                <a:cubicBezTo>
                  <a:pt x="10066042" y="16791417"/>
                  <a:pt x="10084612" y="16794457"/>
                  <a:pt x="10105646" y="16794457"/>
                </a:cubicBezTo>
                <a:cubicBezTo>
                  <a:pt x="10127338" y="16794457"/>
                  <a:pt x="10145373" y="16791376"/>
                  <a:pt x="10159752" y="16785214"/>
                </a:cubicBezTo>
                <a:cubicBezTo>
                  <a:pt x="10174131" y="16779051"/>
                  <a:pt x="10186004" y="16769807"/>
                  <a:pt x="10195370" y="16757483"/>
                </a:cubicBezTo>
                <a:cubicBezTo>
                  <a:pt x="10204737" y="16745158"/>
                  <a:pt x="10210694" y="16733573"/>
                  <a:pt x="10213242" y="16722726"/>
                </a:cubicBezTo>
                <a:cubicBezTo>
                  <a:pt x="10215789" y="16711880"/>
                  <a:pt x="10217062" y="16696351"/>
                  <a:pt x="10217062" y="16676138"/>
                </a:cubicBezTo>
                <a:lnTo>
                  <a:pt x="10217062" y="16651982"/>
                </a:lnTo>
                <a:lnTo>
                  <a:pt x="10122654" y="16651982"/>
                </a:lnTo>
                <a:lnTo>
                  <a:pt x="10122654" y="16695119"/>
                </a:lnTo>
                <a:cubicBezTo>
                  <a:pt x="10122654" y="16711387"/>
                  <a:pt x="10121380" y="16722357"/>
                  <a:pt x="10118833" y="16728026"/>
                </a:cubicBezTo>
                <a:cubicBezTo>
                  <a:pt x="10116286" y="16733696"/>
                  <a:pt x="10111233" y="16736531"/>
                  <a:pt x="10103674" y="16736531"/>
                </a:cubicBezTo>
                <a:cubicBezTo>
                  <a:pt x="10097594" y="16736531"/>
                  <a:pt x="10093486" y="16734394"/>
                  <a:pt x="10091349" y="16730121"/>
                </a:cubicBezTo>
                <a:cubicBezTo>
                  <a:pt x="10089213" y="16725849"/>
                  <a:pt x="10088144" y="16716318"/>
                  <a:pt x="10088144" y="16701528"/>
                </a:cubicBezTo>
                <a:lnTo>
                  <a:pt x="10088144" y="16630783"/>
                </a:lnTo>
                <a:lnTo>
                  <a:pt x="10217062" y="16630783"/>
                </a:lnTo>
                <a:lnTo>
                  <a:pt x="10217062" y="16587400"/>
                </a:lnTo>
                <a:cubicBezTo>
                  <a:pt x="10217062" y="16555684"/>
                  <a:pt x="10213406" y="16531076"/>
                  <a:pt x="10206093" y="16513574"/>
                </a:cubicBezTo>
                <a:cubicBezTo>
                  <a:pt x="10198780" y="16496073"/>
                  <a:pt x="10186045" y="16482023"/>
                  <a:pt x="10167886" y="16471423"/>
                </a:cubicBezTo>
                <a:cubicBezTo>
                  <a:pt x="10149728" y="16460824"/>
                  <a:pt x="10126680" y="16455524"/>
                  <a:pt x="10098744" y="16455524"/>
                </a:cubicBezTo>
                <a:close/>
                <a:moveTo>
                  <a:pt x="9575608" y="16455524"/>
                </a:moveTo>
                <a:cubicBezTo>
                  <a:pt x="9548987" y="16455524"/>
                  <a:pt x="9527130" y="16460701"/>
                  <a:pt x="9510040" y="16471054"/>
                </a:cubicBezTo>
                <a:cubicBezTo>
                  <a:pt x="9492950" y="16481406"/>
                  <a:pt x="9481118" y="16495128"/>
                  <a:pt x="9474545" y="16512218"/>
                </a:cubicBezTo>
                <a:cubicBezTo>
                  <a:pt x="9467971" y="16529309"/>
                  <a:pt x="9464685" y="16553054"/>
                  <a:pt x="9464685" y="16583456"/>
                </a:cubicBezTo>
                <a:lnTo>
                  <a:pt x="9464685" y="16667265"/>
                </a:lnTo>
                <a:cubicBezTo>
                  <a:pt x="9464685" y="16695037"/>
                  <a:pt x="9466492" y="16715865"/>
                  <a:pt x="9470108" y="16729752"/>
                </a:cubicBezTo>
                <a:cubicBezTo>
                  <a:pt x="9473723" y="16743638"/>
                  <a:pt x="9479762" y="16755470"/>
                  <a:pt x="9488225" y="16765247"/>
                </a:cubicBezTo>
                <a:cubicBezTo>
                  <a:pt x="9496688" y="16775025"/>
                  <a:pt x="9508561" y="16782337"/>
                  <a:pt x="9523844" y="16787185"/>
                </a:cubicBezTo>
                <a:cubicBezTo>
                  <a:pt x="9539127" y="16792033"/>
                  <a:pt x="9557778" y="16794457"/>
                  <a:pt x="9579799" y="16794457"/>
                </a:cubicBezTo>
                <a:cubicBezTo>
                  <a:pt x="9599518" y="16794457"/>
                  <a:pt x="9616978" y="16791622"/>
                  <a:pt x="9632179" y="16785953"/>
                </a:cubicBezTo>
                <a:cubicBezTo>
                  <a:pt x="9647380" y="16780284"/>
                  <a:pt x="9659828" y="16771491"/>
                  <a:pt x="9669524" y="16759577"/>
                </a:cubicBezTo>
                <a:cubicBezTo>
                  <a:pt x="9679219" y="16747663"/>
                  <a:pt x="9685546" y="16734846"/>
                  <a:pt x="9688504" y="16721125"/>
                </a:cubicBezTo>
                <a:cubicBezTo>
                  <a:pt x="9691462" y="16707402"/>
                  <a:pt x="9692941" y="16685834"/>
                  <a:pt x="9692941" y="16656419"/>
                </a:cubicBezTo>
                <a:lnTo>
                  <a:pt x="9692941" y="16576307"/>
                </a:lnTo>
                <a:cubicBezTo>
                  <a:pt x="9692941" y="16553137"/>
                  <a:pt x="9691338" y="16535882"/>
                  <a:pt x="9688134" y="16524543"/>
                </a:cubicBezTo>
                <a:cubicBezTo>
                  <a:pt x="9684930" y="16513205"/>
                  <a:pt x="9678972" y="16502194"/>
                  <a:pt x="9670263" y="16491513"/>
                </a:cubicBezTo>
                <a:cubicBezTo>
                  <a:pt x="9661554" y="16480831"/>
                  <a:pt x="9649188" y="16472163"/>
                  <a:pt x="9633165" y="16465507"/>
                </a:cubicBezTo>
                <a:cubicBezTo>
                  <a:pt x="9617143" y="16458852"/>
                  <a:pt x="9597958" y="16455524"/>
                  <a:pt x="9575608" y="16455524"/>
                </a:cubicBezTo>
                <a:close/>
                <a:moveTo>
                  <a:pt x="9327712" y="16455524"/>
                </a:moveTo>
                <a:cubicBezTo>
                  <a:pt x="9301583" y="16455524"/>
                  <a:pt x="9279398" y="16461070"/>
                  <a:pt x="9261158" y="16472163"/>
                </a:cubicBezTo>
                <a:cubicBezTo>
                  <a:pt x="9242917" y="16483255"/>
                  <a:pt x="9231003" y="16495868"/>
                  <a:pt x="9225416" y="16510000"/>
                </a:cubicBezTo>
                <a:cubicBezTo>
                  <a:pt x="9219828" y="16524132"/>
                  <a:pt x="9217035" y="16545084"/>
                  <a:pt x="9217035" y="16572856"/>
                </a:cubicBezTo>
                <a:lnTo>
                  <a:pt x="9217035" y="16665786"/>
                </a:lnTo>
                <a:cubicBezTo>
                  <a:pt x="9217035" y="16697666"/>
                  <a:pt x="9220445" y="16722275"/>
                  <a:pt x="9227264" y="16739612"/>
                </a:cubicBezTo>
                <a:cubicBezTo>
                  <a:pt x="9234084" y="16756949"/>
                  <a:pt x="9245711" y="16770423"/>
                  <a:pt x="9262144" y="16780037"/>
                </a:cubicBezTo>
                <a:cubicBezTo>
                  <a:pt x="9278577" y="16789650"/>
                  <a:pt x="9300844" y="16794457"/>
                  <a:pt x="9328944" y="16794457"/>
                </a:cubicBezTo>
                <a:cubicBezTo>
                  <a:pt x="9350965" y="16794457"/>
                  <a:pt x="9369452" y="16790965"/>
                  <a:pt x="9384406" y="16783981"/>
                </a:cubicBezTo>
                <a:cubicBezTo>
                  <a:pt x="9399360" y="16776997"/>
                  <a:pt x="9411480" y="16766644"/>
                  <a:pt x="9420764" y="16752923"/>
                </a:cubicBezTo>
                <a:cubicBezTo>
                  <a:pt x="9430049" y="16739200"/>
                  <a:pt x="9435554" y="16725808"/>
                  <a:pt x="9437280" y="16712744"/>
                </a:cubicBezTo>
                <a:cubicBezTo>
                  <a:pt x="9439005" y="16699679"/>
                  <a:pt x="9439950" y="16680082"/>
                  <a:pt x="9440114" y="16653954"/>
                </a:cubicBezTo>
                <a:lnTo>
                  <a:pt x="9351376" y="16653954"/>
                </a:lnTo>
                <a:lnTo>
                  <a:pt x="9351376" y="16692901"/>
                </a:lnTo>
                <a:cubicBezTo>
                  <a:pt x="9351376" y="16709827"/>
                  <a:pt x="9350184" y="16721330"/>
                  <a:pt x="9347801" y="16727410"/>
                </a:cubicBezTo>
                <a:cubicBezTo>
                  <a:pt x="9345418" y="16733490"/>
                  <a:pt x="9340858" y="16736531"/>
                  <a:pt x="9334121" y="16736531"/>
                </a:cubicBezTo>
                <a:cubicBezTo>
                  <a:pt x="9328369" y="16736531"/>
                  <a:pt x="9324014" y="16733614"/>
                  <a:pt x="9321056" y="16727779"/>
                </a:cubicBezTo>
                <a:cubicBezTo>
                  <a:pt x="9318098" y="16721946"/>
                  <a:pt x="9316620" y="16713196"/>
                  <a:pt x="9316620" y="16701528"/>
                </a:cubicBezTo>
                <a:lnTo>
                  <a:pt x="9316620" y="16547221"/>
                </a:lnTo>
                <a:cubicBezTo>
                  <a:pt x="9316620" y="16532924"/>
                  <a:pt x="9317606" y="16523722"/>
                  <a:pt x="9319578" y="16519613"/>
                </a:cubicBezTo>
                <a:cubicBezTo>
                  <a:pt x="9321550" y="16515505"/>
                  <a:pt x="9325411" y="16513451"/>
                  <a:pt x="9331163" y="16513451"/>
                </a:cubicBezTo>
                <a:cubicBezTo>
                  <a:pt x="9336914" y="16513451"/>
                  <a:pt x="9340858" y="16515793"/>
                  <a:pt x="9342994" y="16520476"/>
                </a:cubicBezTo>
                <a:cubicBezTo>
                  <a:pt x="9345131" y="16525159"/>
                  <a:pt x="9346199" y="16534075"/>
                  <a:pt x="9346199" y="16547221"/>
                </a:cubicBezTo>
                <a:lnTo>
                  <a:pt x="9346199" y="16584935"/>
                </a:lnTo>
                <a:lnTo>
                  <a:pt x="9440114" y="16584935"/>
                </a:lnTo>
                <a:cubicBezTo>
                  <a:pt x="9440114" y="16554205"/>
                  <a:pt x="9437074" y="16530459"/>
                  <a:pt x="9430994" y="16513697"/>
                </a:cubicBezTo>
                <a:cubicBezTo>
                  <a:pt x="9424914" y="16496935"/>
                  <a:pt x="9412671" y="16483050"/>
                  <a:pt x="9394266" y="16472040"/>
                </a:cubicBezTo>
                <a:cubicBezTo>
                  <a:pt x="9375861" y="16461030"/>
                  <a:pt x="9353676" y="16455524"/>
                  <a:pt x="9327712" y="16455524"/>
                </a:cubicBezTo>
                <a:close/>
                <a:moveTo>
                  <a:pt x="8974794" y="16455524"/>
                </a:moveTo>
                <a:cubicBezTo>
                  <a:pt x="8951952" y="16455524"/>
                  <a:pt x="8931739" y="16459920"/>
                  <a:pt x="8914156" y="16468712"/>
                </a:cubicBezTo>
                <a:cubicBezTo>
                  <a:pt x="8896572" y="16477503"/>
                  <a:pt x="8883918" y="16490157"/>
                  <a:pt x="8876195" y="16506673"/>
                </a:cubicBezTo>
                <a:cubicBezTo>
                  <a:pt x="8868472" y="16523188"/>
                  <a:pt x="8864610" y="16545742"/>
                  <a:pt x="8864610" y="16574336"/>
                </a:cubicBezTo>
                <a:lnTo>
                  <a:pt x="8864610" y="16669730"/>
                </a:lnTo>
                <a:cubicBezTo>
                  <a:pt x="8864610" y="16694051"/>
                  <a:pt x="8866335" y="16712579"/>
                  <a:pt x="8869786" y="16725315"/>
                </a:cubicBezTo>
                <a:cubicBezTo>
                  <a:pt x="8873237" y="16738050"/>
                  <a:pt x="8879441" y="16749718"/>
                  <a:pt x="8888397" y="16760317"/>
                </a:cubicBezTo>
                <a:cubicBezTo>
                  <a:pt x="8897352" y="16770916"/>
                  <a:pt x="8909883" y="16779256"/>
                  <a:pt x="8925988" y="16785337"/>
                </a:cubicBezTo>
                <a:cubicBezTo>
                  <a:pt x="8942092" y="16791417"/>
                  <a:pt x="8960662" y="16794457"/>
                  <a:pt x="8981696" y="16794457"/>
                </a:cubicBezTo>
                <a:cubicBezTo>
                  <a:pt x="9003388" y="16794457"/>
                  <a:pt x="9021423" y="16791376"/>
                  <a:pt x="9035802" y="16785214"/>
                </a:cubicBezTo>
                <a:cubicBezTo>
                  <a:pt x="9050180" y="16779051"/>
                  <a:pt x="9062054" y="16769807"/>
                  <a:pt x="9071420" y="16757483"/>
                </a:cubicBezTo>
                <a:cubicBezTo>
                  <a:pt x="9080787" y="16745158"/>
                  <a:pt x="9086744" y="16733573"/>
                  <a:pt x="9089292" y="16722726"/>
                </a:cubicBezTo>
                <a:cubicBezTo>
                  <a:pt x="9091838" y="16711880"/>
                  <a:pt x="9093112" y="16696351"/>
                  <a:pt x="9093112" y="16676138"/>
                </a:cubicBezTo>
                <a:lnTo>
                  <a:pt x="9093112" y="16651982"/>
                </a:lnTo>
                <a:lnTo>
                  <a:pt x="8998704" y="16651982"/>
                </a:lnTo>
                <a:lnTo>
                  <a:pt x="8998704" y="16695119"/>
                </a:lnTo>
                <a:cubicBezTo>
                  <a:pt x="8998704" y="16711387"/>
                  <a:pt x="8997430" y="16722357"/>
                  <a:pt x="8994883" y="16728026"/>
                </a:cubicBezTo>
                <a:cubicBezTo>
                  <a:pt x="8992336" y="16733696"/>
                  <a:pt x="8987283" y="16736531"/>
                  <a:pt x="8979724" y="16736531"/>
                </a:cubicBezTo>
                <a:cubicBezTo>
                  <a:pt x="8973643" y="16736531"/>
                  <a:pt x="8969536" y="16734394"/>
                  <a:pt x="8967399" y="16730121"/>
                </a:cubicBezTo>
                <a:cubicBezTo>
                  <a:pt x="8965262" y="16725849"/>
                  <a:pt x="8964194" y="16716318"/>
                  <a:pt x="8964194" y="16701528"/>
                </a:cubicBezTo>
                <a:lnTo>
                  <a:pt x="8964194" y="16630783"/>
                </a:lnTo>
                <a:lnTo>
                  <a:pt x="9093112" y="16630783"/>
                </a:lnTo>
                <a:lnTo>
                  <a:pt x="9093112" y="16587400"/>
                </a:lnTo>
                <a:cubicBezTo>
                  <a:pt x="9093112" y="16555684"/>
                  <a:pt x="9089456" y="16531076"/>
                  <a:pt x="9082143" y="16513574"/>
                </a:cubicBezTo>
                <a:cubicBezTo>
                  <a:pt x="9074830" y="16496073"/>
                  <a:pt x="9062095" y="16482023"/>
                  <a:pt x="9043936" y="16471423"/>
                </a:cubicBezTo>
                <a:cubicBezTo>
                  <a:pt x="9025777" y="16460824"/>
                  <a:pt x="9002730" y="16455524"/>
                  <a:pt x="8974794" y="16455524"/>
                </a:cubicBezTo>
                <a:close/>
                <a:moveTo>
                  <a:pt x="8258238" y="16455524"/>
                </a:moveTo>
                <a:cubicBezTo>
                  <a:pt x="8244598" y="16455524"/>
                  <a:pt x="8232561" y="16458528"/>
                  <a:pt x="8222126" y="16464537"/>
                </a:cubicBezTo>
                <a:cubicBezTo>
                  <a:pt x="8211691" y="16470545"/>
                  <a:pt x="8202858" y="16479558"/>
                  <a:pt x="8195628" y="16491574"/>
                </a:cubicBezTo>
                <a:lnTo>
                  <a:pt x="8197353" y="16461440"/>
                </a:lnTo>
                <a:lnTo>
                  <a:pt x="8096043" y="16461440"/>
                </a:lnTo>
                <a:lnTo>
                  <a:pt x="8096043" y="16788541"/>
                </a:lnTo>
                <a:lnTo>
                  <a:pt x="8195628" y="16788541"/>
                </a:lnTo>
                <a:lnTo>
                  <a:pt x="8195628" y="16567434"/>
                </a:lnTo>
                <a:cubicBezTo>
                  <a:pt x="8195628" y="16542784"/>
                  <a:pt x="8196531" y="16527625"/>
                  <a:pt x="8198339" y="16521955"/>
                </a:cubicBezTo>
                <a:cubicBezTo>
                  <a:pt x="8200147" y="16516286"/>
                  <a:pt x="8204584" y="16513451"/>
                  <a:pt x="8211650" y="16513451"/>
                </a:cubicBezTo>
                <a:cubicBezTo>
                  <a:pt x="8218388" y="16513451"/>
                  <a:pt x="8222496" y="16515916"/>
                  <a:pt x="8223975" y="16520846"/>
                </a:cubicBezTo>
                <a:cubicBezTo>
                  <a:pt x="8225454" y="16525776"/>
                  <a:pt x="8226193" y="16539498"/>
                  <a:pt x="8226193" y="16562011"/>
                </a:cubicBezTo>
                <a:lnTo>
                  <a:pt x="8226193" y="16788541"/>
                </a:lnTo>
                <a:lnTo>
                  <a:pt x="8325778" y="16788541"/>
                </a:lnTo>
                <a:lnTo>
                  <a:pt x="8325778" y="16559299"/>
                </a:lnTo>
                <a:cubicBezTo>
                  <a:pt x="8325778" y="16530706"/>
                  <a:pt x="8324217" y="16510288"/>
                  <a:pt x="8321095" y="16498045"/>
                </a:cubicBezTo>
                <a:cubicBezTo>
                  <a:pt x="8317972" y="16485802"/>
                  <a:pt x="8310988" y="16475655"/>
                  <a:pt x="8300142" y="16467603"/>
                </a:cubicBezTo>
                <a:cubicBezTo>
                  <a:pt x="8289297" y="16459551"/>
                  <a:pt x="8275328" y="16455524"/>
                  <a:pt x="8258238" y="16455524"/>
                </a:cubicBezTo>
                <a:close/>
                <a:moveTo>
                  <a:pt x="7441269" y="16455524"/>
                </a:moveTo>
                <a:cubicBezTo>
                  <a:pt x="7418427" y="16455524"/>
                  <a:pt x="7398214" y="16459920"/>
                  <a:pt x="7380631" y="16468712"/>
                </a:cubicBezTo>
                <a:cubicBezTo>
                  <a:pt x="7363048" y="16477503"/>
                  <a:pt x="7350394" y="16490157"/>
                  <a:pt x="7342670" y="16506673"/>
                </a:cubicBezTo>
                <a:cubicBezTo>
                  <a:pt x="7334947" y="16523188"/>
                  <a:pt x="7331085" y="16545742"/>
                  <a:pt x="7331085" y="16574336"/>
                </a:cubicBezTo>
                <a:lnTo>
                  <a:pt x="7331085" y="16669730"/>
                </a:lnTo>
                <a:cubicBezTo>
                  <a:pt x="7331085" y="16694051"/>
                  <a:pt x="7332811" y="16712579"/>
                  <a:pt x="7336261" y="16725315"/>
                </a:cubicBezTo>
                <a:cubicBezTo>
                  <a:pt x="7339712" y="16738050"/>
                  <a:pt x="7345916" y="16749718"/>
                  <a:pt x="7354872" y="16760317"/>
                </a:cubicBezTo>
                <a:cubicBezTo>
                  <a:pt x="7363828" y="16770916"/>
                  <a:pt x="7376358" y="16779256"/>
                  <a:pt x="7392463" y="16785337"/>
                </a:cubicBezTo>
                <a:cubicBezTo>
                  <a:pt x="7408567" y="16791417"/>
                  <a:pt x="7427137" y="16794457"/>
                  <a:pt x="7448171" y="16794457"/>
                </a:cubicBezTo>
                <a:cubicBezTo>
                  <a:pt x="7469863" y="16794457"/>
                  <a:pt x="7487898" y="16791376"/>
                  <a:pt x="7502277" y="16785214"/>
                </a:cubicBezTo>
                <a:cubicBezTo>
                  <a:pt x="7516656" y="16779051"/>
                  <a:pt x="7528529" y="16769807"/>
                  <a:pt x="7537896" y="16757483"/>
                </a:cubicBezTo>
                <a:cubicBezTo>
                  <a:pt x="7547263" y="16745158"/>
                  <a:pt x="7553220" y="16733573"/>
                  <a:pt x="7555767" y="16722726"/>
                </a:cubicBezTo>
                <a:cubicBezTo>
                  <a:pt x="7558314" y="16711880"/>
                  <a:pt x="7559588" y="16696351"/>
                  <a:pt x="7559588" y="16676138"/>
                </a:cubicBezTo>
                <a:lnTo>
                  <a:pt x="7559588" y="16651982"/>
                </a:lnTo>
                <a:lnTo>
                  <a:pt x="7465179" y="16651982"/>
                </a:lnTo>
                <a:lnTo>
                  <a:pt x="7465179" y="16695119"/>
                </a:lnTo>
                <a:cubicBezTo>
                  <a:pt x="7465179" y="16711387"/>
                  <a:pt x="7463906" y="16722357"/>
                  <a:pt x="7461359" y="16728026"/>
                </a:cubicBezTo>
                <a:cubicBezTo>
                  <a:pt x="7458812" y="16733696"/>
                  <a:pt x="7453758" y="16736531"/>
                  <a:pt x="7446199" y="16736531"/>
                </a:cubicBezTo>
                <a:cubicBezTo>
                  <a:pt x="7440119" y="16736531"/>
                  <a:pt x="7436010" y="16734394"/>
                  <a:pt x="7433874" y="16730121"/>
                </a:cubicBezTo>
                <a:cubicBezTo>
                  <a:pt x="7431738" y="16725849"/>
                  <a:pt x="7430670" y="16716318"/>
                  <a:pt x="7430670" y="16701528"/>
                </a:cubicBezTo>
                <a:lnTo>
                  <a:pt x="7430670" y="16630783"/>
                </a:lnTo>
                <a:lnTo>
                  <a:pt x="7559588" y="16630783"/>
                </a:lnTo>
                <a:lnTo>
                  <a:pt x="7559588" y="16587400"/>
                </a:lnTo>
                <a:cubicBezTo>
                  <a:pt x="7559588" y="16555684"/>
                  <a:pt x="7555931" y="16531076"/>
                  <a:pt x="7548618" y="16513574"/>
                </a:cubicBezTo>
                <a:cubicBezTo>
                  <a:pt x="7541306" y="16496073"/>
                  <a:pt x="7528570" y="16482023"/>
                  <a:pt x="7510411" y="16471423"/>
                </a:cubicBezTo>
                <a:cubicBezTo>
                  <a:pt x="7492253" y="16460824"/>
                  <a:pt x="7469205" y="16455524"/>
                  <a:pt x="7441269" y="16455524"/>
                </a:cubicBezTo>
                <a:close/>
                <a:moveTo>
                  <a:pt x="7032434" y="16455524"/>
                </a:moveTo>
                <a:cubicBezTo>
                  <a:pt x="7004333" y="16455524"/>
                  <a:pt x="6981491" y="16460783"/>
                  <a:pt x="6963908" y="16471300"/>
                </a:cubicBezTo>
                <a:cubicBezTo>
                  <a:pt x="6946324" y="16481817"/>
                  <a:pt x="6934616" y="16493937"/>
                  <a:pt x="6928782" y="16507658"/>
                </a:cubicBezTo>
                <a:cubicBezTo>
                  <a:pt x="6922948" y="16521380"/>
                  <a:pt x="6920031" y="16540894"/>
                  <a:pt x="6920031" y="16566201"/>
                </a:cubicBezTo>
                <a:lnTo>
                  <a:pt x="6920031" y="16588139"/>
                </a:lnTo>
                <a:lnTo>
                  <a:pt x="7013453" y="16588139"/>
                </a:lnTo>
                <a:lnTo>
                  <a:pt x="7013453" y="16553876"/>
                </a:lnTo>
                <a:cubicBezTo>
                  <a:pt x="7013453" y="16535636"/>
                  <a:pt x="7014275" y="16524338"/>
                  <a:pt x="7015918" y="16519983"/>
                </a:cubicBezTo>
                <a:cubicBezTo>
                  <a:pt x="7017562" y="16515628"/>
                  <a:pt x="7021752" y="16513451"/>
                  <a:pt x="7028490" y="16513451"/>
                </a:cubicBezTo>
                <a:cubicBezTo>
                  <a:pt x="7034406" y="16513451"/>
                  <a:pt x="7038637" y="16516039"/>
                  <a:pt x="7041184" y="16521215"/>
                </a:cubicBezTo>
                <a:cubicBezTo>
                  <a:pt x="7043731" y="16526392"/>
                  <a:pt x="7045005" y="16537525"/>
                  <a:pt x="7045005" y="16554616"/>
                </a:cubicBezTo>
                <a:cubicBezTo>
                  <a:pt x="7045005" y="16568255"/>
                  <a:pt x="7043855" y="16577294"/>
                  <a:pt x="7041554" y="16581731"/>
                </a:cubicBezTo>
                <a:cubicBezTo>
                  <a:pt x="7039253" y="16586167"/>
                  <a:pt x="7021752" y="16594795"/>
                  <a:pt x="6989050" y="16607613"/>
                </a:cubicBezTo>
                <a:cubicBezTo>
                  <a:pt x="6958485" y="16619444"/>
                  <a:pt x="6939340" y="16629798"/>
                  <a:pt x="6931616" y="16638671"/>
                </a:cubicBezTo>
                <a:cubicBezTo>
                  <a:pt x="6923893" y="16647545"/>
                  <a:pt x="6920031" y="16664224"/>
                  <a:pt x="6920031" y="16688710"/>
                </a:cubicBezTo>
                <a:lnTo>
                  <a:pt x="6920031" y="16715578"/>
                </a:lnTo>
                <a:cubicBezTo>
                  <a:pt x="6920031" y="16748609"/>
                  <a:pt x="6927303" y="16770013"/>
                  <a:pt x="6941846" y="16779791"/>
                </a:cubicBezTo>
                <a:cubicBezTo>
                  <a:pt x="6956389" y="16789568"/>
                  <a:pt x="6972371" y="16794457"/>
                  <a:pt x="6989790" y="16794457"/>
                </a:cubicBezTo>
                <a:cubicBezTo>
                  <a:pt x="7003100" y="16794457"/>
                  <a:pt x="7014563" y="16791535"/>
                  <a:pt x="7024176" y="16785691"/>
                </a:cubicBezTo>
                <a:cubicBezTo>
                  <a:pt x="7033789" y="16779847"/>
                  <a:pt x="7041636" y="16771081"/>
                  <a:pt x="7047716" y="16759393"/>
                </a:cubicBezTo>
                <a:lnTo>
                  <a:pt x="7047716" y="16788541"/>
                </a:lnTo>
                <a:lnTo>
                  <a:pt x="7144589" y="16788541"/>
                </a:lnTo>
                <a:lnTo>
                  <a:pt x="7144589" y="16624374"/>
                </a:lnTo>
                <a:cubicBezTo>
                  <a:pt x="7144589" y="16570310"/>
                  <a:pt x="7142864" y="16534609"/>
                  <a:pt x="7139413" y="16517271"/>
                </a:cubicBezTo>
                <a:cubicBezTo>
                  <a:pt x="7135962" y="16499935"/>
                  <a:pt x="7125691" y="16485309"/>
                  <a:pt x="7108601" y="16473395"/>
                </a:cubicBezTo>
                <a:cubicBezTo>
                  <a:pt x="7091511" y="16461481"/>
                  <a:pt x="7066121" y="16455524"/>
                  <a:pt x="7032434" y="16455524"/>
                </a:cubicBezTo>
                <a:close/>
                <a:moveTo>
                  <a:pt x="6774519" y="16455524"/>
                </a:moveTo>
                <a:cubicBezTo>
                  <a:pt x="6751677" y="16455524"/>
                  <a:pt x="6731464" y="16459920"/>
                  <a:pt x="6713881" y="16468712"/>
                </a:cubicBezTo>
                <a:cubicBezTo>
                  <a:pt x="6696297" y="16477503"/>
                  <a:pt x="6683644" y="16490157"/>
                  <a:pt x="6675920" y="16506673"/>
                </a:cubicBezTo>
                <a:cubicBezTo>
                  <a:pt x="6668197" y="16523188"/>
                  <a:pt x="6664335" y="16545742"/>
                  <a:pt x="6664335" y="16574336"/>
                </a:cubicBezTo>
                <a:lnTo>
                  <a:pt x="6664335" y="16669730"/>
                </a:lnTo>
                <a:cubicBezTo>
                  <a:pt x="6664335" y="16694051"/>
                  <a:pt x="6666061" y="16712579"/>
                  <a:pt x="6669512" y="16725315"/>
                </a:cubicBezTo>
                <a:cubicBezTo>
                  <a:pt x="6672962" y="16738050"/>
                  <a:pt x="6679166" y="16749718"/>
                  <a:pt x="6688122" y="16760317"/>
                </a:cubicBezTo>
                <a:cubicBezTo>
                  <a:pt x="6697078" y="16770916"/>
                  <a:pt x="6709608" y="16779256"/>
                  <a:pt x="6725713" y="16785337"/>
                </a:cubicBezTo>
                <a:cubicBezTo>
                  <a:pt x="6741817" y="16791417"/>
                  <a:pt x="6760387" y="16794457"/>
                  <a:pt x="6781421" y="16794457"/>
                </a:cubicBezTo>
                <a:cubicBezTo>
                  <a:pt x="6803113" y="16794457"/>
                  <a:pt x="6821148" y="16791376"/>
                  <a:pt x="6835527" y="16785214"/>
                </a:cubicBezTo>
                <a:cubicBezTo>
                  <a:pt x="6849906" y="16779051"/>
                  <a:pt x="6861779" y="16769807"/>
                  <a:pt x="6871146" y="16757483"/>
                </a:cubicBezTo>
                <a:cubicBezTo>
                  <a:pt x="6880513" y="16745158"/>
                  <a:pt x="6886470" y="16733573"/>
                  <a:pt x="6889017" y="16722726"/>
                </a:cubicBezTo>
                <a:cubicBezTo>
                  <a:pt x="6891564" y="16711880"/>
                  <a:pt x="6892837" y="16696351"/>
                  <a:pt x="6892837" y="16676138"/>
                </a:cubicBezTo>
                <a:lnTo>
                  <a:pt x="6892837" y="16651982"/>
                </a:lnTo>
                <a:lnTo>
                  <a:pt x="6798429" y="16651982"/>
                </a:lnTo>
                <a:lnTo>
                  <a:pt x="6798429" y="16695119"/>
                </a:lnTo>
                <a:cubicBezTo>
                  <a:pt x="6798429" y="16711387"/>
                  <a:pt x="6797156" y="16722357"/>
                  <a:pt x="6794609" y="16728026"/>
                </a:cubicBezTo>
                <a:cubicBezTo>
                  <a:pt x="6792061" y="16733696"/>
                  <a:pt x="6787008" y="16736531"/>
                  <a:pt x="6779449" y="16736531"/>
                </a:cubicBezTo>
                <a:cubicBezTo>
                  <a:pt x="6773369" y="16736531"/>
                  <a:pt x="6769260" y="16734394"/>
                  <a:pt x="6767124" y="16730121"/>
                </a:cubicBezTo>
                <a:cubicBezTo>
                  <a:pt x="6764988" y="16725849"/>
                  <a:pt x="6763920" y="16716318"/>
                  <a:pt x="6763920" y="16701528"/>
                </a:cubicBezTo>
                <a:lnTo>
                  <a:pt x="6763920" y="16630783"/>
                </a:lnTo>
                <a:lnTo>
                  <a:pt x="6892837" y="16630783"/>
                </a:lnTo>
                <a:lnTo>
                  <a:pt x="6892837" y="16587400"/>
                </a:lnTo>
                <a:cubicBezTo>
                  <a:pt x="6892837" y="16555684"/>
                  <a:pt x="6889181" y="16531076"/>
                  <a:pt x="6881868" y="16513574"/>
                </a:cubicBezTo>
                <a:cubicBezTo>
                  <a:pt x="6874556" y="16496073"/>
                  <a:pt x="6861820" y="16482023"/>
                  <a:pt x="6843661" y="16471423"/>
                </a:cubicBezTo>
                <a:cubicBezTo>
                  <a:pt x="6825503" y="16460824"/>
                  <a:pt x="6802455" y="16455524"/>
                  <a:pt x="6774519" y="16455524"/>
                </a:cubicBezTo>
                <a:close/>
                <a:moveTo>
                  <a:pt x="6644815" y="16455524"/>
                </a:moveTo>
                <a:cubicBezTo>
                  <a:pt x="6617372" y="16457337"/>
                  <a:pt x="6596420" y="16473647"/>
                  <a:pt x="6581959" y="16504454"/>
                </a:cubicBezTo>
                <a:lnTo>
                  <a:pt x="6585903" y="16461440"/>
                </a:lnTo>
                <a:lnTo>
                  <a:pt x="6486318" y="16461440"/>
                </a:lnTo>
                <a:lnTo>
                  <a:pt x="6486318" y="16788541"/>
                </a:lnTo>
                <a:lnTo>
                  <a:pt x="6585903" y="16788541"/>
                </a:lnTo>
                <a:lnTo>
                  <a:pt x="6585903" y="16659377"/>
                </a:lnTo>
                <a:cubicBezTo>
                  <a:pt x="6585903" y="16627661"/>
                  <a:pt x="6586889" y="16607407"/>
                  <a:pt x="6588861" y="16598616"/>
                </a:cubicBezTo>
                <a:cubicBezTo>
                  <a:pt x="6590833" y="16589824"/>
                  <a:pt x="6596091" y="16582963"/>
                  <a:pt x="6604636" y="16578033"/>
                </a:cubicBezTo>
                <a:cubicBezTo>
                  <a:pt x="6613182" y="16573103"/>
                  <a:pt x="6626575" y="16570638"/>
                  <a:pt x="6644815" y="16570638"/>
                </a:cubicBezTo>
                <a:close/>
                <a:moveTo>
                  <a:pt x="6346387" y="16455524"/>
                </a:moveTo>
                <a:cubicBezTo>
                  <a:pt x="6320258" y="16455524"/>
                  <a:pt x="6298074" y="16461070"/>
                  <a:pt x="6279833" y="16472163"/>
                </a:cubicBezTo>
                <a:cubicBezTo>
                  <a:pt x="6261592" y="16483255"/>
                  <a:pt x="6249678" y="16495868"/>
                  <a:pt x="6244091" y="16510000"/>
                </a:cubicBezTo>
                <a:cubicBezTo>
                  <a:pt x="6238504" y="16524132"/>
                  <a:pt x="6235710" y="16545084"/>
                  <a:pt x="6235710" y="16572856"/>
                </a:cubicBezTo>
                <a:lnTo>
                  <a:pt x="6235710" y="16665786"/>
                </a:lnTo>
                <a:cubicBezTo>
                  <a:pt x="6235710" y="16697666"/>
                  <a:pt x="6239120" y="16722275"/>
                  <a:pt x="6245940" y="16739612"/>
                </a:cubicBezTo>
                <a:cubicBezTo>
                  <a:pt x="6252760" y="16756949"/>
                  <a:pt x="6264386" y="16770423"/>
                  <a:pt x="6280819" y="16780037"/>
                </a:cubicBezTo>
                <a:cubicBezTo>
                  <a:pt x="6297252" y="16789650"/>
                  <a:pt x="6319519" y="16794457"/>
                  <a:pt x="6347620" y="16794457"/>
                </a:cubicBezTo>
                <a:cubicBezTo>
                  <a:pt x="6369640" y="16794457"/>
                  <a:pt x="6388127" y="16790965"/>
                  <a:pt x="6403081" y="16783981"/>
                </a:cubicBezTo>
                <a:cubicBezTo>
                  <a:pt x="6418035" y="16776997"/>
                  <a:pt x="6430155" y="16766644"/>
                  <a:pt x="6439440" y="16752923"/>
                </a:cubicBezTo>
                <a:cubicBezTo>
                  <a:pt x="6448724" y="16739200"/>
                  <a:pt x="6454229" y="16725808"/>
                  <a:pt x="6455955" y="16712744"/>
                </a:cubicBezTo>
                <a:cubicBezTo>
                  <a:pt x="6457680" y="16699679"/>
                  <a:pt x="6458625" y="16680082"/>
                  <a:pt x="6458790" y="16653954"/>
                </a:cubicBezTo>
                <a:lnTo>
                  <a:pt x="6370051" y="16653954"/>
                </a:lnTo>
                <a:lnTo>
                  <a:pt x="6370051" y="16692901"/>
                </a:lnTo>
                <a:cubicBezTo>
                  <a:pt x="6370051" y="16709827"/>
                  <a:pt x="6368859" y="16721330"/>
                  <a:pt x="6366477" y="16727410"/>
                </a:cubicBezTo>
                <a:cubicBezTo>
                  <a:pt x="6364094" y="16733490"/>
                  <a:pt x="6359534" y="16736531"/>
                  <a:pt x="6352796" y="16736531"/>
                </a:cubicBezTo>
                <a:cubicBezTo>
                  <a:pt x="6347044" y="16736531"/>
                  <a:pt x="6342690" y="16733614"/>
                  <a:pt x="6339732" y="16727779"/>
                </a:cubicBezTo>
                <a:cubicBezTo>
                  <a:pt x="6336774" y="16721946"/>
                  <a:pt x="6335295" y="16713196"/>
                  <a:pt x="6335295" y="16701528"/>
                </a:cubicBezTo>
                <a:lnTo>
                  <a:pt x="6335295" y="16547221"/>
                </a:lnTo>
                <a:cubicBezTo>
                  <a:pt x="6335295" y="16532924"/>
                  <a:pt x="6336281" y="16523722"/>
                  <a:pt x="6338253" y="16519613"/>
                </a:cubicBezTo>
                <a:cubicBezTo>
                  <a:pt x="6340225" y="16515505"/>
                  <a:pt x="6344086" y="16513451"/>
                  <a:pt x="6349838" y="16513451"/>
                </a:cubicBezTo>
                <a:cubicBezTo>
                  <a:pt x="6355590" y="16513451"/>
                  <a:pt x="6359534" y="16515793"/>
                  <a:pt x="6361670" y="16520476"/>
                </a:cubicBezTo>
                <a:cubicBezTo>
                  <a:pt x="6363806" y="16525159"/>
                  <a:pt x="6364874" y="16534075"/>
                  <a:pt x="6364874" y="16547221"/>
                </a:cubicBezTo>
                <a:lnTo>
                  <a:pt x="6364874" y="16584935"/>
                </a:lnTo>
                <a:lnTo>
                  <a:pt x="6458790" y="16584935"/>
                </a:lnTo>
                <a:cubicBezTo>
                  <a:pt x="6458790" y="16554205"/>
                  <a:pt x="6455749" y="16530459"/>
                  <a:pt x="6449669" y="16513697"/>
                </a:cubicBezTo>
                <a:cubicBezTo>
                  <a:pt x="6443589" y="16496935"/>
                  <a:pt x="6431346" y="16483050"/>
                  <a:pt x="6412941" y="16472040"/>
                </a:cubicBezTo>
                <a:cubicBezTo>
                  <a:pt x="6394536" y="16461030"/>
                  <a:pt x="6372351" y="16455524"/>
                  <a:pt x="6346387" y="16455524"/>
                </a:cubicBezTo>
                <a:close/>
                <a:moveTo>
                  <a:pt x="11025394" y="16417810"/>
                </a:moveTo>
                <a:lnTo>
                  <a:pt x="11025394" y="16469328"/>
                </a:lnTo>
                <a:lnTo>
                  <a:pt x="11003948" y="16469328"/>
                </a:lnTo>
                <a:lnTo>
                  <a:pt x="11003948" y="16521092"/>
                </a:lnTo>
                <a:lnTo>
                  <a:pt x="11025394" y="16521092"/>
                </a:lnTo>
                <a:lnTo>
                  <a:pt x="11025394" y="16687231"/>
                </a:lnTo>
                <a:cubicBezTo>
                  <a:pt x="11025394" y="16719769"/>
                  <a:pt x="11026298" y="16740433"/>
                  <a:pt x="11028106" y="16749225"/>
                </a:cubicBezTo>
                <a:cubicBezTo>
                  <a:pt x="11029914" y="16758017"/>
                  <a:pt x="11034514" y="16765822"/>
                  <a:pt x="11041909" y="16772642"/>
                </a:cubicBezTo>
                <a:cubicBezTo>
                  <a:pt x="11049304" y="16779462"/>
                  <a:pt x="11057850" y="16783817"/>
                  <a:pt x="11067545" y="16785706"/>
                </a:cubicBezTo>
                <a:cubicBezTo>
                  <a:pt x="11077241" y="16787596"/>
                  <a:pt x="11093427" y="16788541"/>
                  <a:pt x="11116104" y="16788541"/>
                </a:cubicBezTo>
                <a:lnTo>
                  <a:pt x="11156284" y="16788541"/>
                </a:lnTo>
                <a:lnTo>
                  <a:pt x="11156284" y="16735791"/>
                </a:lnTo>
                <a:cubicBezTo>
                  <a:pt x="11140015" y="16735791"/>
                  <a:pt x="11130771" y="16734558"/>
                  <a:pt x="11128553" y="16732093"/>
                </a:cubicBezTo>
                <a:cubicBezTo>
                  <a:pt x="11126334" y="16729629"/>
                  <a:pt x="11125225" y="16717632"/>
                  <a:pt x="11125225" y="16696105"/>
                </a:cubicBezTo>
                <a:lnTo>
                  <a:pt x="11125225" y="16521092"/>
                </a:lnTo>
                <a:lnTo>
                  <a:pt x="11152093" y="16521092"/>
                </a:lnTo>
                <a:lnTo>
                  <a:pt x="11152093" y="16469328"/>
                </a:lnTo>
                <a:lnTo>
                  <a:pt x="11125225" y="16469328"/>
                </a:lnTo>
                <a:lnTo>
                  <a:pt x="11125225" y="16417810"/>
                </a:lnTo>
                <a:close/>
                <a:moveTo>
                  <a:pt x="10349119" y="16417810"/>
                </a:moveTo>
                <a:lnTo>
                  <a:pt x="10349119" y="16469328"/>
                </a:lnTo>
                <a:lnTo>
                  <a:pt x="10327674" y="16469328"/>
                </a:lnTo>
                <a:lnTo>
                  <a:pt x="10327674" y="16521092"/>
                </a:lnTo>
                <a:lnTo>
                  <a:pt x="10349119" y="16521092"/>
                </a:lnTo>
                <a:lnTo>
                  <a:pt x="10349119" y="16687231"/>
                </a:lnTo>
                <a:cubicBezTo>
                  <a:pt x="10349119" y="16719769"/>
                  <a:pt x="10350022" y="16740433"/>
                  <a:pt x="10351830" y="16749225"/>
                </a:cubicBezTo>
                <a:cubicBezTo>
                  <a:pt x="10353638" y="16758017"/>
                  <a:pt x="10358240" y="16765822"/>
                  <a:pt x="10365634" y="16772642"/>
                </a:cubicBezTo>
                <a:cubicBezTo>
                  <a:pt x="10373030" y="16779462"/>
                  <a:pt x="10381574" y="16783817"/>
                  <a:pt x="10391270" y="16785706"/>
                </a:cubicBezTo>
                <a:cubicBezTo>
                  <a:pt x="10400966" y="16787596"/>
                  <a:pt x="10417152" y="16788541"/>
                  <a:pt x="10439830" y="16788541"/>
                </a:cubicBezTo>
                <a:lnTo>
                  <a:pt x="10480009" y="16788541"/>
                </a:lnTo>
                <a:lnTo>
                  <a:pt x="10480009" y="16735791"/>
                </a:lnTo>
                <a:cubicBezTo>
                  <a:pt x="10463740" y="16735791"/>
                  <a:pt x="10454496" y="16734558"/>
                  <a:pt x="10452278" y="16732093"/>
                </a:cubicBezTo>
                <a:cubicBezTo>
                  <a:pt x="10450060" y="16729629"/>
                  <a:pt x="10448950" y="16717632"/>
                  <a:pt x="10448950" y="16696105"/>
                </a:cubicBezTo>
                <a:lnTo>
                  <a:pt x="10448950" y="16521092"/>
                </a:lnTo>
                <a:lnTo>
                  <a:pt x="10475818" y="16521092"/>
                </a:lnTo>
                <a:lnTo>
                  <a:pt x="10475818" y="16469328"/>
                </a:lnTo>
                <a:lnTo>
                  <a:pt x="10448950" y="16469328"/>
                </a:lnTo>
                <a:lnTo>
                  <a:pt x="10448950" y="16417810"/>
                </a:lnTo>
                <a:close/>
                <a:moveTo>
                  <a:pt x="8453644" y="16417810"/>
                </a:moveTo>
                <a:lnTo>
                  <a:pt x="8453644" y="16469328"/>
                </a:lnTo>
                <a:lnTo>
                  <a:pt x="8432199" y="16469328"/>
                </a:lnTo>
                <a:lnTo>
                  <a:pt x="8432199" y="16521092"/>
                </a:lnTo>
                <a:lnTo>
                  <a:pt x="8453644" y="16521092"/>
                </a:lnTo>
                <a:lnTo>
                  <a:pt x="8453644" y="16687231"/>
                </a:lnTo>
                <a:cubicBezTo>
                  <a:pt x="8453644" y="16719769"/>
                  <a:pt x="8454548" y="16740433"/>
                  <a:pt x="8456356" y="16749225"/>
                </a:cubicBezTo>
                <a:cubicBezTo>
                  <a:pt x="8458163" y="16758017"/>
                  <a:pt x="8462764" y="16765822"/>
                  <a:pt x="8470160" y="16772642"/>
                </a:cubicBezTo>
                <a:cubicBezTo>
                  <a:pt x="8477554" y="16779462"/>
                  <a:pt x="8486100" y="16783817"/>
                  <a:pt x="8495795" y="16785706"/>
                </a:cubicBezTo>
                <a:cubicBezTo>
                  <a:pt x="8505491" y="16787596"/>
                  <a:pt x="8521678" y="16788541"/>
                  <a:pt x="8544355" y="16788541"/>
                </a:cubicBezTo>
                <a:lnTo>
                  <a:pt x="8584534" y="16788541"/>
                </a:lnTo>
                <a:lnTo>
                  <a:pt x="8584534" y="16735791"/>
                </a:lnTo>
                <a:cubicBezTo>
                  <a:pt x="8568265" y="16735791"/>
                  <a:pt x="8559022" y="16734558"/>
                  <a:pt x="8556803" y="16732093"/>
                </a:cubicBezTo>
                <a:cubicBezTo>
                  <a:pt x="8554584" y="16729629"/>
                  <a:pt x="8553475" y="16717632"/>
                  <a:pt x="8553475" y="16696105"/>
                </a:cubicBezTo>
                <a:lnTo>
                  <a:pt x="8553475" y="16521092"/>
                </a:lnTo>
                <a:lnTo>
                  <a:pt x="8580344" y="16521092"/>
                </a:lnTo>
                <a:lnTo>
                  <a:pt x="8580344" y="16469328"/>
                </a:lnTo>
                <a:lnTo>
                  <a:pt x="8553475" y="16469328"/>
                </a:lnTo>
                <a:lnTo>
                  <a:pt x="8553475" y="16417810"/>
                </a:lnTo>
                <a:close/>
                <a:moveTo>
                  <a:pt x="7186819" y="16417810"/>
                </a:moveTo>
                <a:lnTo>
                  <a:pt x="7186819" y="16469328"/>
                </a:lnTo>
                <a:lnTo>
                  <a:pt x="7165374" y="16469328"/>
                </a:lnTo>
                <a:lnTo>
                  <a:pt x="7165374" y="16521092"/>
                </a:lnTo>
                <a:lnTo>
                  <a:pt x="7186819" y="16521092"/>
                </a:lnTo>
                <a:lnTo>
                  <a:pt x="7186819" y="16687231"/>
                </a:lnTo>
                <a:cubicBezTo>
                  <a:pt x="7186819" y="16719769"/>
                  <a:pt x="7187723" y="16740433"/>
                  <a:pt x="7189531" y="16749225"/>
                </a:cubicBezTo>
                <a:cubicBezTo>
                  <a:pt x="7191339" y="16758017"/>
                  <a:pt x="7195940" y="16765822"/>
                  <a:pt x="7203335" y="16772642"/>
                </a:cubicBezTo>
                <a:cubicBezTo>
                  <a:pt x="7210730" y="16779462"/>
                  <a:pt x="7219275" y="16783817"/>
                  <a:pt x="7228970" y="16785706"/>
                </a:cubicBezTo>
                <a:cubicBezTo>
                  <a:pt x="7238666" y="16787596"/>
                  <a:pt x="7254852" y="16788541"/>
                  <a:pt x="7277530" y="16788541"/>
                </a:cubicBezTo>
                <a:lnTo>
                  <a:pt x="7317709" y="16788541"/>
                </a:lnTo>
                <a:lnTo>
                  <a:pt x="7317709" y="16735791"/>
                </a:lnTo>
                <a:cubicBezTo>
                  <a:pt x="7301440" y="16735791"/>
                  <a:pt x="7292197" y="16734558"/>
                  <a:pt x="7289978" y="16732093"/>
                </a:cubicBezTo>
                <a:cubicBezTo>
                  <a:pt x="7287760" y="16729629"/>
                  <a:pt x="7286651" y="16717632"/>
                  <a:pt x="7286651" y="16696105"/>
                </a:cubicBezTo>
                <a:lnTo>
                  <a:pt x="7286651" y="16521092"/>
                </a:lnTo>
                <a:lnTo>
                  <a:pt x="7313519" y="16521092"/>
                </a:lnTo>
                <a:lnTo>
                  <a:pt x="7313519" y="16469328"/>
                </a:lnTo>
                <a:lnTo>
                  <a:pt x="7286651" y="16469328"/>
                </a:lnTo>
                <a:lnTo>
                  <a:pt x="7286651" y="16417810"/>
                </a:lnTo>
                <a:close/>
                <a:moveTo>
                  <a:pt x="10496342" y="16389463"/>
                </a:moveTo>
                <a:lnTo>
                  <a:pt x="10496342" y="16788541"/>
                </a:lnTo>
                <a:lnTo>
                  <a:pt x="10595927" y="16788541"/>
                </a:lnTo>
                <a:lnTo>
                  <a:pt x="10595927" y="16555109"/>
                </a:lnTo>
                <a:cubicBezTo>
                  <a:pt x="10595927" y="16538511"/>
                  <a:pt x="10596996" y="16527419"/>
                  <a:pt x="10599132" y="16521832"/>
                </a:cubicBezTo>
                <a:cubicBezTo>
                  <a:pt x="10601268" y="16516245"/>
                  <a:pt x="10605376" y="16513451"/>
                  <a:pt x="10611456" y="16513451"/>
                </a:cubicBezTo>
                <a:cubicBezTo>
                  <a:pt x="10618030" y="16513451"/>
                  <a:pt x="10622262" y="16516162"/>
                  <a:pt x="10624151" y="16521585"/>
                </a:cubicBezTo>
                <a:cubicBezTo>
                  <a:pt x="10626042" y="16527008"/>
                  <a:pt x="10626986" y="16539251"/>
                  <a:pt x="10626986" y="16558314"/>
                </a:cubicBezTo>
                <a:lnTo>
                  <a:pt x="10626986" y="16788541"/>
                </a:lnTo>
                <a:lnTo>
                  <a:pt x="10726570" y="16788541"/>
                </a:lnTo>
                <a:lnTo>
                  <a:pt x="10726570" y="16562997"/>
                </a:lnTo>
                <a:cubicBezTo>
                  <a:pt x="10726570" y="16532267"/>
                  <a:pt x="10725214" y="16511109"/>
                  <a:pt x="10722503" y="16499524"/>
                </a:cubicBezTo>
                <a:cubicBezTo>
                  <a:pt x="10719792" y="16487939"/>
                  <a:pt x="10712315" y="16477709"/>
                  <a:pt x="10700072" y="16468835"/>
                </a:cubicBezTo>
                <a:cubicBezTo>
                  <a:pt x="10687830" y="16459961"/>
                  <a:pt x="10672999" y="16455524"/>
                  <a:pt x="10655580" y="16455524"/>
                </a:cubicBezTo>
                <a:cubicBezTo>
                  <a:pt x="10644240" y="16455524"/>
                  <a:pt x="10633600" y="16457502"/>
                  <a:pt x="10623658" y="16461456"/>
                </a:cubicBezTo>
                <a:cubicBezTo>
                  <a:pt x="10613716" y="16465410"/>
                  <a:pt x="10604473" y="16471341"/>
                  <a:pt x="10595927" y="16479250"/>
                </a:cubicBezTo>
                <a:lnTo>
                  <a:pt x="10595927" y="16389463"/>
                </a:lnTo>
                <a:close/>
                <a:moveTo>
                  <a:pt x="9851764" y="16389463"/>
                </a:moveTo>
                <a:lnTo>
                  <a:pt x="9851764" y="16482208"/>
                </a:lnTo>
                <a:cubicBezTo>
                  <a:pt x="9843383" y="16473313"/>
                  <a:pt x="9834057" y="16466642"/>
                  <a:pt x="9823786" y="16462195"/>
                </a:cubicBezTo>
                <a:cubicBezTo>
                  <a:pt x="9813516" y="16457748"/>
                  <a:pt x="9802218" y="16455524"/>
                  <a:pt x="9789893" y="16455524"/>
                </a:cubicBezTo>
                <a:cubicBezTo>
                  <a:pt x="9773953" y="16455524"/>
                  <a:pt x="9760231" y="16459509"/>
                  <a:pt x="9748728" y="16467479"/>
                </a:cubicBezTo>
                <a:cubicBezTo>
                  <a:pt x="9737225" y="16475450"/>
                  <a:pt x="9729871" y="16484693"/>
                  <a:pt x="9726666" y="16495210"/>
                </a:cubicBezTo>
                <a:cubicBezTo>
                  <a:pt x="9723462" y="16505727"/>
                  <a:pt x="9721860" y="16523557"/>
                  <a:pt x="9721860" y="16548700"/>
                </a:cubicBezTo>
                <a:lnTo>
                  <a:pt x="9721860" y="16701774"/>
                </a:lnTo>
                <a:cubicBezTo>
                  <a:pt x="9721860" y="16725931"/>
                  <a:pt x="9723462" y="16743350"/>
                  <a:pt x="9726666" y="16754032"/>
                </a:cubicBezTo>
                <a:cubicBezTo>
                  <a:pt x="9729871" y="16764713"/>
                  <a:pt x="9737143" y="16774121"/>
                  <a:pt x="9748482" y="16782255"/>
                </a:cubicBezTo>
                <a:cubicBezTo>
                  <a:pt x="9759820" y="16790390"/>
                  <a:pt x="9773214" y="16794457"/>
                  <a:pt x="9788660" y="16794457"/>
                </a:cubicBezTo>
                <a:cubicBezTo>
                  <a:pt x="9800164" y="16794457"/>
                  <a:pt x="9811174" y="16791987"/>
                  <a:pt x="9821691" y="16787047"/>
                </a:cubicBezTo>
                <a:cubicBezTo>
                  <a:pt x="9832208" y="16782107"/>
                  <a:pt x="9842232" y="16774696"/>
                  <a:pt x="9851764" y="16764816"/>
                </a:cubicBezTo>
                <a:lnTo>
                  <a:pt x="9851764" y="16788541"/>
                </a:lnTo>
                <a:lnTo>
                  <a:pt x="9951348" y="16788541"/>
                </a:lnTo>
                <a:lnTo>
                  <a:pt x="9951348" y="16389463"/>
                </a:lnTo>
                <a:close/>
                <a:moveTo>
                  <a:pt x="8600868" y="16389463"/>
                </a:moveTo>
                <a:lnTo>
                  <a:pt x="8600868" y="16788541"/>
                </a:lnTo>
                <a:lnTo>
                  <a:pt x="8700452" y="16788541"/>
                </a:lnTo>
                <a:lnTo>
                  <a:pt x="8700452" y="16555109"/>
                </a:lnTo>
                <a:cubicBezTo>
                  <a:pt x="8700452" y="16538511"/>
                  <a:pt x="8701521" y="16527419"/>
                  <a:pt x="8703657" y="16521832"/>
                </a:cubicBezTo>
                <a:cubicBezTo>
                  <a:pt x="8705793" y="16516245"/>
                  <a:pt x="8709902" y="16513451"/>
                  <a:pt x="8715982" y="16513451"/>
                </a:cubicBezTo>
                <a:cubicBezTo>
                  <a:pt x="8722555" y="16513451"/>
                  <a:pt x="8726786" y="16516162"/>
                  <a:pt x="8728676" y="16521585"/>
                </a:cubicBezTo>
                <a:cubicBezTo>
                  <a:pt x="8730566" y="16527008"/>
                  <a:pt x="8731511" y="16539251"/>
                  <a:pt x="8731511" y="16558314"/>
                </a:cubicBezTo>
                <a:lnTo>
                  <a:pt x="8731511" y="16788541"/>
                </a:lnTo>
                <a:lnTo>
                  <a:pt x="8831096" y="16788541"/>
                </a:lnTo>
                <a:lnTo>
                  <a:pt x="8831096" y="16562997"/>
                </a:lnTo>
                <a:cubicBezTo>
                  <a:pt x="8831096" y="16532267"/>
                  <a:pt x="8829740" y="16511109"/>
                  <a:pt x="8827028" y="16499524"/>
                </a:cubicBezTo>
                <a:cubicBezTo>
                  <a:pt x="8824317" y="16487939"/>
                  <a:pt x="8816840" y="16477709"/>
                  <a:pt x="8804597" y="16468835"/>
                </a:cubicBezTo>
                <a:cubicBezTo>
                  <a:pt x="8792355" y="16459961"/>
                  <a:pt x="8777524" y="16455524"/>
                  <a:pt x="8760104" y="16455524"/>
                </a:cubicBezTo>
                <a:cubicBezTo>
                  <a:pt x="8748766" y="16455524"/>
                  <a:pt x="8738126" y="16457502"/>
                  <a:pt x="8728183" y="16461456"/>
                </a:cubicBezTo>
                <a:cubicBezTo>
                  <a:pt x="8718241" y="16465410"/>
                  <a:pt x="8708998" y="16471341"/>
                  <a:pt x="8700452" y="16479250"/>
                </a:cubicBezTo>
                <a:lnTo>
                  <a:pt x="8700452" y="16389463"/>
                </a:lnTo>
                <a:close/>
                <a:moveTo>
                  <a:pt x="7953168" y="16389463"/>
                </a:moveTo>
                <a:lnTo>
                  <a:pt x="7953168" y="16441474"/>
                </a:lnTo>
                <a:lnTo>
                  <a:pt x="8055711" y="16441474"/>
                </a:lnTo>
                <a:lnTo>
                  <a:pt x="8055711" y="16389463"/>
                </a:lnTo>
                <a:close/>
                <a:moveTo>
                  <a:pt x="7718164" y="16389463"/>
                </a:moveTo>
                <a:lnTo>
                  <a:pt x="7718164" y="16482208"/>
                </a:lnTo>
                <a:cubicBezTo>
                  <a:pt x="7709783" y="16473313"/>
                  <a:pt x="7700457" y="16466642"/>
                  <a:pt x="7690186" y="16462195"/>
                </a:cubicBezTo>
                <a:cubicBezTo>
                  <a:pt x="7679916" y="16457748"/>
                  <a:pt x="7668618" y="16455524"/>
                  <a:pt x="7656293" y="16455524"/>
                </a:cubicBezTo>
                <a:cubicBezTo>
                  <a:pt x="7640353" y="16455524"/>
                  <a:pt x="7626631" y="16459509"/>
                  <a:pt x="7615128" y="16467479"/>
                </a:cubicBezTo>
                <a:cubicBezTo>
                  <a:pt x="7603625" y="16475450"/>
                  <a:pt x="7596271" y="16484693"/>
                  <a:pt x="7593067" y="16495210"/>
                </a:cubicBezTo>
                <a:cubicBezTo>
                  <a:pt x="7589862" y="16505727"/>
                  <a:pt x="7588260" y="16523557"/>
                  <a:pt x="7588260" y="16548700"/>
                </a:cubicBezTo>
                <a:lnTo>
                  <a:pt x="7588260" y="16701774"/>
                </a:lnTo>
                <a:cubicBezTo>
                  <a:pt x="7588260" y="16725931"/>
                  <a:pt x="7589862" y="16743350"/>
                  <a:pt x="7593067" y="16754032"/>
                </a:cubicBezTo>
                <a:cubicBezTo>
                  <a:pt x="7596271" y="16764713"/>
                  <a:pt x="7603543" y="16774121"/>
                  <a:pt x="7614882" y="16782255"/>
                </a:cubicBezTo>
                <a:cubicBezTo>
                  <a:pt x="7626221" y="16790390"/>
                  <a:pt x="7639614" y="16794457"/>
                  <a:pt x="7655061" y="16794457"/>
                </a:cubicBezTo>
                <a:cubicBezTo>
                  <a:pt x="7666564" y="16794457"/>
                  <a:pt x="7677574" y="16791987"/>
                  <a:pt x="7688091" y="16787047"/>
                </a:cubicBezTo>
                <a:cubicBezTo>
                  <a:pt x="7698609" y="16782107"/>
                  <a:pt x="7708632" y="16774696"/>
                  <a:pt x="7718164" y="16764816"/>
                </a:cubicBezTo>
                <a:lnTo>
                  <a:pt x="7718164" y="16788541"/>
                </a:lnTo>
                <a:lnTo>
                  <a:pt x="7817749" y="16788541"/>
                </a:lnTo>
                <a:lnTo>
                  <a:pt x="7817749" y="16389463"/>
                </a:lnTo>
                <a:close/>
                <a:moveTo>
                  <a:pt x="1563211" y="16345509"/>
                </a:moveTo>
                <a:cubicBezTo>
                  <a:pt x="1374699" y="16345509"/>
                  <a:pt x="1214232" y="16384252"/>
                  <a:pt x="1081810" y="16461739"/>
                </a:cubicBezTo>
                <a:cubicBezTo>
                  <a:pt x="949389" y="16539225"/>
                  <a:pt x="860915" y="16642156"/>
                  <a:pt x="816389" y="16770529"/>
                </a:cubicBezTo>
                <a:cubicBezTo>
                  <a:pt x="771863" y="16898903"/>
                  <a:pt x="749600" y="17092042"/>
                  <a:pt x="749600" y="17349945"/>
                </a:cubicBezTo>
                <a:lnTo>
                  <a:pt x="749600" y="18330094"/>
                </a:lnTo>
                <a:cubicBezTo>
                  <a:pt x="749600" y="18527859"/>
                  <a:pt x="763479" y="18672135"/>
                  <a:pt x="791235" y="18762921"/>
                </a:cubicBezTo>
                <a:cubicBezTo>
                  <a:pt x="818992" y="18853708"/>
                  <a:pt x="865831" y="18940158"/>
                  <a:pt x="931752" y="19022271"/>
                </a:cubicBezTo>
                <a:cubicBezTo>
                  <a:pt x="997674" y="19104384"/>
                  <a:pt x="1086147" y="19164812"/>
                  <a:pt x="1197173" y="19203555"/>
                </a:cubicBezTo>
                <a:cubicBezTo>
                  <a:pt x="1308199" y="19242299"/>
                  <a:pt x="1447559" y="19261670"/>
                  <a:pt x="1615254" y="19261670"/>
                </a:cubicBezTo>
                <a:cubicBezTo>
                  <a:pt x="1742472" y="19261670"/>
                  <a:pt x="1857545" y="19243166"/>
                  <a:pt x="1960475" y="19206157"/>
                </a:cubicBezTo>
                <a:cubicBezTo>
                  <a:pt x="2063405" y="19169149"/>
                  <a:pt x="2151301" y="19108432"/>
                  <a:pt x="2224162" y="19024006"/>
                </a:cubicBezTo>
                <a:cubicBezTo>
                  <a:pt x="2297022" y="18939580"/>
                  <a:pt x="2345018" y="18848793"/>
                  <a:pt x="2368148" y="18751645"/>
                </a:cubicBezTo>
                <a:cubicBezTo>
                  <a:pt x="2391279" y="18654498"/>
                  <a:pt x="2402844" y="18499525"/>
                  <a:pt x="2402844" y="18286725"/>
                </a:cubicBezTo>
                <a:lnTo>
                  <a:pt x="2402844" y="17349945"/>
                </a:lnTo>
                <a:cubicBezTo>
                  <a:pt x="2402844" y="17137145"/>
                  <a:pt x="2392146" y="16982172"/>
                  <a:pt x="2370750" y="16885025"/>
                </a:cubicBezTo>
                <a:cubicBezTo>
                  <a:pt x="2349355" y="16787877"/>
                  <a:pt x="2308587" y="16700560"/>
                  <a:pt x="2248449" y="16623073"/>
                </a:cubicBezTo>
                <a:cubicBezTo>
                  <a:pt x="2188310" y="16545587"/>
                  <a:pt x="2097523" y="16479954"/>
                  <a:pt x="1976088" y="16426176"/>
                </a:cubicBezTo>
                <a:cubicBezTo>
                  <a:pt x="1854654" y="16372398"/>
                  <a:pt x="1717028" y="16345509"/>
                  <a:pt x="1563211" y="16345509"/>
                </a:cubicBezTo>
                <a:close/>
                <a:moveTo>
                  <a:pt x="3402290" y="16343774"/>
                </a:moveTo>
                <a:cubicBezTo>
                  <a:pt x="3135134" y="16343774"/>
                  <a:pt x="2940261" y="16390902"/>
                  <a:pt x="2817670" y="16485158"/>
                </a:cubicBezTo>
                <a:cubicBezTo>
                  <a:pt x="2695079" y="16579415"/>
                  <a:pt x="2633783" y="16760699"/>
                  <a:pt x="2633783" y="17029011"/>
                </a:cubicBezTo>
                <a:lnTo>
                  <a:pt x="2633783" y="17268410"/>
                </a:lnTo>
                <a:lnTo>
                  <a:pt x="3334633" y="17268410"/>
                </a:lnTo>
                <a:lnTo>
                  <a:pt x="3334633" y="17037685"/>
                </a:lnTo>
                <a:cubicBezTo>
                  <a:pt x="3334633" y="16930129"/>
                  <a:pt x="3343596" y="16859870"/>
                  <a:pt x="3361522" y="16826910"/>
                </a:cubicBezTo>
                <a:cubicBezTo>
                  <a:pt x="3379449" y="16793949"/>
                  <a:pt x="3412698" y="16777468"/>
                  <a:pt x="3461272" y="16777468"/>
                </a:cubicBezTo>
                <a:cubicBezTo>
                  <a:pt x="3504063" y="16777468"/>
                  <a:pt x="3535579" y="16793081"/>
                  <a:pt x="3555818" y="16824308"/>
                </a:cubicBezTo>
                <a:cubicBezTo>
                  <a:pt x="3576057" y="16855533"/>
                  <a:pt x="3586176" y="16920299"/>
                  <a:pt x="3586176" y="17018603"/>
                </a:cubicBezTo>
                <a:lnTo>
                  <a:pt x="3586176" y="17174733"/>
                </a:lnTo>
                <a:cubicBezTo>
                  <a:pt x="3586176" y="17266098"/>
                  <a:pt x="3577502" y="17333176"/>
                  <a:pt x="3560154" y="17375967"/>
                </a:cubicBezTo>
                <a:cubicBezTo>
                  <a:pt x="3542807" y="17418758"/>
                  <a:pt x="3514472" y="17446514"/>
                  <a:pt x="3475150" y="17459236"/>
                </a:cubicBezTo>
                <a:cubicBezTo>
                  <a:pt x="3435829" y="17471957"/>
                  <a:pt x="3332899" y="17478319"/>
                  <a:pt x="3166360" y="17478319"/>
                </a:cubicBezTo>
                <a:lnTo>
                  <a:pt x="3166360" y="17885992"/>
                </a:lnTo>
                <a:cubicBezTo>
                  <a:pt x="3302829" y="17888304"/>
                  <a:pt x="3394773" y="17897268"/>
                  <a:pt x="3442190" y="17912881"/>
                </a:cubicBezTo>
                <a:cubicBezTo>
                  <a:pt x="3489607" y="17928494"/>
                  <a:pt x="3525459" y="17961165"/>
                  <a:pt x="3549746" y="18010895"/>
                </a:cubicBezTo>
                <a:cubicBezTo>
                  <a:pt x="3574033" y="18060626"/>
                  <a:pt x="3586176" y="18139269"/>
                  <a:pt x="3586176" y="18246825"/>
                </a:cubicBezTo>
                <a:lnTo>
                  <a:pt x="3586176" y="18441120"/>
                </a:lnTo>
                <a:cubicBezTo>
                  <a:pt x="3586176" y="18616911"/>
                  <a:pt x="3577502" y="18725624"/>
                  <a:pt x="3560154" y="18767258"/>
                </a:cubicBezTo>
                <a:cubicBezTo>
                  <a:pt x="3542807" y="18808893"/>
                  <a:pt x="3506955" y="18829711"/>
                  <a:pt x="3452598" y="18829711"/>
                </a:cubicBezTo>
                <a:cubicBezTo>
                  <a:pt x="3402868" y="18829711"/>
                  <a:pt x="3370774" y="18813230"/>
                  <a:pt x="3356318" y="18780269"/>
                </a:cubicBezTo>
                <a:cubicBezTo>
                  <a:pt x="3341862" y="18747309"/>
                  <a:pt x="3334633" y="18670111"/>
                  <a:pt x="3334633" y="18548676"/>
                </a:cubicBezTo>
                <a:lnTo>
                  <a:pt x="3334633" y="18092430"/>
                </a:lnTo>
                <a:lnTo>
                  <a:pt x="2633783" y="18092430"/>
                </a:lnTo>
                <a:lnTo>
                  <a:pt x="2633783" y="18314481"/>
                </a:lnTo>
                <a:cubicBezTo>
                  <a:pt x="2633783" y="18581637"/>
                  <a:pt x="2653733" y="18769282"/>
                  <a:pt x="2693633" y="18877417"/>
                </a:cubicBezTo>
                <a:cubicBezTo>
                  <a:pt x="2733533" y="18985552"/>
                  <a:pt x="2816802" y="19076916"/>
                  <a:pt x="2943441" y="19151512"/>
                </a:cubicBezTo>
                <a:cubicBezTo>
                  <a:pt x="3070080" y="19226107"/>
                  <a:pt x="3244425" y="19263405"/>
                  <a:pt x="3466477" y="19263405"/>
                </a:cubicBezTo>
                <a:cubicBezTo>
                  <a:pt x="3661928" y="19263405"/>
                  <a:pt x="3822106" y="19231293"/>
                  <a:pt x="3947010" y="19167071"/>
                </a:cubicBezTo>
                <a:cubicBezTo>
                  <a:pt x="4071914" y="19102848"/>
                  <a:pt x="4159810" y="19009120"/>
                  <a:pt x="4210696" y="18885888"/>
                </a:cubicBezTo>
                <a:cubicBezTo>
                  <a:pt x="4261583" y="18762655"/>
                  <a:pt x="4287026" y="18589380"/>
                  <a:pt x="4287026" y="18366064"/>
                </a:cubicBezTo>
                <a:cubicBezTo>
                  <a:pt x="4287026" y="18065207"/>
                  <a:pt x="4261004" y="17873988"/>
                  <a:pt x="4208961" y="17792409"/>
                </a:cubicBezTo>
                <a:cubicBezTo>
                  <a:pt x="4156918" y="17710829"/>
                  <a:pt x="4077696" y="17652104"/>
                  <a:pt x="3971297" y="17616234"/>
                </a:cubicBezTo>
                <a:cubicBezTo>
                  <a:pt x="4078853" y="17558444"/>
                  <a:pt x="4154027" y="17494587"/>
                  <a:pt x="4196818" y="17424663"/>
                </a:cubicBezTo>
                <a:cubicBezTo>
                  <a:pt x="4239609" y="17354738"/>
                  <a:pt x="4261004" y="17241187"/>
                  <a:pt x="4261004" y="17084009"/>
                </a:cubicBezTo>
                <a:cubicBezTo>
                  <a:pt x="4261004" y="16851712"/>
                  <a:pt x="4201444" y="16670265"/>
                  <a:pt x="4082323" y="16539668"/>
                </a:cubicBezTo>
                <a:cubicBezTo>
                  <a:pt x="3963201" y="16409072"/>
                  <a:pt x="3736524" y="16343774"/>
                  <a:pt x="3402290" y="16343774"/>
                </a:cubicBezTo>
                <a:close/>
                <a:moveTo>
                  <a:pt x="10131105" y="16023402"/>
                </a:moveTo>
                <a:lnTo>
                  <a:pt x="10131105" y="16090696"/>
                </a:lnTo>
                <a:cubicBezTo>
                  <a:pt x="10131105" y="16107129"/>
                  <a:pt x="10130160" y="16117276"/>
                  <a:pt x="10128270" y="16121138"/>
                </a:cubicBezTo>
                <a:cubicBezTo>
                  <a:pt x="10126380" y="16125000"/>
                  <a:pt x="10122313" y="16126931"/>
                  <a:pt x="10116068" y="16126931"/>
                </a:cubicBezTo>
                <a:cubicBezTo>
                  <a:pt x="10109495" y="16126931"/>
                  <a:pt x="10105099" y="16124466"/>
                  <a:pt x="10102881" y="16119536"/>
                </a:cubicBezTo>
                <a:cubicBezTo>
                  <a:pt x="10100662" y="16114606"/>
                  <a:pt x="10099553" y="16103678"/>
                  <a:pt x="10099553" y="16086752"/>
                </a:cubicBezTo>
                <a:cubicBezTo>
                  <a:pt x="10099553" y="16071963"/>
                  <a:pt x="10100826" y="16060624"/>
                  <a:pt x="10103374" y="16052736"/>
                </a:cubicBezTo>
                <a:cubicBezTo>
                  <a:pt x="10105921" y="16044848"/>
                  <a:pt x="10115165" y="16035070"/>
                  <a:pt x="10131105" y="16023402"/>
                </a:cubicBezTo>
                <a:close/>
                <a:moveTo>
                  <a:pt x="6616380" y="16023402"/>
                </a:moveTo>
                <a:lnTo>
                  <a:pt x="6616380" y="16090696"/>
                </a:lnTo>
                <a:cubicBezTo>
                  <a:pt x="6616380" y="16107129"/>
                  <a:pt x="6615435" y="16117276"/>
                  <a:pt x="6613545" y="16121138"/>
                </a:cubicBezTo>
                <a:cubicBezTo>
                  <a:pt x="6611655" y="16125000"/>
                  <a:pt x="6607588" y="16126931"/>
                  <a:pt x="6601344" y="16126931"/>
                </a:cubicBezTo>
                <a:cubicBezTo>
                  <a:pt x="6594770" y="16126931"/>
                  <a:pt x="6590374" y="16124466"/>
                  <a:pt x="6588156" y="16119536"/>
                </a:cubicBezTo>
                <a:cubicBezTo>
                  <a:pt x="6585938" y="16114606"/>
                  <a:pt x="6584828" y="16103678"/>
                  <a:pt x="6584828" y="16086752"/>
                </a:cubicBezTo>
                <a:cubicBezTo>
                  <a:pt x="6584828" y="16071963"/>
                  <a:pt x="6586102" y="16060624"/>
                  <a:pt x="6588649" y="16052736"/>
                </a:cubicBezTo>
                <a:cubicBezTo>
                  <a:pt x="6591196" y="16044848"/>
                  <a:pt x="6600440" y="16035070"/>
                  <a:pt x="6616380" y="16023402"/>
                </a:cubicBezTo>
                <a:close/>
                <a:moveTo>
                  <a:pt x="10560628" y="15903851"/>
                </a:moveTo>
                <a:cubicBezTo>
                  <a:pt x="10566214" y="15903851"/>
                  <a:pt x="10569912" y="15906316"/>
                  <a:pt x="10571720" y="15911246"/>
                </a:cubicBezTo>
                <a:cubicBezTo>
                  <a:pt x="10573528" y="15916176"/>
                  <a:pt x="10574431" y="15927104"/>
                  <a:pt x="10574431" y="15944030"/>
                </a:cubicBezTo>
                <a:lnTo>
                  <a:pt x="10574431" y="15967940"/>
                </a:lnTo>
                <a:lnTo>
                  <a:pt x="10545344" y="15967940"/>
                </a:lnTo>
                <a:lnTo>
                  <a:pt x="10545344" y="15944030"/>
                </a:lnTo>
                <a:cubicBezTo>
                  <a:pt x="10545344" y="15925625"/>
                  <a:pt x="10546166" y="15914328"/>
                  <a:pt x="10547810" y="15910137"/>
                </a:cubicBezTo>
                <a:cubicBezTo>
                  <a:pt x="10549452" y="15905947"/>
                  <a:pt x="10553726" y="15903851"/>
                  <a:pt x="10560628" y="15903851"/>
                </a:cubicBezTo>
                <a:close/>
                <a:moveTo>
                  <a:pt x="9264734" y="15903851"/>
                </a:moveTo>
                <a:cubicBezTo>
                  <a:pt x="9270650" y="15903851"/>
                  <a:pt x="9274512" y="15906029"/>
                  <a:pt x="9276320" y="15910384"/>
                </a:cubicBezTo>
                <a:cubicBezTo>
                  <a:pt x="9278127" y="15914738"/>
                  <a:pt x="9279031" y="15925297"/>
                  <a:pt x="9279031" y="15942059"/>
                </a:cubicBezTo>
                <a:lnTo>
                  <a:pt x="9279031" y="16092914"/>
                </a:lnTo>
                <a:cubicBezTo>
                  <a:pt x="9279031" y="16107047"/>
                  <a:pt x="9278086" y="16116250"/>
                  <a:pt x="9276196" y="16120522"/>
                </a:cubicBezTo>
                <a:cubicBezTo>
                  <a:pt x="9274306" y="16124795"/>
                  <a:pt x="9270404" y="16126931"/>
                  <a:pt x="9264488" y="16126931"/>
                </a:cubicBezTo>
                <a:cubicBezTo>
                  <a:pt x="9258736" y="16126931"/>
                  <a:pt x="9254874" y="16124589"/>
                  <a:pt x="9252902" y="16119906"/>
                </a:cubicBezTo>
                <a:cubicBezTo>
                  <a:pt x="9250930" y="16115222"/>
                  <a:pt x="9249944" y="16105157"/>
                  <a:pt x="9249944" y="16089710"/>
                </a:cubicBezTo>
                <a:lnTo>
                  <a:pt x="9249944" y="15942059"/>
                </a:lnTo>
                <a:cubicBezTo>
                  <a:pt x="9249944" y="15925297"/>
                  <a:pt x="9250930" y="15914738"/>
                  <a:pt x="9252902" y="15910384"/>
                </a:cubicBezTo>
                <a:cubicBezTo>
                  <a:pt x="9254874" y="15906029"/>
                  <a:pt x="9258818" y="15903851"/>
                  <a:pt x="9264734" y="15903851"/>
                </a:cubicBezTo>
                <a:close/>
                <a:moveTo>
                  <a:pt x="7188284" y="15903851"/>
                </a:moveTo>
                <a:cubicBezTo>
                  <a:pt x="7194200" y="15903851"/>
                  <a:pt x="7198062" y="15906029"/>
                  <a:pt x="7199870" y="15910384"/>
                </a:cubicBezTo>
                <a:cubicBezTo>
                  <a:pt x="7201677" y="15914738"/>
                  <a:pt x="7202581" y="15925297"/>
                  <a:pt x="7202581" y="15942059"/>
                </a:cubicBezTo>
                <a:lnTo>
                  <a:pt x="7202581" y="16092914"/>
                </a:lnTo>
                <a:cubicBezTo>
                  <a:pt x="7202581" y="16107047"/>
                  <a:pt x="7201636" y="16116250"/>
                  <a:pt x="7199747" y="16120522"/>
                </a:cubicBezTo>
                <a:cubicBezTo>
                  <a:pt x="7197857" y="16124795"/>
                  <a:pt x="7193954" y="16126931"/>
                  <a:pt x="7188038" y="16126931"/>
                </a:cubicBezTo>
                <a:cubicBezTo>
                  <a:pt x="7182286" y="16126931"/>
                  <a:pt x="7178425" y="16124589"/>
                  <a:pt x="7176453" y="16119906"/>
                </a:cubicBezTo>
                <a:cubicBezTo>
                  <a:pt x="7174481" y="16115222"/>
                  <a:pt x="7173495" y="16105157"/>
                  <a:pt x="7173495" y="16089710"/>
                </a:cubicBezTo>
                <a:lnTo>
                  <a:pt x="7173495" y="15942059"/>
                </a:lnTo>
                <a:cubicBezTo>
                  <a:pt x="7173495" y="15925297"/>
                  <a:pt x="7174481" y="15914738"/>
                  <a:pt x="7176453" y="15910384"/>
                </a:cubicBezTo>
                <a:cubicBezTo>
                  <a:pt x="7178425" y="15906029"/>
                  <a:pt x="7182369" y="15903851"/>
                  <a:pt x="7188284" y="15903851"/>
                </a:cubicBezTo>
                <a:close/>
                <a:moveTo>
                  <a:pt x="9010443" y="15851841"/>
                </a:moveTo>
                <a:lnTo>
                  <a:pt x="9010443" y="16178942"/>
                </a:lnTo>
                <a:lnTo>
                  <a:pt x="9112986" y="16178942"/>
                </a:lnTo>
                <a:lnTo>
                  <a:pt x="9112986" y="15851841"/>
                </a:lnTo>
                <a:close/>
                <a:moveTo>
                  <a:pt x="8075514" y="15851841"/>
                </a:moveTo>
                <a:lnTo>
                  <a:pt x="8075514" y="16072455"/>
                </a:lnTo>
                <a:cubicBezTo>
                  <a:pt x="8075514" y="16100556"/>
                  <a:pt x="8076089" y="16119331"/>
                  <a:pt x="8077240" y="16128780"/>
                </a:cubicBezTo>
                <a:cubicBezTo>
                  <a:pt x="8078390" y="16138228"/>
                  <a:pt x="8081307" y="16147308"/>
                  <a:pt x="8085990" y="16156018"/>
                </a:cubicBezTo>
                <a:cubicBezTo>
                  <a:pt x="8090674" y="16164727"/>
                  <a:pt x="8097945" y="16171711"/>
                  <a:pt x="8107805" y="16176970"/>
                </a:cubicBezTo>
                <a:cubicBezTo>
                  <a:pt x="8117665" y="16182228"/>
                  <a:pt x="8130072" y="16184857"/>
                  <a:pt x="8145026" y="16184857"/>
                </a:cubicBezTo>
                <a:cubicBezTo>
                  <a:pt x="8158172" y="16184857"/>
                  <a:pt x="8169799" y="16182100"/>
                  <a:pt x="8179905" y="16176585"/>
                </a:cubicBezTo>
                <a:cubicBezTo>
                  <a:pt x="8190012" y="16171069"/>
                  <a:pt x="8198516" y="16162796"/>
                  <a:pt x="8205418" y="16151765"/>
                </a:cubicBezTo>
                <a:lnTo>
                  <a:pt x="8203692" y="16178942"/>
                </a:lnTo>
                <a:lnTo>
                  <a:pt x="8305002" y="16178942"/>
                </a:lnTo>
                <a:lnTo>
                  <a:pt x="8305002" y="15851841"/>
                </a:lnTo>
                <a:lnTo>
                  <a:pt x="8205418" y="15851841"/>
                </a:lnTo>
                <a:lnTo>
                  <a:pt x="8205418" y="16071963"/>
                </a:lnTo>
                <a:cubicBezTo>
                  <a:pt x="8205418" y="16098748"/>
                  <a:pt x="8204719" y="16114606"/>
                  <a:pt x="8203323" y="16119536"/>
                </a:cubicBezTo>
                <a:cubicBezTo>
                  <a:pt x="8201926" y="16124466"/>
                  <a:pt x="8197530" y="16126931"/>
                  <a:pt x="8190135" y="16126931"/>
                </a:cubicBezTo>
                <a:cubicBezTo>
                  <a:pt x="8183233" y="16126931"/>
                  <a:pt x="8179001" y="16124548"/>
                  <a:pt x="8177440" y="16119783"/>
                </a:cubicBezTo>
                <a:cubicBezTo>
                  <a:pt x="8175879" y="16115017"/>
                  <a:pt x="8175099" y="16099899"/>
                  <a:pt x="8175099" y="16074427"/>
                </a:cubicBezTo>
                <a:lnTo>
                  <a:pt x="8175099" y="15851841"/>
                </a:lnTo>
                <a:close/>
                <a:moveTo>
                  <a:pt x="7332564" y="15851841"/>
                </a:moveTo>
                <a:lnTo>
                  <a:pt x="7332564" y="16072455"/>
                </a:lnTo>
                <a:cubicBezTo>
                  <a:pt x="7332564" y="16100556"/>
                  <a:pt x="7333139" y="16119331"/>
                  <a:pt x="7334289" y="16128780"/>
                </a:cubicBezTo>
                <a:cubicBezTo>
                  <a:pt x="7335440" y="16138228"/>
                  <a:pt x="7338357" y="16147308"/>
                  <a:pt x="7343040" y="16156018"/>
                </a:cubicBezTo>
                <a:cubicBezTo>
                  <a:pt x="7347723" y="16164727"/>
                  <a:pt x="7354995" y="16171711"/>
                  <a:pt x="7364855" y="16176970"/>
                </a:cubicBezTo>
                <a:cubicBezTo>
                  <a:pt x="7374715" y="16182228"/>
                  <a:pt x="7387122" y="16184857"/>
                  <a:pt x="7402076" y="16184857"/>
                </a:cubicBezTo>
                <a:cubicBezTo>
                  <a:pt x="7415223" y="16184857"/>
                  <a:pt x="7426849" y="16182100"/>
                  <a:pt x="7436955" y="16176585"/>
                </a:cubicBezTo>
                <a:cubicBezTo>
                  <a:pt x="7447062" y="16171069"/>
                  <a:pt x="7455566" y="16162796"/>
                  <a:pt x="7462468" y="16151765"/>
                </a:cubicBezTo>
                <a:lnTo>
                  <a:pt x="7460742" y="16178942"/>
                </a:lnTo>
                <a:lnTo>
                  <a:pt x="7562052" y="16178942"/>
                </a:lnTo>
                <a:lnTo>
                  <a:pt x="7562052" y="15851841"/>
                </a:lnTo>
                <a:lnTo>
                  <a:pt x="7462468" y="15851841"/>
                </a:lnTo>
                <a:lnTo>
                  <a:pt x="7462468" y="16071963"/>
                </a:lnTo>
                <a:cubicBezTo>
                  <a:pt x="7462468" y="16098748"/>
                  <a:pt x="7461769" y="16114606"/>
                  <a:pt x="7460372" y="16119536"/>
                </a:cubicBezTo>
                <a:cubicBezTo>
                  <a:pt x="7458976" y="16124466"/>
                  <a:pt x="7454580" y="16126931"/>
                  <a:pt x="7447185" y="16126931"/>
                </a:cubicBezTo>
                <a:cubicBezTo>
                  <a:pt x="7440283" y="16126931"/>
                  <a:pt x="7436052" y="16124548"/>
                  <a:pt x="7434490" y="16119783"/>
                </a:cubicBezTo>
                <a:cubicBezTo>
                  <a:pt x="7432929" y="16115017"/>
                  <a:pt x="7432149" y="16099899"/>
                  <a:pt x="7432149" y="16074427"/>
                </a:cubicBezTo>
                <a:lnTo>
                  <a:pt x="7432149" y="15851841"/>
                </a:lnTo>
                <a:close/>
                <a:moveTo>
                  <a:pt x="6933993" y="15851841"/>
                </a:moveTo>
                <a:lnTo>
                  <a:pt x="6933993" y="16178942"/>
                </a:lnTo>
                <a:lnTo>
                  <a:pt x="7036536" y="16178942"/>
                </a:lnTo>
                <a:lnTo>
                  <a:pt x="7036536" y="15851841"/>
                </a:lnTo>
                <a:close/>
                <a:moveTo>
                  <a:pt x="10555944" y="15845925"/>
                </a:moveTo>
                <a:cubicBezTo>
                  <a:pt x="10533102" y="15845925"/>
                  <a:pt x="10512889" y="15850321"/>
                  <a:pt x="10495306" y="15859112"/>
                </a:cubicBezTo>
                <a:cubicBezTo>
                  <a:pt x="10477722" y="15867904"/>
                  <a:pt x="10465069" y="15880558"/>
                  <a:pt x="10457345" y="15897072"/>
                </a:cubicBezTo>
                <a:cubicBezTo>
                  <a:pt x="10449622" y="15913588"/>
                  <a:pt x="10445760" y="15936142"/>
                  <a:pt x="10445760" y="15964736"/>
                </a:cubicBezTo>
                <a:lnTo>
                  <a:pt x="10445760" y="16060130"/>
                </a:lnTo>
                <a:cubicBezTo>
                  <a:pt x="10445760" y="16084452"/>
                  <a:pt x="10447486" y="16102980"/>
                  <a:pt x="10450936" y="16115715"/>
                </a:cubicBezTo>
                <a:cubicBezTo>
                  <a:pt x="10454387" y="16128451"/>
                  <a:pt x="10460590" y="16140119"/>
                  <a:pt x="10469547" y="16150718"/>
                </a:cubicBezTo>
                <a:cubicBezTo>
                  <a:pt x="10478503" y="16161317"/>
                  <a:pt x="10491033" y="16169657"/>
                  <a:pt x="10507138" y="16175737"/>
                </a:cubicBezTo>
                <a:cubicBezTo>
                  <a:pt x="10523242" y="16181817"/>
                  <a:pt x="10541812" y="16184857"/>
                  <a:pt x="10562846" y="16184857"/>
                </a:cubicBezTo>
                <a:cubicBezTo>
                  <a:pt x="10584538" y="16184857"/>
                  <a:pt x="10602572" y="16181776"/>
                  <a:pt x="10616952" y="16175614"/>
                </a:cubicBezTo>
                <a:cubicBezTo>
                  <a:pt x="10631331" y="16169451"/>
                  <a:pt x="10643204" y="16160208"/>
                  <a:pt x="10652570" y="16147883"/>
                </a:cubicBezTo>
                <a:cubicBezTo>
                  <a:pt x="10661938" y="16135558"/>
                  <a:pt x="10667894" y="16123973"/>
                  <a:pt x="10670442" y="16113127"/>
                </a:cubicBezTo>
                <a:cubicBezTo>
                  <a:pt x="10672988" y="16102281"/>
                  <a:pt x="10674262" y="16086752"/>
                  <a:pt x="10674262" y="16066539"/>
                </a:cubicBezTo>
                <a:lnTo>
                  <a:pt x="10674262" y="16042382"/>
                </a:lnTo>
                <a:lnTo>
                  <a:pt x="10579854" y="16042382"/>
                </a:lnTo>
                <a:lnTo>
                  <a:pt x="10579854" y="16085519"/>
                </a:lnTo>
                <a:cubicBezTo>
                  <a:pt x="10579854" y="16101788"/>
                  <a:pt x="10578580" y="16112757"/>
                  <a:pt x="10576034" y="16118427"/>
                </a:cubicBezTo>
                <a:cubicBezTo>
                  <a:pt x="10573486" y="16124096"/>
                  <a:pt x="10568433" y="16126931"/>
                  <a:pt x="10560874" y="16126931"/>
                </a:cubicBezTo>
                <a:cubicBezTo>
                  <a:pt x="10554794" y="16126931"/>
                  <a:pt x="10550685" y="16124795"/>
                  <a:pt x="10548549" y="16120522"/>
                </a:cubicBezTo>
                <a:cubicBezTo>
                  <a:pt x="10546412" y="16116250"/>
                  <a:pt x="10545344" y="16106718"/>
                  <a:pt x="10545344" y="16091929"/>
                </a:cubicBezTo>
                <a:lnTo>
                  <a:pt x="10545344" y="16021184"/>
                </a:lnTo>
                <a:lnTo>
                  <a:pt x="10674262" y="16021184"/>
                </a:lnTo>
                <a:lnTo>
                  <a:pt x="10674262" y="15977801"/>
                </a:lnTo>
                <a:cubicBezTo>
                  <a:pt x="10674262" y="15946085"/>
                  <a:pt x="10670606" y="15921476"/>
                  <a:pt x="10663293" y="15903975"/>
                </a:cubicBezTo>
                <a:cubicBezTo>
                  <a:pt x="10655980" y="15886473"/>
                  <a:pt x="10643244" y="15872423"/>
                  <a:pt x="10625086" y="15861824"/>
                </a:cubicBezTo>
                <a:cubicBezTo>
                  <a:pt x="10606928" y="15851225"/>
                  <a:pt x="10583880" y="15845925"/>
                  <a:pt x="10555944" y="15845925"/>
                </a:cubicBezTo>
                <a:close/>
                <a:moveTo>
                  <a:pt x="10426240" y="15845925"/>
                </a:moveTo>
                <a:cubicBezTo>
                  <a:pt x="10398797" y="15847738"/>
                  <a:pt x="10377845" y="15864047"/>
                  <a:pt x="10363384" y="15894854"/>
                </a:cubicBezTo>
                <a:lnTo>
                  <a:pt x="10367328" y="15851841"/>
                </a:lnTo>
                <a:lnTo>
                  <a:pt x="10267743" y="15851841"/>
                </a:lnTo>
                <a:lnTo>
                  <a:pt x="10267743" y="16178942"/>
                </a:lnTo>
                <a:lnTo>
                  <a:pt x="10367328" y="16178942"/>
                </a:lnTo>
                <a:lnTo>
                  <a:pt x="10367328" y="16049777"/>
                </a:lnTo>
                <a:cubicBezTo>
                  <a:pt x="10367328" y="16018062"/>
                  <a:pt x="10368314" y="15997808"/>
                  <a:pt x="10370286" y="15989016"/>
                </a:cubicBezTo>
                <a:cubicBezTo>
                  <a:pt x="10372258" y="15980224"/>
                  <a:pt x="10377516" y="15973364"/>
                  <a:pt x="10386062" y="15968433"/>
                </a:cubicBezTo>
                <a:cubicBezTo>
                  <a:pt x="10394606" y="15963503"/>
                  <a:pt x="10408000" y="15961039"/>
                  <a:pt x="10426240" y="15961039"/>
                </a:cubicBezTo>
                <a:close/>
                <a:moveTo>
                  <a:pt x="10118533" y="15845925"/>
                </a:moveTo>
                <a:cubicBezTo>
                  <a:pt x="10090433" y="15845925"/>
                  <a:pt x="10067591" y="15851184"/>
                  <a:pt x="10050007" y="15861700"/>
                </a:cubicBezTo>
                <a:cubicBezTo>
                  <a:pt x="10032424" y="15872218"/>
                  <a:pt x="10020715" y="15884337"/>
                  <a:pt x="10014882" y="15898059"/>
                </a:cubicBezTo>
                <a:cubicBezTo>
                  <a:pt x="10009048" y="15911780"/>
                  <a:pt x="10006131" y="15931295"/>
                  <a:pt x="10006131" y="15956602"/>
                </a:cubicBezTo>
                <a:lnTo>
                  <a:pt x="10006131" y="15978540"/>
                </a:lnTo>
                <a:lnTo>
                  <a:pt x="10099553" y="15978540"/>
                </a:lnTo>
                <a:lnTo>
                  <a:pt x="10099553" y="15944277"/>
                </a:lnTo>
                <a:cubicBezTo>
                  <a:pt x="10099553" y="15926036"/>
                  <a:pt x="10100375" y="15914738"/>
                  <a:pt x="10102018" y="15910384"/>
                </a:cubicBezTo>
                <a:cubicBezTo>
                  <a:pt x="10103661" y="15906029"/>
                  <a:pt x="10107852" y="15903851"/>
                  <a:pt x="10114589" y="15903851"/>
                </a:cubicBezTo>
                <a:cubicBezTo>
                  <a:pt x="10120505" y="15903851"/>
                  <a:pt x="10124737" y="15906440"/>
                  <a:pt x="10127284" y="15911616"/>
                </a:cubicBezTo>
                <a:cubicBezTo>
                  <a:pt x="10129831" y="15916792"/>
                  <a:pt x="10131105" y="15927926"/>
                  <a:pt x="10131105" y="15945016"/>
                </a:cubicBezTo>
                <a:cubicBezTo>
                  <a:pt x="10131105" y="15958656"/>
                  <a:pt x="10129954" y="15967694"/>
                  <a:pt x="10127654" y="15972131"/>
                </a:cubicBezTo>
                <a:cubicBezTo>
                  <a:pt x="10125353" y="15976568"/>
                  <a:pt x="10107852" y="15985196"/>
                  <a:pt x="10075150" y="15998013"/>
                </a:cubicBezTo>
                <a:cubicBezTo>
                  <a:pt x="10044584" y="16009845"/>
                  <a:pt x="10025440" y="16020198"/>
                  <a:pt x="10017716" y="16029072"/>
                </a:cubicBezTo>
                <a:cubicBezTo>
                  <a:pt x="10009992" y="16037946"/>
                  <a:pt x="10006131" y="16054625"/>
                  <a:pt x="10006131" y="16079110"/>
                </a:cubicBezTo>
                <a:lnTo>
                  <a:pt x="10006131" y="16105978"/>
                </a:lnTo>
                <a:cubicBezTo>
                  <a:pt x="10006131" y="16139009"/>
                  <a:pt x="10013402" y="16160413"/>
                  <a:pt x="10027946" y="16170191"/>
                </a:cubicBezTo>
                <a:cubicBezTo>
                  <a:pt x="10042489" y="16179969"/>
                  <a:pt x="10058470" y="16184857"/>
                  <a:pt x="10075890" y="16184857"/>
                </a:cubicBezTo>
                <a:cubicBezTo>
                  <a:pt x="10089200" y="16184857"/>
                  <a:pt x="10100662" y="16181936"/>
                  <a:pt x="10110276" y="16176091"/>
                </a:cubicBezTo>
                <a:cubicBezTo>
                  <a:pt x="10119889" y="16170248"/>
                  <a:pt x="10127736" y="16161481"/>
                  <a:pt x="10133816" y="16149793"/>
                </a:cubicBezTo>
                <a:lnTo>
                  <a:pt x="10133816" y="16178942"/>
                </a:lnTo>
                <a:lnTo>
                  <a:pt x="10230689" y="16178942"/>
                </a:lnTo>
                <a:lnTo>
                  <a:pt x="10230689" y="16014775"/>
                </a:lnTo>
                <a:cubicBezTo>
                  <a:pt x="10230689" y="15960710"/>
                  <a:pt x="10228964" y="15925009"/>
                  <a:pt x="10225513" y="15907672"/>
                </a:cubicBezTo>
                <a:cubicBezTo>
                  <a:pt x="10222062" y="15890335"/>
                  <a:pt x="10211791" y="15875710"/>
                  <a:pt x="10194701" y="15863796"/>
                </a:cubicBezTo>
                <a:cubicBezTo>
                  <a:pt x="10177610" y="15851882"/>
                  <a:pt x="10152221" y="15845925"/>
                  <a:pt x="10118533" y="15845925"/>
                </a:cubicBezTo>
                <a:close/>
                <a:moveTo>
                  <a:pt x="9772834" y="15845925"/>
                </a:moveTo>
                <a:cubicBezTo>
                  <a:pt x="9750977" y="15845925"/>
                  <a:pt x="9731792" y="15849293"/>
                  <a:pt x="9715276" y="15856031"/>
                </a:cubicBezTo>
                <a:cubicBezTo>
                  <a:pt x="9698761" y="15862769"/>
                  <a:pt x="9687053" y="15872341"/>
                  <a:pt x="9680151" y="15884748"/>
                </a:cubicBezTo>
                <a:cubicBezTo>
                  <a:pt x="9673249" y="15897155"/>
                  <a:pt x="9669798" y="15916423"/>
                  <a:pt x="9669798" y="15942552"/>
                </a:cubicBezTo>
                <a:cubicBezTo>
                  <a:pt x="9669798" y="15960956"/>
                  <a:pt x="9673002" y="15976856"/>
                  <a:pt x="9679411" y="15990249"/>
                </a:cubicBezTo>
                <a:cubicBezTo>
                  <a:pt x="9685820" y="16003641"/>
                  <a:pt x="9703650" y="16018554"/>
                  <a:pt x="9732901" y="16034987"/>
                </a:cubicBezTo>
                <a:cubicBezTo>
                  <a:pt x="9767739" y="16054379"/>
                  <a:pt x="9787048" y="16066046"/>
                  <a:pt x="9790828" y="16069990"/>
                </a:cubicBezTo>
                <a:cubicBezTo>
                  <a:pt x="9794443" y="16073934"/>
                  <a:pt x="9796251" y="16083712"/>
                  <a:pt x="9796251" y="16099323"/>
                </a:cubicBezTo>
                <a:cubicBezTo>
                  <a:pt x="9796251" y="16110662"/>
                  <a:pt x="9794854" y="16118098"/>
                  <a:pt x="9792060" y="16121631"/>
                </a:cubicBezTo>
                <a:cubicBezTo>
                  <a:pt x="9789267" y="16125164"/>
                  <a:pt x="9784337" y="16126931"/>
                  <a:pt x="9777270" y="16126931"/>
                </a:cubicBezTo>
                <a:cubicBezTo>
                  <a:pt x="9770697" y="16126931"/>
                  <a:pt x="9766301" y="16124302"/>
                  <a:pt x="9764083" y="16119043"/>
                </a:cubicBezTo>
                <a:cubicBezTo>
                  <a:pt x="9761864" y="16113784"/>
                  <a:pt x="9760755" y="16102363"/>
                  <a:pt x="9760755" y="16084780"/>
                </a:cubicBezTo>
                <a:lnTo>
                  <a:pt x="9760755" y="16064074"/>
                </a:lnTo>
                <a:lnTo>
                  <a:pt x="9672510" y="16064074"/>
                </a:lnTo>
                <a:lnTo>
                  <a:pt x="9672510" y="16079850"/>
                </a:lnTo>
                <a:cubicBezTo>
                  <a:pt x="9672510" y="16107129"/>
                  <a:pt x="9675878" y="16127506"/>
                  <a:pt x="9682616" y="16140981"/>
                </a:cubicBezTo>
                <a:cubicBezTo>
                  <a:pt x="9689353" y="16154456"/>
                  <a:pt x="9701719" y="16165138"/>
                  <a:pt x="9719714" y="16173026"/>
                </a:cubicBezTo>
                <a:cubicBezTo>
                  <a:pt x="9737708" y="16180914"/>
                  <a:pt x="9759358" y="16184857"/>
                  <a:pt x="9784665" y="16184857"/>
                </a:cubicBezTo>
                <a:cubicBezTo>
                  <a:pt x="9807508" y="16184857"/>
                  <a:pt x="9827022" y="16181201"/>
                  <a:pt x="9843208" y="16173888"/>
                </a:cubicBezTo>
                <a:cubicBezTo>
                  <a:pt x="9859395" y="16166576"/>
                  <a:pt x="9870939" y="16156141"/>
                  <a:pt x="9877841" y="16142583"/>
                </a:cubicBezTo>
                <a:cubicBezTo>
                  <a:pt x="9884743" y="16129026"/>
                  <a:pt x="9888194" y="16108937"/>
                  <a:pt x="9888194" y="16082315"/>
                </a:cubicBezTo>
                <a:cubicBezTo>
                  <a:pt x="9888194" y="16058487"/>
                  <a:pt x="9883675" y="16040329"/>
                  <a:pt x="9874636" y="16027839"/>
                </a:cubicBezTo>
                <a:cubicBezTo>
                  <a:pt x="9865598" y="16015350"/>
                  <a:pt x="9846618" y="16002039"/>
                  <a:pt x="9817696" y="15987906"/>
                </a:cubicBezTo>
                <a:cubicBezTo>
                  <a:pt x="9796004" y="15977225"/>
                  <a:pt x="9781666" y="15969091"/>
                  <a:pt x="9774682" y="15963503"/>
                </a:cubicBezTo>
                <a:cubicBezTo>
                  <a:pt x="9767698" y="15957916"/>
                  <a:pt x="9763508" y="15952781"/>
                  <a:pt x="9762111" y="15948097"/>
                </a:cubicBezTo>
                <a:cubicBezTo>
                  <a:pt x="9760714" y="15943414"/>
                  <a:pt x="9760016" y="15936060"/>
                  <a:pt x="9760016" y="15926036"/>
                </a:cubicBezTo>
                <a:cubicBezTo>
                  <a:pt x="9760016" y="15918641"/>
                  <a:pt x="9761413" y="15913095"/>
                  <a:pt x="9764206" y="15909398"/>
                </a:cubicBezTo>
                <a:cubicBezTo>
                  <a:pt x="9767000" y="15905700"/>
                  <a:pt x="9771190" y="15903851"/>
                  <a:pt x="9776778" y="15903851"/>
                </a:cubicBezTo>
                <a:cubicBezTo>
                  <a:pt x="9783679" y="15903851"/>
                  <a:pt x="9787993" y="15905865"/>
                  <a:pt x="9789718" y="15909891"/>
                </a:cubicBezTo>
                <a:cubicBezTo>
                  <a:pt x="9791444" y="15913917"/>
                  <a:pt x="9792307" y="15923489"/>
                  <a:pt x="9792307" y="15938608"/>
                </a:cubicBezTo>
                <a:lnTo>
                  <a:pt x="9792307" y="15956355"/>
                </a:lnTo>
                <a:lnTo>
                  <a:pt x="9880552" y="15956355"/>
                </a:lnTo>
                <a:lnTo>
                  <a:pt x="9880552" y="15937375"/>
                </a:lnTo>
                <a:cubicBezTo>
                  <a:pt x="9880552" y="15920942"/>
                  <a:pt x="9879690" y="15908864"/>
                  <a:pt x="9877964" y="15901140"/>
                </a:cubicBezTo>
                <a:cubicBezTo>
                  <a:pt x="9876239" y="15893416"/>
                  <a:pt x="9871309" y="15885035"/>
                  <a:pt x="9863174" y="15875997"/>
                </a:cubicBezTo>
                <a:cubicBezTo>
                  <a:pt x="9855040" y="15866959"/>
                  <a:pt x="9843373" y="15859687"/>
                  <a:pt x="9828172" y="15854182"/>
                </a:cubicBezTo>
                <a:cubicBezTo>
                  <a:pt x="9812971" y="15848677"/>
                  <a:pt x="9794525" y="15845925"/>
                  <a:pt x="9772834" y="15845925"/>
                </a:cubicBezTo>
                <a:close/>
                <a:moveTo>
                  <a:pt x="9572688" y="15845925"/>
                </a:moveTo>
                <a:cubicBezTo>
                  <a:pt x="9559048" y="15845925"/>
                  <a:pt x="9547011" y="15848929"/>
                  <a:pt x="9536576" y="15854937"/>
                </a:cubicBezTo>
                <a:cubicBezTo>
                  <a:pt x="9526141" y="15860946"/>
                  <a:pt x="9517308" y="15869958"/>
                  <a:pt x="9510078" y="15881975"/>
                </a:cubicBezTo>
                <a:lnTo>
                  <a:pt x="9511803" y="15851841"/>
                </a:lnTo>
                <a:lnTo>
                  <a:pt x="9410493" y="15851841"/>
                </a:lnTo>
                <a:lnTo>
                  <a:pt x="9410493" y="16178942"/>
                </a:lnTo>
                <a:lnTo>
                  <a:pt x="9510078" y="16178942"/>
                </a:lnTo>
                <a:lnTo>
                  <a:pt x="9510078" y="15957834"/>
                </a:lnTo>
                <a:cubicBezTo>
                  <a:pt x="9510078" y="15933184"/>
                  <a:pt x="9510981" y="15918025"/>
                  <a:pt x="9512789" y="15912355"/>
                </a:cubicBezTo>
                <a:cubicBezTo>
                  <a:pt x="9514597" y="15906686"/>
                  <a:pt x="9519034" y="15903851"/>
                  <a:pt x="9526100" y="15903851"/>
                </a:cubicBezTo>
                <a:cubicBezTo>
                  <a:pt x="9532838" y="15903851"/>
                  <a:pt x="9536946" y="15906316"/>
                  <a:pt x="9538424" y="15911246"/>
                </a:cubicBezTo>
                <a:cubicBezTo>
                  <a:pt x="9539904" y="15916176"/>
                  <a:pt x="9540643" y="15929898"/>
                  <a:pt x="9540643" y="15952411"/>
                </a:cubicBezTo>
                <a:lnTo>
                  <a:pt x="9540643" y="16178942"/>
                </a:lnTo>
                <a:lnTo>
                  <a:pt x="9640228" y="16178942"/>
                </a:lnTo>
                <a:lnTo>
                  <a:pt x="9640228" y="15949700"/>
                </a:lnTo>
                <a:cubicBezTo>
                  <a:pt x="9640228" y="15921106"/>
                  <a:pt x="9638666" y="15900688"/>
                  <a:pt x="9635544" y="15888445"/>
                </a:cubicBezTo>
                <a:cubicBezTo>
                  <a:pt x="9632422" y="15876203"/>
                  <a:pt x="9625438" y="15866055"/>
                  <a:pt x="9614592" y="15858003"/>
                </a:cubicBezTo>
                <a:cubicBezTo>
                  <a:pt x="9603746" y="15849951"/>
                  <a:pt x="9589778" y="15845925"/>
                  <a:pt x="9572688" y="15845925"/>
                </a:cubicBezTo>
                <a:close/>
                <a:moveTo>
                  <a:pt x="9261283" y="15845925"/>
                </a:moveTo>
                <a:cubicBezTo>
                  <a:pt x="9234662" y="15845925"/>
                  <a:pt x="9212806" y="15851101"/>
                  <a:pt x="9195715" y="15861454"/>
                </a:cubicBezTo>
                <a:cubicBezTo>
                  <a:pt x="9178625" y="15871807"/>
                  <a:pt x="9166793" y="15885529"/>
                  <a:pt x="9160220" y="15902619"/>
                </a:cubicBezTo>
                <a:cubicBezTo>
                  <a:pt x="9153646" y="15919709"/>
                  <a:pt x="9150360" y="15943455"/>
                  <a:pt x="9150360" y="15973857"/>
                </a:cubicBezTo>
                <a:lnTo>
                  <a:pt x="9150360" y="16057665"/>
                </a:lnTo>
                <a:cubicBezTo>
                  <a:pt x="9150360" y="16085437"/>
                  <a:pt x="9152167" y="16106266"/>
                  <a:pt x="9155783" y="16120152"/>
                </a:cubicBezTo>
                <a:cubicBezTo>
                  <a:pt x="9159398" y="16134038"/>
                  <a:pt x="9165438" y="16145870"/>
                  <a:pt x="9173900" y="16155648"/>
                </a:cubicBezTo>
                <a:cubicBezTo>
                  <a:pt x="9182363" y="16165425"/>
                  <a:pt x="9194236" y="16172738"/>
                  <a:pt x="9209519" y="16177586"/>
                </a:cubicBezTo>
                <a:cubicBezTo>
                  <a:pt x="9224802" y="16182434"/>
                  <a:pt x="9243454" y="16184857"/>
                  <a:pt x="9265474" y="16184857"/>
                </a:cubicBezTo>
                <a:cubicBezTo>
                  <a:pt x="9285194" y="16184857"/>
                  <a:pt x="9302654" y="16182023"/>
                  <a:pt x="9317854" y="16176353"/>
                </a:cubicBezTo>
                <a:cubicBezTo>
                  <a:pt x="9333055" y="16170684"/>
                  <a:pt x="9345503" y="16161892"/>
                  <a:pt x="9355198" y="16149978"/>
                </a:cubicBezTo>
                <a:cubicBezTo>
                  <a:pt x="9364894" y="16138064"/>
                  <a:pt x="9371221" y="16125246"/>
                  <a:pt x="9374179" y="16111525"/>
                </a:cubicBezTo>
                <a:cubicBezTo>
                  <a:pt x="9377137" y="16097803"/>
                  <a:pt x="9378616" y="16076235"/>
                  <a:pt x="9378616" y="16046819"/>
                </a:cubicBezTo>
                <a:lnTo>
                  <a:pt x="9378616" y="15966708"/>
                </a:lnTo>
                <a:cubicBezTo>
                  <a:pt x="9378616" y="15943537"/>
                  <a:pt x="9377014" y="15926283"/>
                  <a:pt x="9373809" y="15914944"/>
                </a:cubicBezTo>
                <a:cubicBezTo>
                  <a:pt x="9370604" y="15903605"/>
                  <a:pt x="9364647" y="15892595"/>
                  <a:pt x="9355938" y="15881914"/>
                </a:cubicBezTo>
                <a:cubicBezTo>
                  <a:pt x="9347229" y="15871232"/>
                  <a:pt x="9334862" y="15862564"/>
                  <a:pt x="9318840" y="15855908"/>
                </a:cubicBezTo>
                <a:cubicBezTo>
                  <a:pt x="9302818" y="15849252"/>
                  <a:pt x="9283632" y="15845925"/>
                  <a:pt x="9261283" y="15845925"/>
                </a:cubicBezTo>
                <a:close/>
                <a:moveTo>
                  <a:pt x="8718112" y="15845925"/>
                </a:moveTo>
                <a:cubicBezTo>
                  <a:pt x="8691983" y="15845925"/>
                  <a:pt x="8669798" y="15851471"/>
                  <a:pt x="8651558" y="15862564"/>
                </a:cubicBezTo>
                <a:cubicBezTo>
                  <a:pt x="8633317" y="15873656"/>
                  <a:pt x="8621403" y="15886268"/>
                  <a:pt x="8615816" y="15900401"/>
                </a:cubicBezTo>
                <a:cubicBezTo>
                  <a:pt x="8610228" y="15914533"/>
                  <a:pt x="8607435" y="15935485"/>
                  <a:pt x="8607435" y="15963257"/>
                </a:cubicBezTo>
                <a:lnTo>
                  <a:pt x="8607435" y="16056186"/>
                </a:lnTo>
                <a:cubicBezTo>
                  <a:pt x="8607435" y="16088067"/>
                  <a:pt x="8610845" y="16112675"/>
                  <a:pt x="8617664" y="16130012"/>
                </a:cubicBezTo>
                <a:cubicBezTo>
                  <a:pt x="8624484" y="16147349"/>
                  <a:pt x="8636111" y="16160824"/>
                  <a:pt x="8652544" y="16170438"/>
                </a:cubicBezTo>
                <a:cubicBezTo>
                  <a:pt x="8668977" y="16180051"/>
                  <a:pt x="8691244" y="16184857"/>
                  <a:pt x="8719344" y="16184857"/>
                </a:cubicBezTo>
                <a:cubicBezTo>
                  <a:pt x="8741365" y="16184857"/>
                  <a:pt x="8759852" y="16181365"/>
                  <a:pt x="8774806" y="16174381"/>
                </a:cubicBezTo>
                <a:cubicBezTo>
                  <a:pt x="8789760" y="16167398"/>
                  <a:pt x="8801880" y="16157044"/>
                  <a:pt x="8811164" y="16143323"/>
                </a:cubicBezTo>
                <a:cubicBezTo>
                  <a:pt x="8820449" y="16129601"/>
                  <a:pt x="8825954" y="16116208"/>
                  <a:pt x="8827680" y="16103144"/>
                </a:cubicBezTo>
                <a:cubicBezTo>
                  <a:pt x="8829405" y="16090079"/>
                  <a:pt x="8830350" y="16070483"/>
                  <a:pt x="8830514" y="16044355"/>
                </a:cubicBezTo>
                <a:lnTo>
                  <a:pt x="8741776" y="16044355"/>
                </a:lnTo>
                <a:lnTo>
                  <a:pt x="8741776" y="16083301"/>
                </a:lnTo>
                <a:cubicBezTo>
                  <a:pt x="8741776" y="16100227"/>
                  <a:pt x="8740584" y="16111730"/>
                  <a:pt x="8738201" y="16117810"/>
                </a:cubicBezTo>
                <a:cubicBezTo>
                  <a:pt x="8735818" y="16123891"/>
                  <a:pt x="8731258" y="16126931"/>
                  <a:pt x="8724521" y="16126931"/>
                </a:cubicBezTo>
                <a:cubicBezTo>
                  <a:pt x="8718769" y="16126931"/>
                  <a:pt x="8714414" y="16124014"/>
                  <a:pt x="8711456" y="16118180"/>
                </a:cubicBezTo>
                <a:cubicBezTo>
                  <a:pt x="8708498" y="16112347"/>
                  <a:pt x="8707020" y="16103596"/>
                  <a:pt x="8707020" y="16091929"/>
                </a:cubicBezTo>
                <a:lnTo>
                  <a:pt x="8707020" y="15937622"/>
                </a:lnTo>
                <a:cubicBezTo>
                  <a:pt x="8707020" y="15923325"/>
                  <a:pt x="8708006" y="15914122"/>
                  <a:pt x="8709978" y="15910014"/>
                </a:cubicBezTo>
                <a:cubicBezTo>
                  <a:pt x="8711950" y="15905906"/>
                  <a:pt x="8715811" y="15903851"/>
                  <a:pt x="8721563" y="15903851"/>
                </a:cubicBezTo>
                <a:cubicBezTo>
                  <a:pt x="8727314" y="15903851"/>
                  <a:pt x="8731258" y="15906193"/>
                  <a:pt x="8733394" y="15910877"/>
                </a:cubicBezTo>
                <a:cubicBezTo>
                  <a:pt x="8735531" y="15915560"/>
                  <a:pt x="8736599" y="15924475"/>
                  <a:pt x="8736599" y="15937622"/>
                </a:cubicBezTo>
                <a:lnTo>
                  <a:pt x="8736599" y="15975335"/>
                </a:lnTo>
                <a:lnTo>
                  <a:pt x="8830514" y="15975335"/>
                </a:lnTo>
                <a:cubicBezTo>
                  <a:pt x="8830514" y="15944605"/>
                  <a:pt x="8827474" y="15920860"/>
                  <a:pt x="8821394" y="15904098"/>
                </a:cubicBezTo>
                <a:cubicBezTo>
                  <a:pt x="8815314" y="15887336"/>
                  <a:pt x="8803071" y="15873450"/>
                  <a:pt x="8784666" y="15862440"/>
                </a:cubicBezTo>
                <a:cubicBezTo>
                  <a:pt x="8766261" y="15851430"/>
                  <a:pt x="8744076" y="15845925"/>
                  <a:pt x="8718112" y="15845925"/>
                </a:cubicBezTo>
                <a:close/>
                <a:moveTo>
                  <a:pt x="8505888" y="15845925"/>
                </a:moveTo>
                <a:cubicBezTo>
                  <a:pt x="8492248" y="15845925"/>
                  <a:pt x="8480211" y="15848929"/>
                  <a:pt x="8469776" y="15854937"/>
                </a:cubicBezTo>
                <a:cubicBezTo>
                  <a:pt x="8459341" y="15860946"/>
                  <a:pt x="8450508" y="15869958"/>
                  <a:pt x="8443278" y="15881975"/>
                </a:cubicBezTo>
                <a:lnTo>
                  <a:pt x="8445003" y="15851841"/>
                </a:lnTo>
                <a:lnTo>
                  <a:pt x="8343693" y="15851841"/>
                </a:lnTo>
                <a:lnTo>
                  <a:pt x="8343693" y="16178942"/>
                </a:lnTo>
                <a:lnTo>
                  <a:pt x="8443278" y="16178942"/>
                </a:lnTo>
                <a:lnTo>
                  <a:pt x="8443278" y="15957834"/>
                </a:lnTo>
                <a:cubicBezTo>
                  <a:pt x="8443278" y="15933184"/>
                  <a:pt x="8444181" y="15918025"/>
                  <a:pt x="8445989" y="15912355"/>
                </a:cubicBezTo>
                <a:cubicBezTo>
                  <a:pt x="8447796" y="15906686"/>
                  <a:pt x="8452234" y="15903851"/>
                  <a:pt x="8459300" y="15903851"/>
                </a:cubicBezTo>
                <a:cubicBezTo>
                  <a:pt x="8466037" y="15903851"/>
                  <a:pt x="8470146" y="15906316"/>
                  <a:pt x="8471624" y="15911246"/>
                </a:cubicBezTo>
                <a:cubicBezTo>
                  <a:pt x="8473104" y="15916176"/>
                  <a:pt x="8473843" y="15929898"/>
                  <a:pt x="8473843" y="15952411"/>
                </a:cubicBezTo>
                <a:lnTo>
                  <a:pt x="8473843" y="16178942"/>
                </a:lnTo>
                <a:lnTo>
                  <a:pt x="8573428" y="16178942"/>
                </a:lnTo>
                <a:lnTo>
                  <a:pt x="8573428" y="15949700"/>
                </a:lnTo>
                <a:cubicBezTo>
                  <a:pt x="8573428" y="15921106"/>
                  <a:pt x="8571866" y="15900688"/>
                  <a:pt x="8568744" y="15888445"/>
                </a:cubicBezTo>
                <a:cubicBezTo>
                  <a:pt x="8565622" y="15876203"/>
                  <a:pt x="8558638" y="15866055"/>
                  <a:pt x="8547792" y="15858003"/>
                </a:cubicBezTo>
                <a:cubicBezTo>
                  <a:pt x="8536946" y="15849951"/>
                  <a:pt x="8522978" y="15845925"/>
                  <a:pt x="8505888" y="15845925"/>
                </a:cubicBezTo>
                <a:close/>
                <a:moveTo>
                  <a:pt x="7696384" y="15845925"/>
                </a:moveTo>
                <a:cubicBezTo>
                  <a:pt x="7674528" y="15845925"/>
                  <a:pt x="7655342" y="15849293"/>
                  <a:pt x="7638827" y="15856031"/>
                </a:cubicBezTo>
                <a:cubicBezTo>
                  <a:pt x="7622311" y="15862769"/>
                  <a:pt x="7610603" y="15872341"/>
                  <a:pt x="7603701" y="15884748"/>
                </a:cubicBezTo>
                <a:cubicBezTo>
                  <a:pt x="7596799" y="15897155"/>
                  <a:pt x="7593348" y="15916423"/>
                  <a:pt x="7593348" y="15942552"/>
                </a:cubicBezTo>
                <a:cubicBezTo>
                  <a:pt x="7593348" y="15960956"/>
                  <a:pt x="7596553" y="15976856"/>
                  <a:pt x="7602962" y="15990249"/>
                </a:cubicBezTo>
                <a:cubicBezTo>
                  <a:pt x="7609371" y="16003641"/>
                  <a:pt x="7627201" y="16018554"/>
                  <a:pt x="7656451" y="16034987"/>
                </a:cubicBezTo>
                <a:cubicBezTo>
                  <a:pt x="7691290" y="16054379"/>
                  <a:pt x="7710598" y="16066046"/>
                  <a:pt x="7714378" y="16069990"/>
                </a:cubicBezTo>
                <a:cubicBezTo>
                  <a:pt x="7717993" y="16073934"/>
                  <a:pt x="7719801" y="16083712"/>
                  <a:pt x="7719801" y="16099323"/>
                </a:cubicBezTo>
                <a:cubicBezTo>
                  <a:pt x="7719801" y="16110662"/>
                  <a:pt x="7718404" y="16118098"/>
                  <a:pt x="7715610" y="16121631"/>
                </a:cubicBezTo>
                <a:cubicBezTo>
                  <a:pt x="7712817" y="16125164"/>
                  <a:pt x="7707887" y="16126931"/>
                  <a:pt x="7700821" y="16126931"/>
                </a:cubicBezTo>
                <a:cubicBezTo>
                  <a:pt x="7694247" y="16126931"/>
                  <a:pt x="7689852" y="16124302"/>
                  <a:pt x="7687633" y="16119043"/>
                </a:cubicBezTo>
                <a:cubicBezTo>
                  <a:pt x="7685415" y="16113784"/>
                  <a:pt x="7684305" y="16102363"/>
                  <a:pt x="7684305" y="16084780"/>
                </a:cubicBezTo>
                <a:lnTo>
                  <a:pt x="7684305" y="16064074"/>
                </a:lnTo>
                <a:lnTo>
                  <a:pt x="7596060" y="16064074"/>
                </a:lnTo>
                <a:lnTo>
                  <a:pt x="7596060" y="16079850"/>
                </a:lnTo>
                <a:cubicBezTo>
                  <a:pt x="7596060" y="16107129"/>
                  <a:pt x="7599428" y="16127506"/>
                  <a:pt x="7606166" y="16140981"/>
                </a:cubicBezTo>
                <a:cubicBezTo>
                  <a:pt x="7612904" y="16154456"/>
                  <a:pt x="7625269" y="16165138"/>
                  <a:pt x="7643264" y="16173026"/>
                </a:cubicBezTo>
                <a:cubicBezTo>
                  <a:pt x="7661258" y="16180914"/>
                  <a:pt x="7682909" y="16184857"/>
                  <a:pt x="7708216" y="16184857"/>
                </a:cubicBezTo>
                <a:cubicBezTo>
                  <a:pt x="7731057" y="16184857"/>
                  <a:pt x="7750572" y="16181201"/>
                  <a:pt x="7766758" y="16173888"/>
                </a:cubicBezTo>
                <a:cubicBezTo>
                  <a:pt x="7782945" y="16166576"/>
                  <a:pt x="7794489" y="16156141"/>
                  <a:pt x="7801391" y="16142583"/>
                </a:cubicBezTo>
                <a:cubicBezTo>
                  <a:pt x="7808293" y="16129026"/>
                  <a:pt x="7811744" y="16108937"/>
                  <a:pt x="7811744" y="16082315"/>
                </a:cubicBezTo>
                <a:cubicBezTo>
                  <a:pt x="7811744" y="16058487"/>
                  <a:pt x="7807225" y="16040329"/>
                  <a:pt x="7798187" y="16027839"/>
                </a:cubicBezTo>
                <a:cubicBezTo>
                  <a:pt x="7789149" y="16015350"/>
                  <a:pt x="7770168" y="16002039"/>
                  <a:pt x="7741246" y="15987906"/>
                </a:cubicBezTo>
                <a:cubicBezTo>
                  <a:pt x="7719554" y="15977225"/>
                  <a:pt x="7705217" y="15969091"/>
                  <a:pt x="7698232" y="15963503"/>
                </a:cubicBezTo>
                <a:cubicBezTo>
                  <a:pt x="7691248" y="15957916"/>
                  <a:pt x="7687058" y="15952781"/>
                  <a:pt x="7685661" y="15948097"/>
                </a:cubicBezTo>
                <a:cubicBezTo>
                  <a:pt x="7684264" y="15943414"/>
                  <a:pt x="7683566" y="15936060"/>
                  <a:pt x="7683566" y="15926036"/>
                </a:cubicBezTo>
                <a:cubicBezTo>
                  <a:pt x="7683566" y="15918641"/>
                  <a:pt x="7684963" y="15913095"/>
                  <a:pt x="7687756" y="15909398"/>
                </a:cubicBezTo>
                <a:cubicBezTo>
                  <a:pt x="7690550" y="15905700"/>
                  <a:pt x="7694740" y="15903851"/>
                  <a:pt x="7700328" y="15903851"/>
                </a:cubicBezTo>
                <a:cubicBezTo>
                  <a:pt x="7707230" y="15903851"/>
                  <a:pt x="7711543" y="15905865"/>
                  <a:pt x="7713269" y="15909891"/>
                </a:cubicBezTo>
                <a:cubicBezTo>
                  <a:pt x="7714994" y="15913917"/>
                  <a:pt x="7715857" y="15923489"/>
                  <a:pt x="7715857" y="15938608"/>
                </a:cubicBezTo>
                <a:lnTo>
                  <a:pt x="7715857" y="15956355"/>
                </a:lnTo>
                <a:lnTo>
                  <a:pt x="7804103" y="15956355"/>
                </a:lnTo>
                <a:lnTo>
                  <a:pt x="7804103" y="15937375"/>
                </a:lnTo>
                <a:cubicBezTo>
                  <a:pt x="7804103" y="15920942"/>
                  <a:pt x="7803240" y="15908864"/>
                  <a:pt x="7801514" y="15901140"/>
                </a:cubicBezTo>
                <a:cubicBezTo>
                  <a:pt x="7799789" y="15893416"/>
                  <a:pt x="7794859" y="15885035"/>
                  <a:pt x="7786725" y="15875997"/>
                </a:cubicBezTo>
                <a:cubicBezTo>
                  <a:pt x="7778590" y="15866959"/>
                  <a:pt x="7766923" y="15859687"/>
                  <a:pt x="7751722" y="15854182"/>
                </a:cubicBezTo>
                <a:cubicBezTo>
                  <a:pt x="7736522" y="15848677"/>
                  <a:pt x="7718075" y="15845925"/>
                  <a:pt x="7696384" y="15845925"/>
                </a:cubicBezTo>
                <a:close/>
                <a:moveTo>
                  <a:pt x="7184834" y="15845925"/>
                </a:moveTo>
                <a:cubicBezTo>
                  <a:pt x="7158212" y="15845925"/>
                  <a:pt x="7136356" y="15851101"/>
                  <a:pt x="7119265" y="15861454"/>
                </a:cubicBezTo>
                <a:cubicBezTo>
                  <a:pt x="7102175" y="15871807"/>
                  <a:pt x="7090343" y="15885529"/>
                  <a:pt x="7083770" y="15902619"/>
                </a:cubicBezTo>
                <a:cubicBezTo>
                  <a:pt x="7077197" y="15919709"/>
                  <a:pt x="7073910" y="15943455"/>
                  <a:pt x="7073910" y="15973857"/>
                </a:cubicBezTo>
                <a:lnTo>
                  <a:pt x="7073910" y="16057665"/>
                </a:lnTo>
                <a:cubicBezTo>
                  <a:pt x="7073910" y="16085437"/>
                  <a:pt x="7075718" y="16106266"/>
                  <a:pt x="7079333" y="16120152"/>
                </a:cubicBezTo>
                <a:cubicBezTo>
                  <a:pt x="7082948" y="16134038"/>
                  <a:pt x="7088987" y="16145870"/>
                  <a:pt x="7097450" y="16155648"/>
                </a:cubicBezTo>
                <a:cubicBezTo>
                  <a:pt x="7105914" y="16165425"/>
                  <a:pt x="7117786" y="16172738"/>
                  <a:pt x="7133069" y="16177586"/>
                </a:cubicBezTo>
                <a:cubicBezTo>
                  <a:pt x="7148352" y="16182434"/>
                  <a:pt x="7167004" y="16184857"/>
                  <a:pt x="7189024" y="16184857"/>
                </a:cubicBezTo>
                <a:cubicBezTo>
                  <a:pt x="7208744" y="16184857"/>
                  <a:pt x="7226204" y="16182023"/>
                  <a:pt x="7241404" y="16176353"/>
                </a:cubicBezTo>
                <a:cubicBezTo>
                  <a:pt x="7256605" y="16170684"/>
                  <a:pt x="7269053" y="16161892"/>
                  <a:pt x="7278749" y="16149978"/>
                </a:cubicBezTo>
                <a:cubicBezTo>
                  <a:pt x="7288444" y="16138064"/>
                  <a:pt x="7294771" y="16125246"/>
                  <a:pt x="7297729" y="16111525"/>
                </a:cubicBezTo>
                <a:cubicBezTo>
                  <a:pt x="7300687" y="16097803"/>
                  <a:pt x="7302166" y="16076235"/>
                  <a:pt x="7302166" y="16046819"/>
                </a:cubicBezTo>
                <a:lnTo>
                  <a:pt x="7302166" y="15966708"/>
                </a:lnTo>
                <a:cubicBezTo>
                  <a:pt x="7302166" y="15943537"/>
                  <a:pt x="7300564" y="15926283"/>
                  <a:pt x="7297359" y="15914944"/>
                </a:cubicBezTo>
                <a:cubicBezTo>
                  <a:pt x="7294155" y="15903605"/>
                  <a:pt x="7288198" y="15892595"/>
                  <a:pt x="7279488" y="15881914"/>
                </a:cubicBezTo>
                <a:cubicBezTo>
                  <a:pt x="7270779" y="15871232"/>
                  <a:pt x="7258413" y="15862564"/>
                  <a:pt x="7242390" y="15855908"/>
                </a:cubicBezTo>
                <a:cubicBezTo>
                  <a:pt x="7226368" y="15849252"/>
                  <a:pt x="7207183" y="15845925"/>
                  <a:pt x="7184834" y="15845925"/>
                </a:cubicBezTo>
                <a:close/>
                <a:moveTo>
                  <a:pt x="6911515" y="15845925"/>
                </a:moveTo>
                <a:cubicBezTo>
                  <a:pt x="6884072" y="15847738"/>
                  <a:pt x="6863120" y="15864047"/>
                  <a:pt x="6848659" y="15894854"/>
                </a:cubicBezTo>
                <a:lnTo>
                  <a:pt x="6852603" y="15851841"/>
                </a:lnTo>
                <a:lnTo>
                  <a:pt x="6753018" y="15851841"/>
                </a:lnTo>
                <a:lnTo>
                  <a:pt x="6753018" y="16178942"/>
                </a:lnTo>
                <a:lnTo>
                  <a:pt x="6852603" y="16178942"/>
                </a:lnTo>
                <a:lnTo>
                  <a:pt x="6852603" y="16049777"/>
                </a:lnTo>
                <a:cubicBezTo>
                  <a:pt x="6852603" y="16018062"/>
                  <a:pt x="6853589" y="15997808"/>
                  <a:pt x="6855561" y="15989016"/>
                </a:cubicBezTo>
                <a:cubicBezTo>
                  <a:pt x="6857533" y="15980224"/>
                  <a:pt x="6862791" y="15973364"/>
                  <a:pt x="6871336" y="15968433"/>
                </a:cubicBezTo>
                <a:cubicBezTo>
                  <a:pt x="6879882" y="15963503"/>
                  <a:pt x="6893275" y="15961039"/>
                  <a:pt x="6911515" y="15961039"/>
                </a:cubicBezTo>
                <a:close/>
                <a:moveTo>
                  <a:pt x="6603809" y="15845925"/>
                </a:moveTo>
                <a:cubicBezTo>
                  <a:pt x="6575708" y="15845925"/>
                  <a:pt x="6552866" y="15851184"/>
                  <a:pt x="6535282" y="15861700"/>
                </a:cubicBezTo>
                <a:cubicBezTo>
                  <a:pt x="6517699" y="15872218"/>
                  <a:pt x="6505990" y="15884337"/>
                  <a:pt x="6500157" y="15898059"/>
                </a:cubicBezTo>
                <a:cubicBezTo>
                  <a:pt x="6494323" y="15911780"/>
                  <a:pt x="6491406" y="15931295"/>
                  <a:pt x="6491406" y="15956602"/>
                </a:cubicBezTo>
                <a:lnTo>
                  <a:pt x="6491406" y="15978540"/>
                </a:lnTo>
                <a:lnTo>
                  <a:pt x="6584828" y="15978540"/>
                </a:lnTo>
                <a:lnTo>
                  <a:pt x="6584828" y="15944277"/>
                </a:lnTo>
                <a:cubicBezTo>
                  <a:pt x="6584828" y="15926036"/>
                  <a:pt x="6585650" y="15914738"/>
                  <a:pt x="6587293" y="15910384"/>
                </a:cubicBezTo>
                <a:cubicBezTo>
                  <a:pt x="6588937" y="15906029"/>
                  <a:pt x="6593127" y="15903851"/>
                  <a:pt x="6599865" y="15903851"/>
                </a:cubicBezTo>
                <a:cubicBezTo>
                  <a:pt x="6605781" y="15903851"/>
                  <a:pt x="6610012" y="15906440"/>
                  <a:pt x="6612559" y="15911616"/>
                </a:cubicBezTo>
                <a:cubicBezTo>
                  <a:pt x="6615106" y="15916792"/>
                  <a:pt x="6616380" y="15927926"/>
                  <a:pt x="6616380" y="15945016"/>
                </a:cubicBezTo>
                <a:cubicBezTo>
                  <a:pt x="6616380" y="15958656"/>
                  <a:pt x="6615230" y="15967694"/>
                  <a:pt x="6612929" y="15972131"/>
                </a:cubicBezTo>
                <a:cubicBezTo>
                  <a:pt x="6610628" y="15976568"/>
                  <a:pt x="6593127" y="15985196"/>
                  <a:pt x="6560425" y="15998013"/>
                </a:cubicBezTo>
                <a:cubicBezTo>
                  <a:pt x="6529860" y="16009845"/>
                  <a:pt x="6510715" y="16020198"/>
                  <a:pt x="6502991" y="16029072"/>
                </a:cubicBezTo>
                <a:cubicBezTo>
                  <a:pt x="6495268" y="16037946"/>
                  <a:pt x="6491406" y="16054625"/>
                  <a:pt x="6491406" y="16079110"/>
                </a:cubicBezTo>
                <a:lnTo>
                  <a:pt x="6491406" y="16105978"/>
                </a:lnTo>
                <a:cubicBezTo>
                  <a:pt x="6491406" y="16139009"/>
                  <a:pt x="6498678" y="16160413"/>
                  <a:pt x="6513221" y="16170191"/>
                </a:cubicBezTo>
                <a:cubicBezTo>
                  <a:pt x="6527764" y="16179969"/>
                  <a:pt x="6543746" y="16184857"/>
                  <a:pt x="6561165" y="16184857"/>
                </a:cubicBezTo>
                <a:cubicBezTo>
                  <a:pt x="6574475" y="16184857"/>
                  <a:pt x="6585938" y="16181936"/>
                  <a:pt x="6595551" y="16176091"/>
                </a:cubicBezTo>
                <a:cubicBezTo>
                  <a:pt x="6605164" y="16170248"/>
                  <a:pt x="6613011" y="16161481"/>
                  <a:pt x="6619091" y="16149793"/>
                </a:cubicBezTo>
                <a:lnTo>
                  <a:pt x="6619091" y="16178942"/>
                </a:lnTo>
                <a:lnTo>
                  <a:pt x="6715964" y="16178942"/>
                </a:lnTo>
                <a:lnTo>
                  <a:pt x="6715964" y="16014775"/>
                </a:lnTo>
                <a:cubicBezTo>
                  <a:pt x="6715964" y="15960710"/>
                  <a:pt x="6714239" y="15925009"/>
                  <a:pt x="6710788" y="15907672"/>
                </a:cubicBezTo>
                <a:cubicBezTo>
                  <a:pt x="6707337" y="15890335"/>
                  <a:pt x="6697066" y="15875710"/>
                  <a:pt x="6679976" y="15863796"/>
                </a:cubicBezTo>
                <a:cubicBezTo>
                  <a:pt x="6662886" y="15851882"/>
                  <a:pt x="6637496" y="15845925"/>
                  <a:pt x="6603809" y="15845925"/>
                </a:cubicBezTo>
                <a:close/>
                <a:moveTo>
                  <a:pt x="8863219" y="15808211"/>
                </a:moveTo>
                <a:lnTo>
                  <a:pt x="8863219" y="15859729"/>
                </a:lnTo>
                <a:lnTo>
                  <a:pt x="8841774" y="15859729"/>
                </a:lnTo>
                <a:lnTo>
                  <a:pt x="8841774" y="15911493"/>
                </a:lnTo>
                <a:lnTo>
                  <a:pt x="8863219" y="15911493"/>
                </a:lnTo>
                <a:lnTo>
                  <a:pt x="8863219" y="16077632"/>
                </a:lnTo>
                <a:cubicBezTo>
                  <a:pt x="8863219" y="16110169"/>
                  <a:pt x="8864123" y="16130834"/>
                  <a:pt x="8865931" y="16139626"/>
                </a:cubicBezTo>
                <a:cubicBezTo>
                  <a:pt x="8867738" y="16148417"/>
                  <a:pt x="8872340" y="16156223"/>
                  <a:pt x="8879734" y="16163043"/>
                </a:cubicBezTo>
                <a:cubicBezTo>
                  <a:pt x="8887130" y="16169862"/>
                  <a:pt x="8895675" y="16174217"/>
                  <a:pt x="8905370" y="16176107"/>
                </a:cubicBezTo>
                <a:cubicBezTo>
                  <a:pt x="8915066" y="16177997"/>
                  <a:pt x="8931252" y="16178942"/>
                  <a:pt x="8953930" y="16178942"/>
                </a:cubicBezTo>
                <a:lnTo>
                  <a:pt x="8994109" y="16178942"/>
                </a:lnTo>
                <a:lnTo>
                  <a:pt x="8994109" y="16126191"/>
                </a:lnTo>
                <a:cubicBezTo>
                  <a:pt x="8977840" y="16126191"/>
                  <a:pt x="8968596" y="16124959"/>
                  <a:pt x="8966378" y="16122494"/>
                </a:cubicBezTo>
                <a:cubicBezTo>
                  <a:pt x="8964160" y="16120029"/>
                  <a:pt x="8963050" y="16108033"/>
                  <a:pt x="8963050" y="16086505"/>
                </a:cubicBezTo>
                <a:lnTo>
                  <a:pt x="8963050" y="15911493"/>
                </a:lnTo>
                <a:lnTo>
                  <a:pt x="8989918" y="15911493"/>
                </a:lnTo>
                <a:lnTo>
                  <a:pt x="8989918" y="15859729"/>
                </a:lnTo>
                <a:lnTo>
                  <a:pt x="8963050" y="15859729"/>
                </a:lnTo>
                <a:lnTo>
                  <a:pt x="8963050" y="15808211"/>
                </a:lnTo>
                <a:close/>
                <a:moveTo>
                  <a:pt x="9010443" y="15779864"/>
                </a:moveTo>
                <a:lnTo>
                  <a:pt x="9010443" y="15831874"/>
                </a:lnTo>
                <a:lnTo>
                  <a:pt x="9112986" y="15831874"/>
                </a:lnTo>
                <a:lnTo>
                  <a:pt x="9112986" y="15779864"/>
                </a:lnTo>
                <a:close/>
                <a:moveTo>
                  <a:pt x="8024582" y="15779864"/>
                </a:moveTo>
                <a:cubicBezTo>
                  <a:pt x="8002398" y="15779864"/>
                  <a:pt x="7986047" y="15781342"/>
                  <a:pt x="7975529" y="15784301"/>
                </a:cubicBezTo>
                <a:cubicBezTo>
                  <a:pt x="7965012" y="15787259"/>
                  <a:pt x="7956837" y="15791572"/>
                  <a:pt x="7951003" y="15797241"/>
                </a:cubicBezTo>
                <a:cubicBezTo>
                  <a:pt x="7945169" y="15802911"/>
                  <a:pt x="7941513" y="15809361"/>
                  <a:pt x="7940034" y="15816592"/>
                </a:cubicBezTo>
                <a:cubicBezTo>
                  <a:pt x="7938555" y="15823822"/>
                  <a:pt x="7937815" y="15838201"/>
                  <a:pt x="7937815" y="15859729"/>
                </a:cubicBezTo>
                <a:lnTo>
                  <a:pt x="7917356" y="15859729"/>
                </a:lnTo>
                <a:lnTo>
                  <a:pt x="7917356" y="15911493"/>
                </a:lnTo>
                <a:lnTo>
                  <a:pt x="7937815" y="15911493"/>
                </a:lnTo>
                <a:lnTo>
                  <a:pt x="7937815" y="16178942"/>
                </a:lnTo>
                <a:lnTo>
                  <a:pt x="8037400" y="16178942"/>
                </a:lnTo>
                <a:lnTo>
                  <a:pt x="8037400" y="15911493"/>
                </a:lnTo>
                <a:lnTo>
                  <a:pt x="8061064" y="15911493"/>
                </a:lnTo>
                <a:lnTo>
                  <a:pt x="8061064" y="15859729"/>
                </a:lnTo>
                <a:lnTo>
                  <a:pt x="8019159" y="15859729"/>
                </a:lnTo>
                <a:lnTo>
                  <a:pt x="8019159" y="15849376"/>
                </a:lnTo>
                <a:cubicBezTo>
                  <a:pt x="8019159" y="15840502"/>
                  <a:pt x="8021008" y="15835120"/>
                  <a:pt x="8024705" y="15833230"/>
                </a:cubicBezTo>
                <a:cubicBezTo>
                  <a:pt x="8028403" y="15831341"/>
                  <a:pt x="8040522" y="15830395"/>
                  <a:pt x="8061064" y="15830395"/>
                </a:cubicBezTo>
                <a:lnTo>
                  <a:pt x="8061064" y="15779864"/>
                </a:lnTo>
                <a:close/>
                <a:moveTo>
                  <a:pt x="6933993" y="15779864"/>
                </a:moveTo>
                <a:lnTo>
                  <a:pt x="6933993" y="15831874"/>
                </a:lnTo>
                <a:lnTo>
                  <a:pt x="7036536" y="15831874"/>
                </a:lnTo>
                <a:lnTo>
                  <a:pt x="7036536" y="15779864"/>
                </a:lnTo>
                <a:close/>
                <a:moveTo>
                  <a:pt x="6217962" y="15779864"/>
                </a:moveTo>
                <a:lnTo>
                  <a:pt x="6277923" y="16178942"/>
                </a:lnTo>
                <a:lnTo>
                  <a:pt x="6435557" y="16178942"/>
                </a:lnTo>
                <a:lnTo>
                  <a:pt x="6488369" y="15779864"/>
                </a:lnTo>
                <a:lnTo>
                  <a:pt x="6378925" y="15779864"/>
                </a:lnTo>
                <a:lnTo>
                  <a:pt x="6371718" y="15854074"/>
                </a:lnTo>
                <a:cubicBezTo>
                  <a:pt x="6365697" y="15913719"/>
                  <a:pt x="6360006" y="15981994"/>
                  <a:pt x="6354645" y="16058898"/>
                </a:cubicBezTo>
                <a:cubicBezTo>
                  <a:pt x="6349206" y="15982805"/>
                  <a:pt x="6340127" y="15889793"/>
                  <a:pt x="6327407" y="15779864"/>
                </a:cubicBezTo>
                <a:close/>
                <a:moveTo>
                  <a:pt x="7412584" y="11877353"/>
                </a:moveTo>
                <a:lnTo>
                  <a:pt x="7412584" y="11944646"/>
                </a:lnTo>
                <a:cubicBezTo>
                  <a:pt x="7412584" y="11961080"/>
                  <a:pt x="7411639" y="11971228"/>
                  <a:pt x="7409749" y="11975089"/>
                </a:cubicBezTo>
                <a:cubicBezTo>
                  <a:pt x="7407859" y="11978951"/>
                  <a:pt x="7403792" y="11980882"/>
                  <a:pt x="7397548" y="11980882"/>
                </a:cubicBezTo>
                <a:cubicBezTo>
                  <a:pt x="7390974" y="11980882"/>
                  <a:pt x="7386578" y="11978417"/>
                  <a:pt x="7384360" y="11973487"/>
                </a:cubicBezTo>
                <a:cubicBezTo>
                  <a:pt x="7382142" y="11968557"/>
                  <a:pt x="7381032" y="11957629"/>
                  <a:pt x="7381032" y="11940703"/>
                </a:cubicBezTo>
                <a:cubicBezTo>
                  <a:pt x="7381032" y="11925913"/>
                  <a:pt x="7382306" y="11914574"/>
                  <a:pt x="7384853" y="11906687"/>
                </a:cubicBezTo>
                <a:cubicBezTo>
                  <a:pt x="7387400" y="11898799"/>
                  <a:pt x="7396644" y="11889021"/>
                  <a:pt x="7412584" y="11877353"/>
                </a:cubicBezTo>
                <a:close/>
                <a:moveTo>
                  <a:pt x="6413356" y="11757803"/>
                </a:moveTo>
                <a:cubicBezTo>
                  <a:pt x="6418944" y="11757803"/>
                  <a:pt x="6422641" y="11760268"/>
                  <a:pt x="6424449" y="11765197"/>
                </a:cubicBezTo>
                <a:cubicBezTo>
                  <a:pt x="6426256" y="11770127"/>
                  <a:pt x="6427160" y="11781056"/>
                  <a:pt x="6427160" y="11797982"/>
                </a:cubicBezTo>
                <a:lnTo>
                  <a:pt x="6427160" y="11821892"/>
                </a:lnTo>
                <a:lnTo>
                  <a:pt x="6398074" y="11821892"/>
                </a:lnTo>
                <a:lnTo>
                  <a:pt x="6398074" y="11797982"/>
                </a:lnTo>
                <a:cubicBezTo>
                  <a:pt x="6398074" y="11779577"/>
                  <a:pt x="6398895" y="11768279"/>
                  <a:pt x="6400539" y="11764088"/>
                </a:cubicBezTo>
                <a:cubicBezTo>
                  <a:pt x="6402182" y="11759898"/>
                  <a:pt x="6406455" y="11757803"/>
                  <a:pt x="6413356" y="11757803"/>
                </a:cubicBezTo>
                <a:close/>
                <a:moveTo>
                  <a:pt x="7814266" y="11705792"/>
                </a:moveTo>
                <a:lnTo>
                  <a:pt x="7868796" y="11979403"/>
                </a:lnTo>
                <a:cubicBezTo>
                  <a:pt x="7872909" y="11999616"/>
                  <a:pt x="7874966" y="12011037"/>
                  <a:pt x="7874966" y="12013666"/>
                </a:cubicBezTo>
                <a:cubicBezTo>
                  <a:pt x="7874966" y="12019089"/>
                  <a:pt x="7872744" y="12022581"/>
                  <a:pt x="7868299" y="12024142"/>
                </a:cubicBezTo>
                <a:cubicBezTo>
                  <a:pt x="7863854" y="12025703"/>
                  <a:pt x="7853896" y="12026484"/>
                  <a:pt x="7838423" y="12026484"/>
                </a:cubicBezTo>
                <a:lnTo>
                  <a:pt x="7838423" y="12078741"/>
                </a:lnTo>
                <a:lnTo>
                  <a:pt x="7898807" y="12078741"/>
                </a:lnTo>
                <a:cubicBezTo>
                  <a:pt x="7926412" y="12078741"/>
                  <a:pt x="7946499" y="12076646"/>
                  <a:pt x="7959070" y="12072455"/>
                </a:cubicBezTo>
                <a:cubicBezTo>
                  <a:pt x="7971640" y="12068265"/>
                  <a:pt x="7981457" y="12061733"/>
                  <a:pt x="7988522" y="12052859"/>
                </a:cubicBezTo>
                <a:cubicBezTo>
                  <a:pt x="7995587" y="12043985"/>
                  <a:pt x="8000640" y="12032729"/>
                  <a:pt x="8003680" y="12019089"/>
                </a:cubicBezTo>
                <a:cubicBezTo>
                  <a:pt x="8006720" y="12005450"/>
                  <a:pt x="8010490" y="11979899"/>
                  <a:pt x="8014992" y="11942436"/>
                </a:cubicBezTo>
                <a:lnTo>
                  <a:pt x="8043446" y="11705792"/>
                </a:lnTo>
                <a:lnTo>
                  <a:pt x="7953352" y="11705792"/>
                </a:lnTo>
                <a:lnTo>
                  <a:pt x="7937391" y="11926653"/>
                </a:lnTo>
                <a:lnTo>
                  <a:pt x="7904669" y="11705792"/>
                </a:lnTo>
                <a:close/>
                <a:moveTo>
                  <a:pt x="6901522" y="11705792"/>
                </a:moveTo>
                <a:lnTo>
                  <a:pt x="6901522" y="12032893"/>
                </a:lnTo>
                <a:lnTo>
                  <a:pt x="7004065" y="12032893"/>
                </a:lnTo>
                <a:lnTo>
                  <a:pt x="7004065" y="11705792"/>
                </a:lnTo>
                <a:close/>
                <a:moveTo>
                  <a:pt x="6071192" y="11705792"/>
                </a:moveTo>
                <a:lnTo>
                  <a:pt x="6121231" y="12032893"/>
                </a:lnTo>
                <a:lnTo>
                  <a:pt x="6251380" y="12032893"/>
                </a:lnTo>
                <a:lnTo>
                  <a:pt x="6297968" y="11705792"/>
                </a:lnTo>
                <a:lnTo>
                  <a:pt x="6209041" y="11705792"/>
                </a:lnTo>
                <a:cubicBezTo>
                  <a:pt x="6205425" y="11741470"/>
                  <a:pt x="6202206" y="11778294"/>
                  <a:pt x="6199381" y="11816265"/>
                </a:cubicBezTo>
                <a:cubicBezTo>
                  <a:pt x="6194092" y="11884282"/>
                  <a:pt x="6190349" y="11927077"/>
                  <a:pt x="6188154" y="11944646"/>
                </a:cubicBezTo>
                <a:lnTo>
                  <a:pt x="6160123" y="11705792"/>
                </a:lnTo>
                <a:close/>
                <a:moveTo>
                  <a:pt x="7400013" y="11699876"/>
                </a:moveTo>
                <a:cubicBezTo>
                  <a:pt x="7371912" y="11699876"/>
                  <a:pt x="7349070" y="11705135"/>
                  <a:pt x="7331486" y="11715652"/>
                </a:cubicBezTo>
                <a:cubicBezTo>
                  <a:pt x="7313903" y="11726169"/>
                  <a:pt x="7302194" y="11738288"/>
                  <a:pt x="7296361" y="11752010"/>
                </a:cubicBezTo>
                <a:cubicBezTo>
                  <a:pt x="7290527" y="11765732"/>
                  <a:pt x="7287610" y="11785246"/>
                  <a:pt x="7287610" y="11810553"/>
                </a:cubicBezTo>
                <a:lnTo>
                  <a:pt x="7287610" y="11832491"/>
                </a:lnTo>
                <a:lnTo>
                  <a:pt x="7381032" y="11832491"/>
                </a:lnTo>
                <a:lnTo>
                  <a:pt x="7381032" y="11798228"/>
                </a:lnTo>
                <a:cubicBezTo>
                  <a:pt x="7381032" y="11779987"/>
                  <a:pt x="7381854" y="11768690"/>
                  <a:pt x="7383497" y="11764335"/>
                </a:cubicBezTo>
                <a:cubicBezTo>
                  <a:pt x="7385141" y="11759980"/>
                  <a:pt x="7389331" y="11757803"/>
                  <a:pt x="7396069" y="11757803"/>
                </a:cubicBezTo>
                <a:cubicBezTo>
                  <a:pt x="7401984" y="11757803"/>
                  <a:pt x="7406216" y="11760391"/>
                  <a:pt x="7408763" y="11765567"/>
                </a:cubicBezTo>
                <a:cubicBezTo>
                  <a:pt x="7411310" y="11770744"/>
                  <a:pt x="7412584" y="11781877"/>
                  <a:pt x="7412584" y="11798968"/>
                </a:cubicBezTo>
                <a:cubicBezTo>
                  <a:pt x="7412584" y="11812607"/>
                  <a:pt x="7411433" y="11821645"/>
                  <a:pt x="7409133" y="11826082"/>
                </a:cubicBezTo>
                <a:cubicBezTo>
                  <a:pt x="7406832" y="11830519"/>
                  <a:pt x="7389331" y="11839146"/>
                  <a:pt x="7356629" y="11851964"/>
                </a:cubicBezTo>
                <a:cubicBezTo>
                  <a:pt x="7326064" y="11863796"/>
                  <a:pt x="7306919" y="11874149"/>
                  <a:pt x="7299195" y="11883023"/>
                </a:cubicBezTo>
                <a:cubicBezTo>
                  <a:pt x="7291472" y="11891897"/>
                  <a:pt x="7287610" y="11908577"/>
                  <a:pt x="7287610" y="11933062"/>
                </a:cubicBezTo>
                <a:lnTo>
                  <a:pt x="7287610" y="11959930"/>
                </a:lnTo>
                <a:cubicBezTo>
                  <a:pt x="7287610" y="11992960"/>
                  <a:pt x="7294882" y="12014365"/>
                  <a:pt x="7309425" y="12024142"/>
                </a:cubicBezTo>
                <a:cubicBezTo>
                  <a:pt x="7323968" y="12033920"/>
                  <a:pt x="7339949" y="12038809"/>
                  <a:pt x="7357369" y="12038809"/>
                </a:cubicBezTo>
                <a:cubicBezTo>
                  <a:pt x="7370679" y="12038809"/>
                  <a:pt x="7382142" y="12035887"/>
                  <a:pt x="7391755" y="12030043"/>
                </a:cubicBezTo>
                <a:cubicBezTo>
                  <a:pt x="7401368" y="12024199"/>
                  <a:pt x="7409215" y="12015433"/>
                  <a:pt x="7415295" y="12003745"/>
                </a:cubicBezTo>
                <a:lnTo>
                  <a:pt x="7415295" y="12032893"/>
                </a:lnTo>
                <a:lnTo>
                  <a:pt x="7512168" y="12032893"/>
                </a:lnTo>
                <a:lnTo>
                  <a:pt x="7512168" y="11868726"/>
                </a:lnTo>
                <a:cubicBezTo>
                  <a:pt x="7512168" y="11814661"/>
                  <a:pt x="7510443" y="11778960"/>
                  <a:pt x="7506992" y="11761623"/>
                </a:cubicBezTo>
                <a:cubicBezTo>
                  <a:pt x="7503541" y="11744287"/>
                  <a:pt x="7493270" y="11729661"/>
                  <a:pt x="7476180" y="11717747"/>
                </a:cubicBezTo>
                <a:cubicBezTo>
                  <a:pt x="7459090" y="11705833"/>
                  <a:pt x="7433700" y="11699876"/>
                  <a:pt x="7400013" y="11699876"/>
                </a:cubicBezTo>
                <a:close/>
                <a:moveTo>
                  <a:pt x="7152116" y="11699876"/>
                </a:moveTo>
                <a:cubicBezTo>
                  <a:pt x="7125987" y="11699876"/>
                  <a:pt x="7103803" y="11705422"/>
                  <a:pt x="7085562" y="11716514"/>
                </a:cubicBezTo>
                <a:cubicBezTo>
                  <a:pt x="7067321" y="11727607"/>
                  <a:pt x="7055407" y="11740219"/>
                  <a:pt x="7049820" y="11754352"/>
                </a:cubicBezTo>
                <a:cubicBezTo>
                  <a:pt x="7044233" y="11768484"/>
                  <a:pt x="7041439" y="11789436"/>
                  <a:pt x="7041439" y="11817208"/>
                </a:cubicBezTo>
                <a:lnTo>
                  <a:pt x="7041439" y="11910137"/>
                </a:lnTo>
                <a:cubicBezTo>
                  <a:pt x="7041439" y="11942018"/>
                  <a:pt x="7044849" y="11966626"/>
                  <a:pt x="7051669" y="11983963"/>
                </a:cubicBezTo>
                <a:cubicBezTo>
                  <a:pt x="7058488" y="12001300"/>
                  <a:pt x="7070115" y="12014775"/>
                  <a:pt x="7086548" y="12024389"/>
                </a:cubicBezTo>
                <a:cubicBezTo>
                  <a:pt x="7102981" y="12034002"/>
                  <a:pt x="7125248" y="12038809"/>
                  <a:pt x="7153348" y="12038809"/>
                </a:cubicBezTo>
                <a:cubicBezTo>
                  <a:pt x="7175369" y="12038809"/>
                  <a:pt x="7193856" y="12035317"/>
                  <a:pt x="7208810" y="12028333"/>
                </a:cubicBezTo>
                <a:cubicBezTo>
                  <a:pt x="7223764" y="12021349"/>
                  <a:pt x="7235884" y="12010996"/>
                  <a:pt x="7245168" y="11997274"/>
                </a:cubicBezTo>
                <a:cubicBezTo>
                  <a:pt x="7254453" y="11983552"/>
                  <a:pt x="7259958" y="11970159"/>
                  <a:pt x="7261684" y="11957095"/>
                </a:cubicBezTo>
                <a:cubicBezTo>
                  <a:pt x="7263409" y="11944031"/>
                  <a:pt x="7264354" y="11924434"/>
                  <a:pt x="7264518" y="11898306"/>
                </a:cubicBezTo>
                <a:lnTo>
                  <a:pt x="7175780" y="11898306"/>
                </a:lnTo>
                <a:lnTo>
                  <a:pt x="7175780" y="11937252"/>
                </a:lnTo>
                <a:cubicBezTo>
                  <a:pt x="7175780" y="11954178"/>
                  <a:pt x="7174588" y="11965681"/>
                  <a:pt x="7172205" y="11971762"/>
                </a:cubicBezTo>
                <a:cubicBezTo>
                  <a:pt x="7169823" y="11977842"/>
                  <a:pt x="7165262" y="11980882"/>
                  <a:pt x="7158525" y="11980882"/>
                </a:cubicBezTo>
                <a:cubicBezTo>
                  <a:pt x="7152773" y="11980882"/>
                  <a:pt x="7148418" y="11977965"/>
                  <a:pt x="7145461" y="11972131"/>
                </a:cubicBezTo>
                <a:cubicBezTo>
                  <a:pt x="7142503" y="11966298"/>
                  <a:pt x="7141024" y="11957547"/>
                  <a:pt x="7141024" y="11945879"/>
                </a:cubicBezTo>
                <a:lnTo>
                  <a:pt x="7141024" y="11791573"/>
                </a:lnTo>
                <a:cubicBezTo>
                  <a:pt x="7141024" y="11777276"/>
                  <a:pt x="7142010" y="11768073"/>
                  <a:pt x="7143982" y="11763965"/>
                </a:cubicBezTo>
                <a:cubicBezTo>
                  <a:pt x="7145954" y="11759857"/>
                  <a:pt x="7149815" y="11757803"/>
                  <a:pt x="7155567" y="11757803"/>
                </a:cubicBezTo>
                <a:cubicBezTo>
                  <a:pt x="7161318" y="11757803"/>
                  <a:pt x="7165262" y="11760144"/>
                  <a:pt x="7167399" y="11764828"/>
                </a:cubicBezTo>
                <a:cubicBezTo>
                  <a:pt x="7169535" y="11769511"/>
                  <a:pt x="7170603" y="11778426"/>
                  <a:pt x="7170603" y="11791573"/>
                </a:cubicBezTo>
                <a:lnTo>
                  <a:pt x="7170603" y="11829287"/>
                </a:lnTo>
                <a:lnTo>
                  <a:pt x="7264518" y="11829287"/>
                </a:lnTo>
                <a:cubicBezTo>
                  <a:pt x="7264518" y="11798557"/>
                  <a:pt x="7261478" y="11774811"/>
                  <a:pt x="7255398" y="11758049"/>
                </a:cubicBezTo>
                <a:cubicBezTo>
                  <a:pt x="7249318" y="11741287"/>
                  <a:pt x="7237075" y="11727402"/>
                  <a:pt x="7218670" y="11716391"/>
                </a:cubicBezTo>
                <a:cubicBezTo>
                  <a:pt x="7200265" y="11705381"/>
                  <a:pt x="7178080" y="11699876"/>
                  <a:pt x="7152116" y="11699876"/>
                </a:cubicBezTo>
                <a:close/>
                <a:moveTo>
                  <a:pt x="6717119" y="11699876"/>
                </a:moveTo>
                <a:cubicBezTo>
                  <a:pt x="6689676" y="11701689"/>
                  <a:pt x="6668724" y="11717999"/>
                  <a:pt x="6654263" y="11748805"/>
                </a:cubicBezTo>
                <a:lnTo>
                  <a:pt x="6658207" y="11705792"/>
                </a:lnTo>
                <a:lnTo>
                  <a:pt x="6558622" y="11705792"/>
                </a:lnTo>
                <a:lnTo>
                  <a:pt x="6558622" y="12032893"/>
                </a:lnTo>
                <a:lnTo>
                  <a:pt x="6658207" y="12032893"/>
                </a:lnTo>
                <a:lnTo>
                  <a:pt x="6658207" y="11903729"/>
                </a:lnTo>
                <a:cubicBezTo>
                  <a:pt x="6658207" y="11872012"/>
                  <a:pt x="6659193" y="11851759"/>
                  <a:pt x="6661165" y="11842967"/>
                </a:cubicBezTo>
                <a:cubicBezTo>
                  <a:pt x="6663137" y="11834176"/>
                  <a:pt x="6668395" y="11827315"/>
                  <a:pt x="6676940" y="11822385"/>
                </a:cubicBezTo>
                <a:cubicBezTo>
                  <a:pt x="6685486" y="11817455"/>
                  <a:pt x="6698879" y="11814990"/>
                  <a:pt x="6717119" y="11814990"/>
                </a:cubicBezTo>
                <a:close/>
                <a:moveTo>
                  <a:pt x="6408673" y="11699876"/>
                </a:moveTo>
                <a:cubicBezTo>
                  <a:pt x="6385831" y="11699876"/>
                  <a:pt x="6365618" y="11704272"/>
                  <a:pt x="6348035" y="11713063"/>
                </a:cubicBezTo>
                <a:cubicBezTo>
                  <a:pt x="6330451" y="11721855"/>
                  <a:pt x="6317798" y="11734509"/>
                  <a:pt x="6310074" y="11751024"/>
                </a:cubicBezTo>
                <a:cubicBezTo>
                  <a:pt x="6302351" y="11767539"/>
                  <a:pt x="6298489" y="11790094"/>
                  <a:pt x="6298489" y="11818687"/>
                </a:cubicBezTo>
                <a:lnTo>
                  <a:pt x="6298489" y="11914081"/>
                </a:lnTo>
                <a:cubicBezTo>
                  <a:pt x="6298489" y="11938403"/>
                  <a:pt x="6300215" y="11956931"/>
                  <a:pt x="6303665" y="11969666"/>
                </a:cubicBezTo>
                <a:cubicBezTo>
                  <a:pt x="6307116" y="11982402"/>
                  <a:pt x="6313320" y="11994070"/>
                  <a:pt x="6322276" y="12004669"/>
                </a:cubicBezTo>
                <a:cubicBezTo>
                  <a:pt x="6331232" y="12015268"/>
                  <a:pt x="6343762" y="12023608"/>
                  <a:pt x="6359867" y="12029688"/>
                </a:cubicBezTo>
                <a:cubicBezTo>
                  <a:pt x="6375971" y="12035769"/>
                  <a:pt x="6394541" y="12038809"/>
                  <a:pt x="6415575" y="12038809"/>
                </a:cubicBezTo>
                <a:cubicBezTo>
                  <a:pt x="6437267" y="12038809"/>
                  <a:pt x="6455302" y="12035727"/>
                  <a:pt x="6469681" y="12029565"/>
                </a:cubicBezTo>
                <a:cubicBezTo>
                  <a:pt x="6484060" y="12023403"/>
                  <a:pt x="6495933" y="12014159"/>
                  <a:pt x="6505300" y="12001834"/>
                </a:cubicBezTo>
                <a:cubicBezTo>
                  <a:pt x="6514667" y="11989509"/>
                  <a:pt x="6520624" y="11977924"/>
                  <a:pt x="6523171" y="11967078"/>
                </a:cubicBezTo>
                <a:cubicBezTo>
                  <a:pt x="6525718" y="11956232"/>
                  <a:pt x="6526991" y="11940703"/>
                  <a:pt x="6526991" y="11920490"/>
                </a:cubicBezTo>
                <a:lnTo>
                  <a:pt x="6526991" y="11896334"/>
                </a:lnTo>
                <a:lnTo>
                  <a:pt x="6432583" y="11896334"/>
                </a:lnTo>
                <a:lnTo>
                  <a:pt x="6432583" y="11939471"/>
                </a:lnTo>
                <a:cubicBezTo>
                  <a:pt x="6432583" y="11955739"/>
                  <a:pt x="6431310" y="11966708"/>
                  <a:pt x="6428762" y="11972378"/>
                </a:cubicBezTo>
                <a:cubicBezTo>
                  <a:pt x="6426215" y="11978047"/>
                  <a:pt x="6421162" y="11980882"/>
                  <a:pt x="6413603" y="11980882"/>
                </a:cubicBezTo>
                <a:cubicBezTo>
                  <a:pt x="6407523" y="11980882"/>
                  <a:pt x="6403414" y="11978746"/>
                  <a:pt x="6401278" y="11974473"/>
                </a:cubicBezTo>
                <a:cubicBezTo>
                  <a:pt x="6399142" y="11970200"/>
                  <a:pt x="6398074" y="11960669"/>
                  <a:pt x="6398074" y="11945879"/>
                </a:cubicBezTo>
                <a:lnTo>
                  <a:pt x="6398074" y="11875135"/>
                </a:lnTo>
                <a:lnTo>
                  <a:pt x="6526991" y="11875135"/>
                </a:lnTo>
                <a:lnTo>
                  <a:pt x="6526991" y="11831752"/>
                </a:lnTo>
                <a:cubicBezTo>
                  <a:pt x="6526991" y="11800036"/>
                  <a:pt x="6523335" y="11775427"/>
                  <a:pt x="6516022" y="11757926"/>
                </a:cubicBezTo>
                <a:cubicBezTo>
                  <a:pt x="6508709" y="11740425"/>
                  <a:pt x="6495974" y="11726374"/>
                  <a:pt x="6477815" y="11715775"/>
                </a:cubicBezTo>
                <a:cubicBezTo>
                  <a:pt x="6459657" y="11705176"/>
                  <a:pt x="6436609" y="11699876"/>
                  <a:pt x="6408673" y="11699876"/>
                </a:cubicBezTo>
                <a:close/>
                <a:moveTo>
                  <a:pt x="6754298" y="11662162"/>
                </a:moveTo>
                <a:lnTo>
                  <a:pt x="6754298" y="11713679"/>
                </a:lnTo>
                <a:lnTo>
                  <a:pt x="6732853" y="11713679"/>
                </a:lnTo>
                <a:lnTo>
                  <a:pt x="6732853" y="11765444"/>
                </a:lnTo>
                <a:lnTo>
                  <a:pt x="6754298" y="11765444"/>
                </a:lnTo>
                <a:lnTo>
                  <a:pt x="6754298" y="11931583"/>
                </a:lnTo>
                <a:cubicBezTo>
                  <a:pt x="6754298" y="11964120"/>
                  <a:pt x="6755202" y="11984785"/>
                  <a:pt x="6757010" y="11993577"/>
                </a:cubicBezTo>
                <a:cubicBezTo>
                  <a:pt x="6758817" y="12002368"/>
                  <a:pt x="6763419" y="12010174"/>
                  <a:pt x="6770814" y="12016994"/>
                </a:cubicBezTo>
                <a:cubicBezTo>
                  <a:pt x="6778209" y="12023814"/>
                  <a:pt x="6786754" y="12028168"/>
                  <a:pt x="6796449" y="12030058"/>
                </a:cubicBezTo>
                <a:cubicBezTo>
                  <a:pt x="6806145" y="12031948"/>
                  <a:pt x="6822332" y="12032893"/>
                  <a:pt x="6845009" y="12032893"/>
                </a:cubicBezTo>
                <a:lnTo>
                  <a:pt x="6885188" y="12032893"/>
                </a:lnTo>
                <a:lnTo>
                  <a:pt x="6885188" y="11980142"/>
                </a:lnTo>
                <a:cubicBezTo>
                  <a:pt x="6868919" y="11980142"/>
                  <a:pt x="6859676" y="11978910"/>
                  <a:pt x="6857457" y="11976445"/>
                </a:cubicBezTo>
                <a:cubicBezTo>
                  <a:pt x="6855239" y="11973980"/>
                  <a:pt x="6854130" y="11961984"/>
                  <a:pt x="6854130" y="11940457"/>
                </a:cubicBezTo>
                <a:lnTo>
                  <a:pt x="6854130" y="11765444"/>
                </a:lnTo>
                <a:lnTo>
                  <a:pt x="6880998" y="11765444"/>
                </a:lnTo>
                <a:lnTo>
                  <a:pt x="6880998" y="11713679"/>
                </a:lnTo>
                <a:lnTo>
                  <a:pt x="6854130" y="11713679"/>
                </a:lnTo>
                <a:lnTo>
                  <a:pt x="6854130" y="11662162"/>
                </a:lnTo>
                <a:close/>
                <a:moveTo>
                  <a:pt x="7692097" y="11633815"/>
                </a:moveTo>
                <a:lnTo>
                  <a:pt x="7692097" y="12032893"/>
                </a:lnTo>
                <a:lnTo>
                  <a:pt x="7794640" y="12032893"/>
                </a:lnTo>
                <a:lnTo>
                  <a:pt x="7794640" y="11633815"/>
                </a:lnTo>
                <a:close/>
                <a:moveTo>
                  <a:pt x="7549222" y="11633815"/>
                </a:moveTo>
                <a:lnTo>
                  <a:pt x="7549222" y="12032893"/>
                </a:lnTo>
                <a:lnTo>
                  <a:pt x="7651765" y="12032893"/>
                </a:lnTo>
                <a:lnTo>
                  <a:pt x="7651765" y="11633815"/>
                </a:lnTo>
                <a:close/>
                <a:moveTo>
                  <a:pt x="6901522" y="11633815"/>
                </a:moveTo>
                <a:lnTo>
                  <a:pt x="6901522" y="11685826"/>
                </a:lnTo>
                <a:lnTo>
                  <a:pt x="7004065" y="11685826"/>
                </a:lnTo>
                <a:lnTo>
                  <a:pt x="7004065" y="11633815"/>
                </a:lnTo>
                <a:close/>
                <a:moveTo>
                  <a:pt x="8774659" y="11267753"/>
                </a:moveTo>
                <a:lnTo>
                  <a:pt x="8774659" y="11335047"/>
                </a:lnTo>
                <a:cubicBezTo>
                  <a:pt x="8774659" y="11351480"/>
                  <a:pt x="8773714" y="11361627"/>
                  <a:pt x="8771824" y="11365489"/>
                </a:cubicBezTo>
                <a:cubicBezTo>
                  <a:pt x="8769934" y="11369351"/>
                  <a:pt x="8765867" y="11371282"/>
                  <a:pt x="8759622" y="11371282"/>
                </a:cubicBezTo>
                <a:cubicBezTo>
                  <a:pt x="8753049" y="11371282"/>
                  <a:pt x="8748653" y="11368817"/>
                  <a:pt x="8746435" y="11363887"/>
                </a:cubicBezTo>
                <a:cubicBezTo>
                  <a:pt x="8744216" y="11358957"/>
                  <a:pt x="8743107" y="11348029"/>
                  <a:pt x="8743107" y="11331103"/>
                </a:cubicBezTo>
                <a:cubicBezTo>
                  <a:pt x="8743107" y="11316313"/>
                  <a:pt x="8744380" y="11304974"/>
                  <a:pt x="8746928" y="11297086"/>
                </a:cubicBezTo>
                <a:cubicBezTo>
                  <a:pt x="8749475" y="11289198"/>
                  <a:pt x="8758719" y="11279421"/>
                  <a:pt x="8774659" y="11267753"/>
                </a:cubicBezTo>
                <a:close/>
                <a:moveTo>
                  <a:pt x="7917409" y="11267753"/>
                </a:moveTo>
                <a:lnTo>
                  <a:pt x="7917409" y="11335047"/>
                </a:lnTo>
                <a:cubicBezTo>
                  <a:pt x="7917409" y="11351480"/>
                  <a:pt x="7916464" y="11361627"/>
                  <a:pt x="7914574" y="11365489"/>
                </a:cubicBezTo>
                <a:cubicBezTo>
                  <a:pt x="7912684" y="11369351"/>
                  <a:pt x="7908617" y="11371282"/>
                  <a:pt x="7902373" y="11371282"/>
                </a:cubicBezTo>
                <a:cubicBezTo>
                  <a:pt x="7895799" y="11371282"/>
                  <a:pt x="7891403" y="11368817"/>
                  <a:pt x="7889185" y="11363887"/>
                </a:cubicBezTo>
                <a:cubicBezTo>
                  <a:pt x="7886967" y="11358957"/>
                  <a:pt x="7885857" y="11348029"/>
                  <a:pt x="7885857" y="11331103"/>
                </a:cubicBezTo>
                <a:cubicBezTo>
                  <a:pt x="7885857" y="11316313"/>
                  <a:pt x="7887131" y="11304974"/>
                  <a:pt x="7889678" y="11297086"/>
                </a:cubicBezTo>
                <a:cubicBezTo>
                  <a:pt x="7892225" y="11289198"/>
                  <a:pt x="7901469" y="11279421"/>
                  <a:pt x="7917409" y="11267753"/>
                </a:cubicBezTo>
                <a:close/>
                <a:moveTo>
                  <a:pt x="9289660" y="11148202"/>
                </a:moveTo>
                <a:cubicBezTo>
                  <a:pt x="9295740" y="11148202"/>
                  <a:pt x="9299807" y="11150256"/>
                  <a:pt x="9301861" y="11154365"/>
                </a:cubicBezTo>
                <a:cubicBezTo>
                  <a:pt x="9303916" y="11158473"/>
                  <a:pt x="9304942" y="11166525"/>
                  <a:pt x="9304942" y="11178521"/>
                </a:cubicBezTo>
                <a:lnTo>
                  <a:pt x="9304942" y="11329870"/>
                </a:lnTo>
                <a:cubicBezTo>
                  <a:pt x="9304942" y="11348111"/>
                  <a:pt x="9303874" y="11359573"/>
                  <a:pt x="9301738" y="11364257"/>
                </a:cubicBezTo>
                <a:cubicBezTo>
                  <a:pt x="9299602" y="11368940"/>
                  <a:pt x="9295329" y="11371282"/>
                  <a:pt x="9288920" y="11371282"/>
                </a:cubicBezTo>
                <a:cubicBezTo>
                  <a:pt x="9283333" y="11371282"/>
                  <a:pt x="9279554" y="11369186"/>
                  <a:pt x="9277582" y="11364996"/>
                </a:cubicBezTo>
                <a:cubicBezTo>
                  <a:pt x="9275610" y="11360806"/>
                  <a:pt x="9274624" y="11352055"/>
                  <a:pt x="9274624" y="11338745"/>
                </a:cubicBezTo>
                <a:lnTo>
                  <a:pt x="9274624" y="11178521"/>
                </a:lnTo>
                <a:cubicBezTo>
                  <a:pt x="9274624" y="11165704"/>
                  <a:pt x="9275650" y="11157446"/>
                  <a:pt x="9277705" y="11153749"/>
                </a:cubicBezTo>
                <a:cubicBezTo>
                  <a:pt x="9279759" y="11150051"/>
                  <a:pt x="9283744" y="11148202"/>
                  <a:pt x="9289660" y="11148202"/>
                </a:cubicBezTo>
                <a:close/>
                <a:moveTo>
                  <a:pt x="7232014" y="11148202"/>
                </a:moveTo>
                <a:cubicBezTo>
                  <a:pt x="7237930" y="11148202"/>
                  <a:pt x="7241791" y="11150380"/>
                  <a:pt x="7243599" y="11154734"/>
                </a:cubicBezTo>
                <a:cubicBezTo>
                  <a:pt x="7245406" y="11159089"/>
                  <a:pt x="7246310" y="11169648"/>
                  <a:pt x="7246310" y="11186409"/>
                </a:cubicBezTo>
                <a:lnTo>
                  <a:pt x="7246310" y="11337265"/>
                </a:lnTo>
                <a:cubicBezTo>
                  <a:pt x="7246310" y="11351398"/>
                  <a:pt x="7245365" y="11360600"/>
                  <a:pt x="7243476" y="11364873"/>
                </a:cubicBezTo>
                <a:cubicBezTo>
                  <a:pt x="7241586" y="11369146"/>
                  <a:pt x="7237683" y="11371282"/>
                  <a:pt x="7231767" y="11371282"/>
                </a:cubicBezTo>
                <a:cubicBezTo>
                  <a:pt x="7226015" y="11371282"/>
                  <a:pt x="7222154" y="11368940"/>
                  <a:pt x="7220182" y="11364257"/>
                </a:cubicBezTo>
                <a:cubicBezTo>
                  <a:pt x="7218210" y="11359573"/>
                  <a:pt x="7217224" y="11349508"/>
                  <a:pt x="7217224" y="11334061"/>
                </a:cubicBezTo>
                <a:lnTo>
                  <a:pt x="7217224" y="11186409"/>
                </a:lnTo>
                <a:cubicBezTo>
                  <a:pt x="7217224" y="11169648"/>
                  <a:pt x="7218210" y="11159089"/>
                  <a:pt x="7220182" y="11154734"/>
                </a:cubicBezTo>
                <a:cubicBezTo>
                  <a:pt x="7222154" y="11150380"/>
                  <a:pt x="7226098" y="11148202"/>
                  <a:pt x="7232014" y="11148202"/>
                </a:cubicBezTo>
                <a:close/>
                <a:moveTo>
                  <a:pt x="6470013" y="11148202"/>
                </a:moveTo>
                <a:cubicBezTo>
                  <a:pt x="6475929" y="11148202"/>
                  <a:pt x="6479791" y="11150380"/>
                  <a:pt x="6481599" y="11154734"/>
                </a:cubicBezTo>
                <a:cubicBezTo>
                  <a:pt x="6483406" y="11159089"/>
                  <a:pt x="6484310" y="11169648"/>
                  <a:pt x="6484310" y="11186409"/>
                </a:cubicBezTo>
                <a:lnTo>
                  <a:pt x="6484310" y="11337265"/>
                </a:lnTo>
                <a:cubicBezTo>
                  <a:pt x="6484310" y="11351398"/>
                  <a:pt x="6483365" y="11360600"/>
                  <a:pt x="6481476" y="11364873"/>
                </a:cubicBezTo>
                <a:cubicBezTo>
                  <a:pt x="6479586" y="11369146"/>
                  <a:pt x="6475683" y="11371282"/>
                  <a:pt x="6469767" y="11371282"/>
                </a:cubicBezTo>
                <a:cubicBezTo>
                  <a:pt x="6464015" y="11371282"/>
                  <a:pt x="6460154" y="11368940"/>
                  <a:pt x="6458182" y="11364257"/>
                </a:cubicBezTo>
                <a:cubicBezTo>
                  <a:pt x="6456210" y="11359573"/>
                  <a:pt x="6455224" y="11349508"/>
                  <a:pt x="6455224" y="11334061"/>
                </a:cubicBezTo>
                <a:lnTo>
                  <a:pt x="6455224" y="11186409"/>
                </a:lnTo>
                <a:cubicBezTo>
                  <a:pt x="6455224" y="11169648"/>
                  <a:pt x="6456210" y="11159089"/>
                  <a:pt x="6458182" y="11154734"/>
                </a:cubicBezTo>
                <a:cubicBezTo>
                  <a:pt x="6460154" y="11150380"/>
                  <a:pt x="6464098" y="11148202"/>
                  <a:pt x="6470013" y="11148202"/>
                </a:cubicBezTo>
                <a:close/>
                <a:moveTo>
                  <a:pt x="8319091" y="11096192"/>
                </a:moveTo>
                <a:lnTo>
                  <a:pt x="8373621" y="11369803"/>
                </a:lnTo>
                <a:cubicBezTo>
                  <a:pt x="8377734" y="11390016"/>
                  <a:pt x="8379791" y="11401437"/>
                  <a:pt x="8379791" y="11404066"/>
                </a:cubicBezTo>
                <a:cubicBezTo>
                  <a:pt x="8379791" y="11409489"/>
                  <a:pt x="8377569" y="11412981"/>
                  <a:pt x="8373124" y="11414542"/>
                </a:cubicBezTo>
                <a:cubicBezTo>
                  <a:pt x="8368679" y="11416103"/>
                  <a:pt x="8358721" y="11416884"/>
                  <a:pt x="8343248" y="11416884"/>
                </a:cubicBezTo>
                <a:lnTo>
                  <a:pt x="8343248" y="11469141"/>
                </a:lnTo>
                <a:lnTo>
                  <a:pt x="8403632" y="11469141"/>
                </a:lnTo>
                <a:cubicBezTo>
                  <a:pt x="8431236" y="11469141"/>
                  <a:pt x="8451324" y="11467046"/>
                  <a:pt x="8463894" y="11462856"/>
                </a:cubicBezTo>
                <a:cubicBezTo>
                  <a:pt x="8476464" y="11458665"/>
                  <a:pt x="8486282" y="11452133"/>
                  <a:pt x="8493347" y="11443259"/>
                </a:cubicBezTo>
                <a:cubicBezTo>
                  <a:pt x="8500412" y="11434385"/>
                  <a:pt x="8505464" y="11423129"/>
                  <a:pt x="8508504" y="11409489"/>
                </a:cubicBezTo>
                <a:cubicBezTo>
                  <a:pt x="8511544" y="11395850"/>
                  <a:pt x="8515315" y="11370298"/>
                  <a:pt x="8519816" y="11332836"/>
                </a:cubicBezTo>
                <a:lnTo>
                  <a:pt x="8548271" y="11096192"/>
                </a:lnTo>
                <a:lnTo>
                  <a:pt x="8458177" y="11096192"/>
                </a:lnTo>
                <a:lnTo>
                  <a:pt x="8442216" y="11317052"/>
                </a:lnTo>
                <a:lnTo>
                  <a:pt x="8409494" y="11096192"/>
                </a:lnTo>
                <a:close/>
                <a:moveTo>
                  <a:pt x="6932474" y="11096192"/>
                </a:moveTo>
                <a:lnTo>
                  <a:pt x="6932474" y="11161760"/>
                </a:lnTo>
                <a:lnTo>
                  <a:pt x="6999829" y="11161760"/>
                </a:lnTo>
                <a:lnTo>
                  <a:pt x="6924832" y="11354767"/>
                </a:lnTo>
                <a:lnTo>
                  <a:pt x="6924832" y="11423293"/>
                </a:lnTo>
                <a:lnTo>
                  <a:pt x="7094668" y="11423293"/>
                </a:lnTo>
                <a:lnTo>
                  <a:pt x="7094668" y="11357725"/>
                </a:lnTo>
                <a:lnTo>
                  <a:pt x="7021212" y="11357725"/>
                </a:lnTo>
                <a:lnTo>
                  <a:pt x="7094668" y="11168662"/>
                </a:lnTo>
                <a:lnTo>
                  <a:pt x="7094668" y="11096192"/>
                </a:lnTo>
                <a:close/>
                <a:moveTo>
                  <a:pt x="6796747" y="11096192"/>
                </a:moveTo>
                <a:lnTo>
                  <a:pt x="6796747" y="11423293"/>
                </a:lnTo>
                <a:lnTo>
                  <a:pt x="6899290" y="11423293"/>
                </a:lnTo>
                <a:lnTo>
                  <a:pt x="6899290" y="11096192"/>
                </a:lnTo>
                <a:close/>
                <a:moveTo>
                  <a:pt x="9073492" y="11090276"/>
                </a:moveTo>
                <a:cubicBezTo>
                  <a:pt x="9059852" y="11090276"/>
                  <a:pt x="9047815" y="11093280"/>
                  <a:pt x="9037380" y="11099288"/>
                </a:cubicBezTo>
                <a:cubicBezTo>
                  <a:pt x="9026945" y="11105296"/>
                  <a:pt x="9018112" y="11114309"/>
                  <a:pt x="9010882" y="11126326"/>
                </a:cubicBezTo>
                <a:lnTo>
                  <a:pt x="9012607" y="11096192"/>
                </a:lnTo>
                <a:lnTo>
                  <a:pt x="8911297" y="11096192"/>
                </a:lnTo>
                <a:lnTo>
                  <a:pt x="8911297" y="11423293"/>
                </a:lnTo>
                <a:lnTo>
                  <a:pt x="9010882" y="11423293"/>
                </a:lnTo>
                <a:lnTo>
                  <a:pt x="9010882" y="11202185"/>
                </a:lnTo>
                <a:cubicBezTo>
                  <a:pt x="9010882" y="11177536"/>
                  <a:pt x="9011786" y="11162376"/>
                  <a:pt x="9013593" y="11156707"/>
                </a:cubicBezTo>
                <a:cubicBezTo>
                  <a:pt x="9015400" y="11151037"/>
                  <a:pt x="9019837" y="11148202"/>
                  <a:pt x="9026904" y="11148202"/>
                </a:cubicBezTo>
                <a:cubicBezTo>
                  <a:pt x="9033641" y="11148202"/>
                  <a:pt x="9037750" y="11150667"/>
                  <a:pt x="9039228" y="11155597"/>
                </a:cubicBezTo>
                <a:cubicBezTo>
                  <a:pt x="9040708" y="11160528"/>
                  <a:pt x="9041447" y="11174249"/>
                  <a:pt x="9041447" y="11196762"/>
                </a:cubicBezTo>
                <a:lnTo>
                  <a:pt x="9041447" y="11423293"/>
                </a:lnTo>
                <a:lnTo>
                  <a:pt x="9141032" y="11423293"/>
                </a:lnTo>
                <a:lnTo>
                  <a:pt x="9141032" y="11194051"/>
                </a:lnTo>
                <a:cubicBezTo>
                  <a:pt x="9141032" y="11165457"/>
                  <a:pt x="9139471" y="11145039"/>
                  <a:pt x="9136348" y="11132797"/>
                </a:cubicBezTo>
                <a:cubicBezTo>
                  <a:pt x="9133226" y="11120554"/>
                  <a:pt x="9126242" y="11110406"/>
                  <a:pt x="9115396" y="11102354"/>
                </a:cubicBezTo>
                <a:cubicBezTo>
                  <a:pt x="9104550" y="11094302"/>
                  <a:pt x="9090582" y="11090276"/>
                  <a:pt x="9073492" y="11090276"/>
                </a:cubicBezTo>
                <a:close/>
                <a:moveTo>
                  <a:pt x="8762087" y="11090276"/>
                </a:moveTo>
                <a:cubicBezTo>
                  <a:pt x="8733987" y="11090276"/>
                  <a:pt x="8711145" y="11095534"/>
                  <a:pt x="8693561" y="11106052"/>
                </a:cubicBezTo>
                <a:cubicBezTo>
                  <a:pt x="8675978" y="11116569"/>
                  <a:pt x="8664269" y="11128688"/>
                  <a:pt x="8658436" y="11142410"/>
                </a:cubicBezTo>
                <a:cubicBezTo>
                  <a:pt x="8652602" y="11156131"/>
                  <a:pt x="8649685" y="11175645"/>
                  <a:pt x="8649685" y="11200953"/>
                </a:cubicBezTo>
                <a:lnTo>
                  <a:pt x="8649685" y="11222891"/>
                </a:lnTo>
                <a:lnTo>
                  <a:pt x="8743107" y="11222891"/>
                </a:lnTo>
                <a:lnTo>
                  <a:pt x="8743107" y="11188628"/>
                </a:lnTo>
                <a:cubicBezTo>
                  <a:pt x="8743107" y="11170387"/>
                  <a:pt x="8743929" y="11159089"/>
                  <a:pt x="8745572" y="11154734"/>
                </a:cubicBezTo>
                <a:cubicBezTo>
                  <a:pt x="8747215" y="11150380"/>
                  <a:pt x="8751406" y="11148202"/>
                  <a:pt x="8758143" y="11148202"/>
                </a:cubicBezTo>
                <a:cubicBezTo>
                  <a:pt x="8764059" y="11148202"/>
                  <a:pt x="8768291" y="11150790"/>
                  <a:pt x="8770838" y="11155967"/>
                </a:cubicBezTo>
                <a:cubicBezTo>
                  <a:pt x="8773385" y="11161144"/>
                  <a:pt x="8774659" y="11172277"/>
                  <a:pt x="8774659" y="11189367"/>
                </a:cubicBezTo>
                <a:cubicBezTo>
                  <a:pt x="8774659" y="11203007"/>
                  <a:pt x="8773508" y="11212045"/>
                  <a:pt x="8771208" y="11216482"/>
                </a:cubicBezTo>
                <a:cubicBezTo>
                  <a:pt x="8768907" y="11220919"/>
                  <a:pt x="8751406" y="11229546"/>
                  <a:pt x="8718704" y="11242364"/>
                </a:cubicBezTo>
                <a:cubicBezTo>
                  <a:pt x="8688138" y="11254196"/>
                  <a:pt x="8668994" y="11264549"/>
                  <a:pt x="8661270" y="11273423"/>
                </a:cubicBezTo>
                <a:cubicBezTo>
                  <a:pt x="8653546" y="11282297"/>
                  <a:pt x="8649685" y="11298976"/>
                  <a:pt x="8649685" y="11323462"/>
                </a:cubicBezTo>
                <a:lnTo>
                  <a:pt x="8649685" y="11350330"/>
                </a:lnTo>
                <a:cubicBezTo>
                  <a:pt x="8649685" y="11383360"/>
                  <a:pt x="8656956" y="11404765"/>
                  <a:pt x="8671500" y="11414542"/>
                </a:cubicBezTo>
                <a:cubicBezTo>
                  <a:pt x="8686043" y="11424320"/>
                  <a:pt x="8702024" y="11429209"/>
                  <a:pt x="8719444" y="11429209"/>
                </a:cubicBezTo>
                <a:cubicBezTo>
                  <a:pt x="8732754" y="11429209"/>
                  <a:pt x="8744216" y="11426286"/>
                  <a:pt x="8753830" y="11420443"/>
                </a:cubicBezTo>
                <a:cubicBezTo>
                  <a:pt x="8763443" y="11414599"/>
                  <a:pt x="8771290" y="11405833"/>
                  <a:pt x="8777370" y="11394144"/>
                </a:cubicBezTo>
                <a:lnTo>
                  <a:pt x="8777370" y="11423293"/>
                </a:lnTo>
                <a:lnTo>
                  <a:pt x="8874243" y="11423293"/>
                </a:lnTo>
                <a:lnTo>
                  <a:pt x="8874243" y="11259126"/>
                </a:lnTo>
                <a:cubicBezTo>
                  <a:pt x="8874243" y="11205061"/>
                  <a:pt x="8872518" y="11169360"/>
                  <a:pt x="8869067" y="11152023"/>
                </a:cubicBezTo>
                <a:cubicBezTo>
                  <a:pt x="8865616" y="11134686"/>
                  <a:pt x="8855345" y="11120060"/>
                  <a:pt x="8838255" y="11108146"/>
                </a:cubicBezTo>
                <a:cubicBezTo>
                  <a:pt x="8821164" y="11096232"/>
                  <a:pt x="8795775" y="11090276"/>
                  <a:pt x="8762087" y="11090276"/>
                </a:cubicBezTo>
                <a:close/>
                <a:moveTo>
                  <a:pt x="7904838" y="11090276"/>
                </a:moveTo>
                <a:cubicBezTo>
                  <a:pt x="7876737" y="11090276"/>
                  <a:pt x="7853895" y="11095534"/>
                  <a:pt x="7836311" y="11106052"/>
                </a:cubicBezTo>
                <a:cubicBezTo>
                  <a:pt x="7818728" y="11116569"/>
                  <a:pt x="7807019" y="11128688"/>
                  <a:pt x="7801186" y="11142410"/>
                </a:cubicBezTo>
                <a:cubicBezTo>
                  <a:pt x="7795352" y="11156131"/>
                  <a:pt x="7792435" y="11175645"/>
                  <a:pt x="7792435" y="11200953"/>
                </a:cubicBezTo>
                <a:lnTo>
                  <a:pt x="7792435" y="11222891"/>
                </a:lnTo>
                <a:lnTo>
                  <a:pt x="7885857" y="11222891"/>
                </a:lnTo>
                <a:lnTo>
                  <a:pt x="7885857" y="11188628"/>
                </a:lnTo>
                <a:cubicBezTo>
                  <a:pt x="7885857" y="11170387"/>
                  <a:pt x="7886679" y="11159089"/>
                  <a:pt x="7888322" y="11154734"/>
                </a:cubicBezTo>
                <a:cubicBezTo>
                  <a:pt x="7889966" y="11150380"/>
                  <a:pt x="7894156" y="11148202"/>
                  <a:pt x="7900894" y="11148202"/>
                </a:cubicBezTo>
                <a:cubicBezTo>
                  <a:pt x="7906809" y="11148202"/>
                  <a:pt x="7911041" y="11150790"/>
                  <a:pt x="7913588" y="11155967"/>
                </a:cubicBezTo>
                <a:cubicBezTo>
                  <a:pt x="7916135" y="11161144"/>
                  <a:pt x="7917409" y="11172277"/>
                  <a:pt x="7917409" y="11189367"/>
                </a:cubicBezTo>
                <a:cubicBezTo>
                  <a:pt x="7917409" y="11203007"/>
                  <a:pt x="7916258" y="11212045"/>
                  <a:pt x="7913958" y="11216482"/>
                </a:cubicBezTo>
                <a:cubicBezTo>
                  <a:pt x="7911657" y="11220919"/>
                  <a:pt x="7894156" y="11229546"/>
                  <a:pt x="7861454" y="11242364"/>
                </a:cubicBezTo>
                <a:cubicBezTo>
                  <a:pt x="7830889" y="11254196"/>
                  <a:pt x="7811744" y="11264549"/>
                  <a:pt x="7804020" y="11273423"/>
                </a:cubicBezTo>
                <a:cubicBezTo>
                  <a:pt x="7796297" y="11282297"/>
                  <a:pt x="7792435" y="11298976"/>
                  <a:pt x="7792435" y="11323462"/>
                </a:cubicBezTo>
                <a:lnTo>
                  <a:pt x="7792435" y="11350330"/>
                </a:lnTo>
                <a:cubicBezTo>
                  <a:pt x="7792435" y="11383360"/>
                  <a:pt x="7799707" y="11404765"/>
                  <a:pt x="7814250" y="11414542"/>
                </a:cubicBezTo>
                <a:cubicBezTo>
                  <a:pt x="7828793" y="11424320"/>
                  <a:pt x="7844774" y="11429209"/>
                  <a:pt x="7862194" y="11429209"/>
                </a:cubicBezTo>
                <a:cubicBezTo>
                  <a:pt x="7875504" y="11429209"/>
                  <a:pt x="7886967" y="11426286"/>
                  <a:pt x="7896580" y="11420443"/>
                </a:cubicBezTo>
                <a:cubicBezTo>
                  <a:pt x="7906193" y="11414599"/>
                  <a:pt x="7914040" y="11405833"/>
                  <a:pt x="7920120" y="11394144"/>
                </a:cubicBezTo>
                <a:lnTo>
                  <a:pt x="7920120" y="11423293"/>
                </a:lnTo>
                <a:lnTo>
                  <a:pt x="8016993" y="11423293"/>
                </a:lnTo>
                <a:lnTo>
                  <a:pt x="8016993" y="11259126"/>
                </a:lnTo>
                <a:cubicBezTo>
                  <a:pt x="8016993" y="11205061"/>
                  <a:pt x="8015268" y="11169360"/>
                  <a:pt x="8011817" y="11152023"/>
                </a:cubicBezTo>
                <a:cubicBezTo>
                  <a:pt x="8008366" y="11134686"/>
                  <a:pt x="7998095" y="11120060"/>
                  <a:pt x="7981005" y="11108146"/>
                </a:cubicBezTo>
                <a:cubicBezTo>
                  <a:pt x="7963915" y="11096232"/>
                  <a:pt x="7938525" y="11090276"/>
                  <a:pt x="7904838" y="11090276"/>
                </a:cubicBezTo>
                <a:close/>
                <a:moveTo>
                  <a:pt x="7539967" y="11090276"/>
                </a:moveTo>
                <a:cubicBezTo>
                  <a:pt x="7526327" y="11090276"/>
                  <a:pt x="7514290" y="11093280"/>
                  <a:pt x="7503855" y="11099288"/>
                </a:cubicBezTo>
                <a:cubicBezTo>
                  <a:pt x="7493420" y="11105296"/>
                  <a:pt x="7484587" y="11114309"/>
                  <a:pt x="7477357" y="11126326"/>
                </a:cubicBezTo>
                <a:lnTo>
                  <a:pt x="7479082" y="11096192"/>
                </a:lnTo>
                <a:lnTo>
                  <a:pt x="7377772" y="11096192"/>
                </a:lnTo>
                <a:lnTo>
                  <a:pt x="7377772" y="11423293"/>
                </a:lnTo>
                <a:lnTo>
                  <a:pt x="7477357" y="11423293"/>
                </a:lnTo>
                <a:lnTo>
                  <a:pt x="7477357" y="11202185"/>
                </a:lnTo>
                <a:cubicBezTo>
                  <a:pt x="7477357" y="11177536"/>
                  <a:pt x="7478260" y="11162376"/>
                  <a:pt x="7480068" y="11156707"/>
                </a:cubicBezTo>
                <a:cubicBezTo>
                  <a:pt x="7481876" y="11151037"/>
                  <a:pt x="7486313" y="11148202"/>
                  <a:pt x="7493379" y="11148202"/>
                </a:cubicBezTo>
                <a:cubicBezTo>
                  <a:pt x="7500116" y="11148202"/>
                  <a:pt x="7504225" y="11150667"/>
                  <a:pt x="7505704" y="11155597"/>
                </a:cubicBezTo>
                <a:cubicBezTo>
                  <a:pt x="7507183" y="11160528"/>
                  <a:pt x="7507922" y="11174249"/>
                  <a:pt x="7507922" y="11196762"/>
                </a:cubicBezTo>
                <a:lnTo>
                  <a:pt x="7507922" y="11423293"/>
                </a:lnTo>
                <a:lnTo>
                  <a:pt x="7607507" y="11423293"/>
                </a:lnTo>
                <a:lnTo>
                  <a:pt x="7607507" y="11194051"/>
                </a:lnTo>
                <a:cubicBezTo>
                  <a:pt x="7607507" y="11165457"/>
                  <a:pt x="7605946" y="11145039"/>
                  <a:pt x="7602823" y="11132797"/>
                </a:cubicBezTo>
                <a:cubicBezTo>
                  <a:pt x="7599701" y="11120554"/>
                  <a:pt x="7592717" y="11110406"/>
                  <a:pt x="7581871" y="11102354"/>
                </a:cubicBezTo>
                <a:cubicBezTo>
                  <a:pt x="7571025" y="11094302"/>
                  <a:pt x="7557057" y="11090276"/>
                  <a:pt x="7539967" y="11090276"/>
                </a:cubicBezTo>
                <a:close/>
                <a:moveTo>
                  <a:pt x="7228563" y="11090276"/>
                </a:moveTo>
                <a:cubicBezTo>
                  <a:pt x="7201941" y="11090276"/>
                  <a:pt x="7180085" y="11095452"/>
                  <a:pt x="7162994" y="11105805"/>
                </a:cubicBezTo>
                <a:cubicBezTo>
                  <a:pt x="7145904" y="11116158"/>
                  <a:pt x="7134072" y="11129880"/>
                  <a:pt x="7127499" y="11146970"/>
                </a:cubicBezTo>
                <a:cubicBezTo>
                  <a:pt x="7120926" y="11164060"/>
                  <a:pt x="7117639" y="11187807"/>
                  <a:pt x="7117639" y="11218207"/>
                </a:cubicBezTo>
                <a:lnTo>
                  <a:pt x="7117639" y="11302016"/>
                </a:lnTo>
                <a:cubicBezTo>
                  <a:pt x="7117639" y="11329788"/>
                  <a:pt x="7119447" y="11350617"/>
                  <a:pt x="7123062" y="11364503"/>
                </a:cubicBezTo>
                <a:cubicBezTo>
                  <a:pt x="7126677" y="11378389"/>
                  <a:pt x="7132716" y="11390221"/>
                  <a:pt x="7141179" y="11399999"/>
                </a:cubicBezTo>
                <a:cubicBezTo>
                  <a:pt x="7149642" y="11409777"/>
                  <a:pt x="7161515" y="11417089"/>
                  <a:pt x="7176798" y="11421937"/>
                </a:cubicBezTo>
                <a:cubicBezTo>
                  <a:pt x="7192081" y="11426785"/>
                  <a:pt x="7210733" y="11429209"/>
                  <a:pt x="7232753" y="11429209"/>
                </a:cubicBezTo>
                <a:cubicBezTo>
                  <a:pt x="7252473" y="11429209"/>
                  <a:pt x="7269933" y="11426374"/>
                  <a:pt x="7285134" y="11420705"/>
                </a:cubicBezTo>
                <a:cubicBezTo>
                  <a:pt x="7300334" y="11415035"/>
                  <a:pt x="7312782" y="11406244"/>
                  <a:pt x="7322478" y="11394330"/>
                </a:cubicBezTo>
                <a:cubicBezTo>
                  <a:pt x="7332173" y="11382415"/>
                  <a:pt x="7338500" y="11369597"/>
                  <a:pt x="7341458" y="11355876"/>
                </a:cubicBezTo>
                <a:cubicBezTo>
                  <a:pt x="7344416" y="11342154"/>
                  <a:pt x="7345895" y="11320586"/>
                  <a:pt x="7345895" y="11291170"/>
                </a:cubicBezTo>
                <a:lnTo>
                  <a:pt x="7345895" y="11211059"/>
                </a:lnTo>
                <a:cubicBezTo>
                  <a:pt x="7345895" y="11187888"/>
                  <a:pt x="7344293" y="11170633"/>
                  <a:pt x="7341088" y="11159295"/>
                </a:cubicBezTo>
                <a:cubicBezTo>
                  <a:pt x="7337884" y="11147956"/>
                  <a:pt x="7331927" y="11136946"/>
                  <a:pt x="7323217" y="11126264"/>
                </a:cubicBezTo>
                <a:cubicBezTo>
                  <a:pt x="7314508" y="11115582"/>
                  <a:pt x="7302142" y="11106914"/>
                  <a:pt x="7286120" y="11100259"/>
                </a:cubicBezTo>
                <a:cubicBezTo>
                  <a:pt x="7270097" y="11093604"/>
                  <a:pt x="7250912" y="11090276"/>
                  <a:pt x="7228563" y="11090276"/>
                </a:cubicBezTo>
                <a:close/>
                <a:moveTo>
                  <a:pt x="6774269" y="11090276"/>
                </a:moveTo>
                <a:cubicBezTo>
                  <a:pt x="6746826" y="11092089"/>
                  <a:pt x="6725874" y="11108398"/>
                  <a:pt x="6711413" y="11139205"/>
                </a:cubicBezTo>
                <a:lnTo>
                  <a:pt x="6715357" y="11096192"/>
                </a:lnTo>
                <a:lnTo>
                  <a:pt x="6615772" y="11096192"/>
                </a:lnTo>
                <a:lnTo>
                  <a:pt x="6615772" y="11423293"/>
                </a:lnTo>
                <a:lnTo>
                  <a:pt x="6715357" y="11423293"/>
                </a:lnTo>
                <a:lnTo>
                  <a:pt x="6715357" y="11294128"/>
                </a:lnTo>
                <a:cubicBezTo>
                  <a:pt x="6715357" y="11262413"/>
                  <a:pt x="6716343" y="11242159"/>
                  <a:pt x="6718315" y="11233367"/>
                </a:cubicBezTo>
                <a:cubicBezTo>
                  <a:pt x="6720287" y="11224575"/>
                  <a:pt x="6725545" y="11217714"/>
                  <a:pt x="6734090" y="11212785"/>
                </a:cubicBezTo>
                <a:cubicBezTo>
                  <a:pt x="6742636" y="11207855"/>
                  <a:pt x="6756029" y="11205390"/>
                  <a:pt x="6774269" y="11205390"/>
                </a:cubicBezTo>
                <a:close/>
                <a:moveTo>
                  <a:pt x="6466563" y="11090276"/>
                </a:moveTo>
                <a:cubicBezTo>
                  <a:pt x="6439941" y="11090276"/>
                  <a:pt x="6418085" y="11095452"/>
                  <a:pt x="6400994" y="11105805"/>
                </a:cubicBezTo>
                <a:cubicBezTo>
                  <a:pt x="6383904" y="11116158"/>
                  <a:pt x="6372072" y="11129880"/>
                  <a:pt x="6365499" y="11146970"/>
                </a:cubicBezTo>
                <a:cubicBezTo>
                  <a:pt x="6358926" y="11164060"/>
                  <a:pt x="6355639" y="11187807"/>
                  <a:pt x="6355639" y="11218207"/>
                </a:cubicBezTo>
                <a:lnTo>
                  <a:pt x="6355639" y="11302016"/>
                </a:lnTo>
                <a:cubicBezTo>
                  <a:pt x="6355639" y="11329788"/>
                  <a:pt x="6357447" y="11350617"/>
                  <a:pt x="6361062" y="11364503"/>
                </a:cubicBezTo>
                <a:cubicBezTo>
                  <a:pt x="6364677" y="11378389"/>
                  <a:pt x="6370716" y="11390221"/>
                  <a:pt x="6379179" y="11399999"/>
                </a:cubicBezTo>
                <a:cubicBezTo>
                  <a:pt x="6387643" y="11409777"/>
                  <a:pt x="6399515" y="11417089"/>
                  <a:pt x="6414798" y="11421937"/>
                </a:cubicBezTo>
                <a:cubicBezTo>
                  <a:pt x="6430081" y="11426785"/>
                  <a:pt x="6448733" y="11429209"/>
                  <a:pt x="6470753" y="11429209"/>
                </a:cubicBezTo>
                <a:cubicBezTo>
                  <a:pt x="6490473" y="11429209"/>
                  <a:pt x="6507933" y="11426374"/>
                  <a:pt x="6523133" y="11420705"/>
                </a:cubicBezTo>
                <a:cubicBezTo>
                  <a:pt x="6538334" y="11415035"/>
                  <a:pt x="6550782" y="11406244"/>
                  <a:pt x="6560478" y="11394330"/>
                </a:cubicBezTo>
                <a:cubicBezTo>
                  <a:pt x="6570173" y="11382415"/>
                  <a:pt x="6576500" y="11369597"/>
                  <a:pt x="6579458" y="11355876"/>
                </a:cubicBezTo>
                <a:cubicBezTo>
                  <a:pt x="6582416" y="11342154"/>
                  <a:pt x="6583895" y="11320586"/>
                  <a:pt x="6583895" y="11291170"/>
                </a:cubicBezTo>
                <a:lnTo>
                  <a:pt x="6583895" y="11211059"/>
                </a:lnTo>
                <a:cubicBezTo>
                  <a:pt x="6583895" y="11187888"/>
                  <a:pt x="6582293" y="11170633"/>
                  <a:pt x="6579088" y="11159295"/>
                </a:cubicBezTo>
                <a:cubicBezTo>
                  <a:pt x="6575884" y="11147956"/>
                  <a:pt x="6569927" y="11136946"/>
                  <a:pt x="6561217" y="11126264"/>
                </a:cubicBezTo>
                <a:cubicBezTo>
                  <a:pt x="6552508" y="11115582"/>
                  <a:pt x="6540142" y="11106914"/>
                  <a:pt x="6524119" y="11100259"/>
                </a:cubicBezTo>
                <a:cubicBezTo>
                  <a:pt x="6508097" y="11093604"/>
                  <a:pt x="6488912" y="11090276"/>
                  <a:pt x="6466563" y="11090276"/>
                </a:cubicBezTo>
                <a:close/>
                <a:moveTo>
                  <a:pt x="7649648" y="11052561"/>
                </a:moveTo>
                <a:lnTo>
                  <a:pt x="7649648" y="11104080"/>
                </a:lnTo>
                <a:lnTo>
                  <a:pt x="7628203" y="11104080"/>
                </a:lnTo>
                <a:lnTo>
                  <a:pt x="7628203" y="11155844"/>
                </a:lnTo>
                <a:lnTo>
                  <a:pt x="7649648" y="11155844"/>
                </a:lnTo>
                <a:lnTo>
                  <a:pt x="7649648" y="11321983"/>
                </a:lnTo>
                <a:cubicBezTo>
                  <a:pt x="7649648" y="11354520"/>
                  <a:pt x="7650552" y="11375185"/>
                  <a:pt x="7652360" y="11383976"/>
                </a:cubicBezTo>
                <a:cubicBezTo>
                  <a:pt x="7654167" y="11392768"/>
                  <a:pt x="7658769" y="11400574"/>
                  <a:pt x="7666164" y="11407394"/>
                </a:cubicBezTo>
                <a:cubicBezTo>
                  <a:pt x="7673559" y="11414214"/>
                  <a:pt x="7682104" y="11418568"/>
                  <a:pt x="7691799" y="11420458"/>
                </a:cubicBezTo>
                <a:cubicBezTo>
                  <a:pt x="7701495" y="11422348"/>
                  <a:pt x="7717681" y="11423293"/>
                  <a:pt x="7740359" y="11423293"/>
                </a:cubicBezTo>
                <a:lnTo>
                  <a:pt x="7780538" y="11423293"/>
                </a:lnTo>
                <a:lnTo>
                  <a:pt x="7780538" y="11370543"/>
                </a:lnTo>
                <a:cubicBezTo>
                  <a:pt x="7764269" y="11370543"/>
                  <a:pt x="7755026" y="11369310"/>
                  <a:pt x="7752807" y="11366845"/>
                </a:cubicBezTo>
                <a:cubicBezTo>
                  <a:pt x="7750589" y="11364380"/>
                  <a:pt x="7749480" y="11352384"/>
                  <a:pt x="7749480" y="11330857"/>
                </a:cubicBezTo>
                <a:lnTo>
                  <a:pt x="7749480" y="11155844"/>
                </a:lnTo>
                <a:lnTo>
                  <a:pt x="7776348" y="11155844"/>
                </a:lnTo>
                <a:lnTo>
                  <a:pt x="7776348" y="11104080"/>
                </a:lnTo>
                <a:lnTo>
                  <a:pt x="7749480" y="11104080"/>
                </a:lnTo>
                <a:lnTo>
                  <a:pt x="7749480" y="11052561"/>
                </a:lnTo>
                <a:close/>
                <a:moveTo>
                  <a:pt x="9304942" y="11024214"/>
                </a:moveTo>
                <a:lnTo>
                  <a:pt x="9304942" y="11116959"/>
                </a:lnTo>
                <a:cubicBezTo>
                  <a:pt x="9296562" y="11108065"/>
                  <a:pt x="9287236" y="11101394"/>
                  <a:pt x="9276965" y="11096946"/>
                </a:cubicBezTo>
                <a:cubicBezTo>
                  <a:pt x="9266694" y="11092499"/>
                  <a:pt x="9255397" y="11090276"/>
                  <a:pt x="9243072" y="11090276"/>
                </a:cubicBezTo>
                <a:cubicBezTo>
                  <a:pt x="9227132" y="11090276"/>
                  <a:pt x="9213410" y="11094261"/>
                  <a:pt x="9201907" y="11102231"/>
                </a:cubicBezTo>
                <a:cubicBezTo>
                  <a:pt x="9190404" y="11110201"/>
                  <a:pt x="9183050" y="11119445"/>
                  <a:pt x="9179846" y="11129962"/>
                </a:cubicBezTo>
                <a:cubicBezTo>
                  <a:pt x="9176641" y="11140478"/>
                  <a:pt x="9175039" y="11158309"/>
                  <a:pt x="9175039" y="11183451"/>
                </a:cubicBezTo>
                <a:lnTo>
                  <a:pt x="9175039" y="11336526"/>
                </a:lnTo>
                <a:cubicBezTo>
                  <a:pt x="9175039" y="11360682"/>
                  <a:pt x="9176641" y="11378102"/>
                  <a:pt x="9179846" y="11388783"/>
                </a:cubicBezTo>
                <a:cubicBezTo>
                  <a:pt x="9183050" y="11399465"/>
                  <a:pt x="9190322" y="11408873"/>
                  <a:pt x="9201660" y="11417007"/>
                </a:cubicBezTo>
                <a:cubicBezTo>
                  <a:pt x="9212999" y="11425142"/>
                  <a:pt x="9226392" y="11429209"/>
                  <a:pt x="9241840" y="11429209"/>
                </a:cubicBezTo>
                <a:cubicBezTo>
                  <a:pt x="9253342" y="11429209"/>
                  <a:pt x="9264353" y="11426739"/>
                  <a:pt x="9274870" y="11421799"/>
                </a:cubicBezTo>
                <a:cubicBezTo>
                  <a:pt x="9285387" y="11416858"/>
                  <a:pt x="9295412" y="11409448"/>
                  <a:pt x="9304942" y="11399568"/>
                </a:cubicBezTo>
                <a:lnTo>
                  <a:pt x="9304942" y="11423293"/>
                </a:lnTo>
                <a:lnTo>
                  <a:pt x="9404527" y="11423293"/>
                </a:lnTo>
                <a:lnTo>
                  <a:pt x="9404527" y="11024214"/>
                </a:lnTo>
                <a:close/>
                <a:moveTo>
                  <a:pt x="8196922" y="11024214"/>
                </a:moveTo>
                <a:lnTo>
                  <a:pt x="8196922" y="11423293"/>
                </a:lnTo>
                <a:lnTo>
                  <a:pt x="8299465" y="11423293"/>
                </a:lnTo>
                <a:lnTo>
                  <a:pt x="8299465" y="11024214"/>
                </a:lnTo>
                <a:close/>
                <a:moveTo>
                  <a:pt x="8054047" y="11024214"/>
                </a:moveTo>
                <a:lnTo>
                  <a:pt x="8054047" y="11423293"/>
                </a:lnTo>
                <a:lnTo>
                  <a:pt x="8156590" y="11423293"/>
                </a:lnTo>
                <a:lnTo>
                  <a:pt x="8156590" y="11024214"/>
                </a:lnTo>
                <a:close/>
                <a:moveTo>
                  <a:pt x="6796747" y="11024214"/>
                </a:moveTo>
                <a:lnTo>
                  <a:pt x="6796747" y="11076226"/>
                </a:lnTo>
                <a:lnTo>
                  <a:pt x="6899290" y="11076226"/>
                </a:lnTo>
                <a:lnTo>
                  <a:pt x="6899290" y="11024214"/>
                </a:lnTo>
                <a:close/>
                <a:moveTo>
                  <a:pt x="6091897" y="11024214"/>
                </a:moveTo>
                <a:lnTo>
                  <a:pt x="6091897" y="11423293"/>
                </a:lnTo>
                <a:lnTo>
                  <a:pt x="6191482" y="11423293"/>
                </a:lnTo>
                <a:lnTo>
                  <a:pt x="6191482" y="11189860"/>
                </a:lnTo>
                <a:cubicBezTo>
                  <a:pt x="6191482" y="11173263"/>
                  <a:pt x="6192550" y="11162170"/>
                  <a:pt x="6194686" y="11156584"/>
                </a:cubicBezTo>
                <a:cubicBezTo>
                  <a:pt x="6196822" y="11150996"/>
                  <a:pt x="6200931" y="11148202"/>
                  <a:pt x="6207011" y="11148202"/>
                </a:cubicBezTo>
                <a:cubicBezTo>
                  <a:pt x="6213584" y="11148202"/>
                  <a:pt x="6217816" y="11150914"/>
                  <a:pt x="6219705" y="11156337"/>
                </a:cubicBezTo>
                <a:cubicBezTo>
                  <a:pt x="6221595" y="11161760"/>
                  <a:pt x="6222540" y="11174002"/>
                  <a:pt x="6222540" y="11193065"/>
                </a:cubicBezTo>
                <a:lnTo>
                  <a:pt x="6222540" y="11423293"/>
                </a:lnTo>
                <a:lnTo>
                  <a:pt x="6322125" y="11423293"/>
                </a:lnTo>
                <a:lnTo>
                  <a:pt x="6322125" y="11197748"/>
                </a:lnTo>
                <a:cubicBezTo>
                  <a:pt x="6322125" y="11167018"/>
                  <a:pt x="6320769" y="11145861"/>
                  <a:pt x="6318058" y="11134275"/>
                </a:cubicBezTo>
                <a:cubicBezTo>
                  <a:pt x="6315346" y="11122690"/>
                  <a:pt x="6307869" y="11112461"/>
                  <a:pt x="6295626" y="11103586"/>
                </a:cubicBezTo>
                <a:cubicBezTo>
                  <a:pt x="6283384" y="11094713"/>
                  <a:pt x="6268553" y="11090276"/>
                  <a:pt x="6251134" y="11090276"/>
                </a:cubicBezTo>
                <a:cubicBezTo>
                  <a:pt x="6239795" y="11090276"/>
                  <a:pt x="6229155" y="11092253"/>
                  <a:pt x="6219213" y="11096207"/>
                </a:cubicBezTo>
                <a:cubicBezTo>
                  <a:pt x="6209271" y="11100161"/>
                  <a:pt x="6200027" y="11106093"/>
                  <a:pt x="6191482" y="11114001"/>
                </a:cubicBezTo>
                <a:lnTo>
                  <a:pt x="6191482" y="11024214"/>
                </a:lnTo>
                <a:close/>
                <a:moveTo>
                  <a:pt x="8736559" y="10658153"/>
                </a:moveTo>
                <a:lnTo>
                  <a:pt x="8736559" y="10725447"/>
                </a:lnTo>
                <a:cubicBezTo>
                  <a:pt x="8736559" y="10741880"/>
                  <a:pt x="8735614" y="10752027"/>
                  <a:pt x="8733724" y="10755889"/>
                </a:cubicBezTo>
                <a:cubicBezTo>
                  <a:pt x="8731834" y="10759751"/>
                  <a:pt x="8727767" y="10761682"/>
                  <a:pt x="8721522" y="10761682"/>
                </a:cubicBezTo>
                <a:cubicBezTo>
                  <a:pt x="8714949" y="10761682"/>
                  <a:pt x="8710553" y="10759217"/>
                  <a:pt x="8708335" y="10754287"/>
                </a:cubicBezTo>
                <a:cubicBezTo>
                  <a:pt x="8706116" y="10749357"/>
                  <a:pt x="8705007" y="10738429"/>
                  <a:pt x="8705007" y="10721503"/>
                </a:cubicBezTo>
                <a:cubicBezTo>
                  <a:pt x="8705007" y="10706713"/>
                  <a:pt x="8706281" y="10695374"/>
                  <a:pt x="8708828" y="10687486"/>
                </a:cubicBezTo>
                <a:cubicBezTo>
                  <a:pt x="8711375" y="10679599"/>
                  <a:pt x="8720618" y="10669821"/>
                  <a:pt x="8736559" y="10658153"/>
                </a:cubicBezTo>
                <a:close/>
                <a:moveTo>
                  <a:pt x="7193509" y="10658153"/>
                </a:moveTo>
                <a:lnTo>
                  <a:pt x="7193509" y="10725447"/>
                </a:lnTo>
                <a:cubicBezTo>
                  <a:pt x="7193509" y="10741880"/>
                  <a:pt x="7192564" y="10752027"/>
                  <a:pt x="7190674" y="10755889"/>
                </a:cubicBezTo>
                <a:cubicBezTo>
                  <a:pt x="7188784" y="10759751"/>
                  <a:pt x="7184717" y="10761682"/>
                  <a:pt x="7178473" y="10761682"/>
                </a:cubicBezTo>
                <a:cubicBezTo>
                  <a:pt x="7171899" y="10761682"/>
                  <a:pt x="7167504" y="10759217"/>
                  <a:pt x="7165285" y="10754287"/>
                </a:cubicBezTo>
                <a:cubicBezTo>
                  <a:pt x="7163067" y="10749357"/>
                  <a:pt x="7161957" y="10738429"/>
                  <a:pt x="7161957" y="10721503"/>
                </a:cubicBezTo>
                <a:cubicBezTo>
                  <a:pt x="7161957" y="10706713"/>
                  <a:pt x="7163231" y="10695374"/>
                  <a:pt x="7165778" y="10687486"/>
                </a:cubicBezTo>
                <a:cubicBezTo>
                  <a:pt x="7168325" y="10679599"/>
                  <a:pt x="7177569" y="10669821"/>
                  <a:pt x="7193509" y="10658153"/>
                </a:cubicBezTo>
                <a:close/>
                <a:moveTo>
                  <a:pt x="9251806" y="10538603"/>
                </a:moveTo>
                <a:cubicBezTo>
                  <a:pt x="9257394" y="10538603"/>
                  <a:pt x="9261091" y="10541067"/>
                  <a:pt x="9262898" y="10545997"/>
                </a:cubicBezTo>
                <a:cubicBezTo>
                  <a:pt x="9264706" y="10550927"/>
                  <a:pt x="9265610" y="10561855"/>
                  <a:pt x="9265610" y="10578782"/>
                </a:cubicBezTo>
                <a:lnTo>
                  <a:pt x="9265610" y="10602692"/>
                </a:lnTo>
                <a:lnTo>
                  <a:pt x="9236524" y="10602692"/>
                </a:lnTo>
                <a:lnTo>
                  <a:pt x="9236524" y="10578782"/>
                </a:lnTo>
                <a:cubicBezTo>
                  <a:pt x="9236524" y="10560376"/>
                  <a:pt x="9237345" y="10549079"/>
                  <a:pt x="9238988" y="10544888"/>
                </a:cubicBezTo>
                <a:cubicBezTo>
                  <a:pt x="9240632" y="10540697"/>
                  <a:pt x="9244904" y="10538603"/>
                  <a:pt x="9251806" y="10538603"/>
                </a:cubicBezTo>
                <a:close/>
                <a:moveTo>
                  <a:pt x="8987325" y="10538603"/>
                </a:moveTo>
                <a:cubicBezTo>
                  <a:pt x="8993570" y="10538603"/>
                  <a:pt x="8997760" y="10541190"/>
                  <a:pt x="8999896" y="10546367"/>
                </a:cubicBezTo>
                <a:cubicBezTo>
                  <a:pt x="9002032" y="10551544"/>
                  <a:pt x="9003100" y="10562595"/>
                  <a:pt x="9003100" y="10579521"/>
                </a:cubicBezTo>
                <a:lnTo>
                  <a:pt x="9003100" y="10717313"/>
                </a:lnTo>
                <a:cubicBezTo>
                  <a:pt x="9003100" y="10736704"/>
                  <a:pt x="9002156" y="10748946"/>
                  <a:pt x="9000266" y="10754040"/>
                </a:cubicBezTo>
                <a:cubicBezTo>
                  <a:pt x="8998376" y="10759134"/>
                  <a:pt x="8994309" y="10761682"/>
                  <a:pt x="8988064" y="10761682"/>
                </a:cubicBezTo>
                <a:cubicBezTo>
                  <a:pt x="8981984" y="10761682"/>
                  <a:pt x="8977917" y="10759217"/>
                  <a:pt x="8975863" y="10754287"/>
                </a:cubicBezTo>
                <a:cubicBezTo>
                  <a:pt x="8973808" y="10749357"/>
                  <a:pt x="8972782" y="10738100"/>
                  <a:pt x="8972782" y="10720517"/>
                </a:cubicBezTo>
                <a:lnTo>
                  <a:pt x="8972782" y="10579521"/>
                </a:lnTo>
                <a:cubicBezTo>
                  <a:pt x="8972782" y="10561280"/>
                  <a:pt x="8973685" y="10549900"/>
                  <a:pt x="8975493" y="10545381"/>
                </a:cubicBezTo>
                <a:cubicBezTo>
                  <a:pt x="8977301" y="10540862"/>
                  <a:pt x="8981244" y="10538603"/>
                  <a:pt x="8987325" y="10538603"/>
                </a:cubicBezTo>
                <a:close/>
                <a:moveTo>
                  <a:pt x="8232631" y="10538603"/>
                </a:moveTo>
                <a:cubicBezTo>
                  <a:pt x="8238219" y="10538603"/>
                  <a:pt x="8241916" y="10541067"/>
                  <a:pt x="8243724" y="10545997"/>
                </a:cubicBezTo>
                <a:cubicBezTo>
                  <a:pt x="8245531" y="10550927"/>
                  <a:pt x="8246435" y="10561855"/>
                  <a:pt x="8246435" y="10578782"/>
                </a:cubicBezTo>
                <a:lnTo>
                  <a:pt x="8246435" y="10602692"/>
                </a:lnTo>
                <a:lnTo>
                  <a:pt x="8217349" y="10602692"/>
                </a:lnTo>
                <a:lnTo>
                  <a:pt x="8217349" y="10578782"/>
                </a:lnTo>
                <a:cubicBezTo>
                  <a:pt x="8217349" y="10560376"/>
                  <a:pt x="8218170" y="10549079"/>
                  <a:pt x="8219814" y="10544888"/>
                </a:cubicBezTo>
                <a:cubicBezTo>
                  <a:pt x="8221457" y="10540697"/>
                  <a:pt x="8225729" y="10538603"/>
                  <a:pt x="8232631" y="10538603"/>
                </a:cubicBezTo>
                <a:close/>
                <a:moveTo>
                  <a:pt x="6441931" y="10538603"/>
                </a:moveTo>
                <a:cubicBezTo>
                  <a:pt x="6447519" y="10538603"/>
                  <a:pt x="6451216" y="10541067"/>
                  <a:pt x="6453024" y="10545997"/>
                </a:cubicBezTo>
                <a:cubicBezTo>
                  <a:pt x="6454831" y="10550927"/>
                  <a:pt x="6455735" y="10561855"/>
                  <a:pt x="6455735" y="10578782"/>
                </a:cubicBezTo>
                <a:lnTo>
                  <a:pt x="6455735" y="10602692"/>
                </a:lnTo>
                <a:lnTo>
                  <a:pt x="6426649" y="10602692"/>
                </a:lnTo>
                <a:lnTo>
                  <a:pt x="6426649" y="10578782"/>
                </a:lnTo>
                <a:cubicBezTo>
                  <a:pt x="6426649" y="10560376"/>
                  <a:pt x="6427470" y="10549079"/>
                  <a:pt x="6429114" y="10544888"/>
                </a:cubicBezTo>
                <a:cubicBezTo>
                  <a:pt x="6430757" y="10540697"/>
                  <a:pt x="6435030" y="10538603"/>
                  <a:pt x="6441931" y="10538603"/>
                </a:cubicBezTo>
                <a:close/>
                <a:moveTo>
                  <a:pt x="9635588" y="10480676"/>
                </a:moveTo>
                <a:cubicBezTo>
                  <a:pt x="9613732" y="10480676"/>
                  <a:pt x="9594546" y="10484045"/>
                  <a:pt x="9578030" y="10490782"/>
                </a:cubicBezTo>
                <a:cubicBezTo>
                  <a:pt x="9561515" y="10497519"/>
                  <a:pt x="9549807" y="10507092"/>
                  <a:pt x="9542905" y="10519499"/>
                </a:cubicBezTo>
                <a:cubicBezTo>
                  <a:pt x="9536003" y="10531906"/>
                  <a:pt x="9532552" y="10551174"/>
                  <a:pt x="9532552" y="10577302"/>
                </a:cubicBezTo>
                <a:cubicBezTo>
                  <a:pt x="9532552" y="10595707"/>
                  <a:pt x="9535756" y="10611606"/>
                  <a:pt x="9542165" y="10625000"/>
                </a:cubicBezTo>
                <a:cubicBezTo>
                  <a:pt x="9548574" y="10638393"/>
                  <a:pt x="9566404" y="10653306"/>
                  <a:pt x="9595655" y="10669739"/>
                </a:cubicBezTo>
                <a:cubicBezTo>
                  <a:pt x="9630493" y="10689130"/>
                  <a:pt x="9649802" y="10700797"/>
                  <a:pt x="9653582" y="10704741"/>
                </a:cubicBezTo>
                <a:cubicBezTo>
                  <a:pt x="9657197" y="10708685"/>
                  <a:pt x="9659005" y="10718463"/>
                  <a:pt x="9659005" y="10734074"/>
                </a:cubicBezTo>
                <a:cubicBezTo>
                  <a:pt x="9659005" y="10745413"/>
                  <a:pt x="9657608" y="10752849"/>
                  <a:pt x="9654814" y="10756382"/>
                </a:cubicBezTo>
                <a:cubicBezTo>
                  <a:pt x="9652021" y="10759915"/>
                  <a:pt x="9647091" y="10761682"/>
                  <a:pt x="9640024" y="10761682"/>
                </a:cubicBezTo>
                <a:cubicBezTo>
                  <a:pt x="9633451" y="10761682"/>
                  <a:pt x="9629055" y="10759053"/>
                  <a:pt x="9626837" y="10753794"/>
                </a:cubicBezTo>
                <a:cubicBezTo>
                  <a:pt x="9624618" y="10748535"/>
                  <a:pt x="9623509" y="10737114"/>
                  <a:pt x="9623509" y="10719531"/>
                </a:cubicBezTo>
                <a:lnTo>
                  <a:pt x="9623509" y="10698825"/>
                </a:lnTo>
                <a:lnTo>
                  <a:pt x="9535264" y="10698825"/>
                </a:lnTo>
                <a:lnTo>
                  <a:pt x="9535264" y="10714601"/>
                </a:lnTo>
                <a:cubicBezTo>
                  <a:pt x="9535264" y="10741880"/>
                  <a:pt x="9538632" y="10762257"/>
                  <a:pt x="9545370" y="10775732"/>
                </a:cubicBezTo>
                <a:cubicBezTo>
                  <a:pt x="9552108" y="10789207"/>
                  <a:pt x="9564473" y="10799889"/>
                  <a:pt x="9582468" y="10807777"/>
                </a:cubicBezTo>
                <a:cubicBezTo>
                  <a:pt x="9600462" y="10815665"/>
                  <a:pt x="9622112" y="10819609"/>
                  <a:pt x="9647419" y="10819609"/>
                </a:cubicBezTo>
                <a:cubicBezTo>
                  <a:pt x="9670262" y="10819609"/>
                  <a:pt x="9689776" y="10815952"/>
                  <a:pt x="9705962" y="10808640"/>
                </a:cubicBezTo>
                <a:cubicBezTo>
                  <a:pt x="9722149" y="10801327"/>
                  <a:pt x="9733693" y="10790891"/>
                  <a:pt x="9740595" y="10777334"/>
                </a:cubicBezTo>
                <a:cubicBezTo>
                  <a:pt x="9747497" y="10763777"/>
                  <a:pt x="9750948" y="10743688"/>
                  <a:pt x="9750948" y="10717066"/>
                </a:cubicBezTo>
                <a:cubicBezTo>
                  <a:pt x="9750948" y="10693238"/>
                  <a:pt x="9746429" y="10675079"/>
                  <a:pt x="9737390" y="10662590"/>
                </a:cubicBezTo>
                <a:cubicBezTo>
                  <a:pt x="9728352" y="10650101"/>
                  <a:pt x="9709372" y="10636790"/>
                  <a:pt x="9680450" y="10622658"/>
                </a:cubicBezTo>
                <a:cubicBezTo>
                  <a:pt x="9658758" y="10611976"/>
                  <a:pt x="9644420" y="10603842"/>
                  <a:pt x="9637436" y="10598255"/>
                </a:cubicBezTo>
                <a:cubicBezTo>
                  <a:pt x="9630452" y="10592667"/>
                  <a:pt x="9626262" y="10587532"/>
                  <a:pt x="9624865" y="10582849"/>
                </a:cubicBezTo>
                <a:cubicBezTo>
                  <a:pt x="9623468" y="10578165"/>
                  <a:pt x="9622770" y="10570811"/>
                  <a:pt x="9622770" y="10560787"/>
                </a:cubicBezTo>
                <a:cubicBezTo>
                  <a:pt x="9622770" y="10553392"/>
                  <a:pt x="9624167" y="10547846"/>
                  <a:pt x="9626960" y="10544149"/>
                </a:cubicBezTo>
                <a:cubicBezTo>
                  <a:pt x="9629754" y="10540451"/>
                  <a:pt x="9633944" y="10538603"/>
                  <a:pt x="9639532" y="10538603"/>
                </a:cubicBezTo>
                <a:cubicBezTo>
                  <a:pt x="9646433" y="10538603"/>
                  <a:pt x="9650747" y="10540615"/>
                  <a:pt x="9652472" y="10544641"/>
                </a:cubicBezTo>
                <a:cubicBezTo>
                  <a:pt x="9654198" y="10548667"/>
                  <a:pt x="9655061" y="10558240"/>
                  <a:pt x="9655061" y="10573359"/>
                </a:cubicBezTo>
                <a:lnTo>
                  <a:pt x="9655061" y="10591106"/>
                </a:lnTo>
                <a:lnTo>
                  <a:pt x="9743306" y="10591106"/>
                </a:lnTo>
                <a:lnTo>
                  <a:pt x="9743306" y="10572126"/>
                </a:lnTo>
                <a:cubicBezTo>
                  <a:pt x="9743306" y="10555693"/>
                  <a:pt x="9742444" y="10543615"/>
                  <a:pt x="9740718" y="10535891"/>
                </a:cubicBezTo>
                <a:cubicBezTo>
                  <a:pt x="9738993" y="10528167"/>
                  <a:pt x="9734063" y="10519787"/>
                  <a:pt x="9725928" y="10510749"/>
                </a:cubicBezTo>
                <a:cubicBezTo>
                  <a:pt x="9717794" y="10501710"/>
                  <a:pt x="9706127" y="10494439"/>
                  <a:pt x="9690926" y="10488933"/>
                </a:cubicBezTo>
                <a:cubicBezTo>
                  <a:pt x="9675726" y="10483428"/>
                  <a:pt x="9657279" y="10480676"/>
                  <a:pt x="9635588" y="10480676"/>
                </a:cubicBezTo>
                <a:close/>
                <a:moveTo>
                  <a:pt x="9247123" y="10480676"/>
                </a:moveTo>
                <a:cubicBezTo>
                  <a:pt x="9224281" y="10480676"/>
                  <a:pt x="9204068" y="10485071"/>
                  <a:pt x="9186485" y="10493863"/>
                </a:cubicBezTo>
                <a:cubicBezTo>
                  <a:pt x="9168901" y="10502655"/>
                  <a:pt x="9156248" y="10515309"/>
                  <a:pt x="9148524" y="10531824"/>
                </a:cubicBezTo>
                <a:cubicBezTo>
                  <a:pt x="9140800" y="10548339"/>
                  <a:pt x="9136939" y="10570894"/>
                  <a:pt x="9136939" y="10599487"/>
                </a:cubicBezTo>
                <a:lnTo>
                  <a:pt x="9136939" y="10694881"/>
                </a:lnTo>
                <a:cubicBezTo>
                  <a:pt x="9136939" y="10719202"/>
                  <a:pt x="9138664" y="10737731"/>
                  <a:pt x="9142115" y="10750466"/>
                </a:cubicBezTo>
                <a:cubicBezTo>
                  <a:pt x="9145566" y="10763202"/>
                  <a:pt x="9151770" y="10774870"/>
                  <a:pt x="9160726" y="10785469"/>
                </a:cubicBezTo>
                <a:cubicBezTo>
                  <a:pt x="9169682" y="10796068"/>
                  <a:pt x="9182212" y="10804408"/>
                  <a:pt x="9198316" y="10810488"/>
                </a:cubicBezTo>
                <a:cubicBezTo>
                  <a:pt x="9214421" y="10816569"/>
                  <a:pt x="9232990" y="10819609"/>
                  <a:pt x="9254025" y="10819609"/>
                </a:cubicBezTo>
                <a:cubicBezTo>
                  <a:pt x="9275716" y="10819609"/>
                  <a:pt x="9293752" y="10816527"/>
                  <a:pt x="9308131" y="10810365"/>
                </a:cubicBezTo>
                <a:cubicBezTo>
                  <a:pt x="9322510" y="10804203"/>
                  <a:pt x="9334382" y="10794959"/>
                  <a:pt x="9343750" y="10782634"/>
                </a:cubicBezTo>
                <a:cubicBezTo>
                  <a:pt x="9353116" y="10770309"/>
                  <a:pt x="9359074" y="10758724"/>
                  <a:pt x="9361620" y="10747878"/>
                </a:cubicBezTo>
                <a:cubicBezTo>
                  <a:pt x="9364168" y="10737032"/>
                  <a:pt x="9365441" y="10721503"/>
                  <a:pt x="9365441" y="10701290"/>
                </a:cubicBezTo>
                <a:lnTo>
                  <a:pt x="9365441" y="10677134"/>
                </a:lnTo>
                <a:lnTo>
                  <a:pt x="9271033" y="10677134"/>
                </a:lnTo>
                <a:lnTo>
                  <a:pt x="9271033" y="10720271"/>
                </a:lnTo>
                <a:cubicBezTo>
                  <a:pt x="9271033" y="10736539"/>
                  <a:pt x="9269760" y="10747508"/>
                  <a:pt x="9267212" y="10753178"/>
                </a:cubicBezTo>
                <a:cubicBezTo>
                  <a:pt x="9264665" y="10758847"/>
                  <a:pt x="9259612" y="10761682"/>
                  <a:pt x="9252053" y="10761682"/>
                </a:cubicBezTo>
                <a:cubicBezTo>
                  <a:pt x="9245972" y="10761682"/>
                  <a:pt x="9241864" y="10759546"/>
                  <a:pt x="9239728" y="10755273"/>
                </a:cubicBezTo>
                <a:cubicBezTo>
                  <a:pt x="9237592" y="10751000"/>
                  <a:pt x="9236524" y="10741469"/>
                  <a:pt x="9236524" y="10726679"/>
                </a:cubicBezTo>
                <a:lnTo>
                  <a:pt x="9236524" y="10655935"/>
                </a:lnTo>
                <a:lnTo>
                  <a:pt x="9365441" y="10655935"/>
                </a:lnTo>
                <a:lnTo>
                  <a:pt x="9365441" y="10612552"/>
                </a:lnTo>
                <a:cubicBezTo>
                  <a:pt x="9365441" y="10580836"/>
                  <a:pt x="9361785" y="10556227"/>
                  <a:pt x="9354472" y="10538726"/>
                </a:cubicBezTo>
                <a:cubicBezTo>
                  <a:pt x="9347160" y="10521225"/>
                  <a:pt x="9334424" y="10507174"/>
                  <a:pt x="9316265" y="10496575"/>
                </a:cubicBezTo>
                <a:cubicBezTo>
                  <a:pt x="9298107" y="10485976"/>
                  <a:pt x="9275059" y="10480676"/>
                  <a:pt x="9247123" y="10480676"/>
                </a:cubicBezTo>
                <a:close/>
                <a:moveTo>
                  <a:pt x="8723987" y="10480676"/>
                </a:moveTo>
                <a:cubicBezTo>
                  <a:pt x="8695887" y="10480676"/>
                  <a:pt x="8673044" y="10485934"/>
                  <a:pt x="8655461" y="10496451"/>
                </a:cubicBezTo>
                <a:cubicBezTo>
                  <a:pt x="8637878" y="10506969"/>
                  <a:pt x="8626170" y="10519088"/>
                  <a:pt x="8620336" y="10532810"/>
                </a:cubicBezTo>
                <a:cubicBezTo>
                  <a:pt x="8614502" y="10546532"/>
                  <a:pt x="8611585" y="10566046"/>
                  <a:pt x="8611585" y="10591353"/>
                </a:cubicBezTo>
                <a:lnTo>
                  <a:pt x="8611585" y="10613291"/>
                </a:lnTo>
                <a:lnTo>
                  <a:pt x="8705007" y="10613291"/>
                </a:lnTo>
                <a:lnTo>
                  <a:pt x="8705007" y="10579028"/>
                </a:lnTo>
                <a:cubicBezTo>
                  <a:pt x="8705007" y="10560787"/>
                  <a:pt x="8705828" y="10549489"/>
                  <a:pt x="8707472" y="10545134"/>
                </a:cubicBezTo>
                <a:cubicBezTo>
                  <a:pt x="8709116" y="10540780"/>
                  <a:pt x="8713306" y="10538603"/>
                  <a:pt x="8720043" y="10538603"/>
                </a:cubicBezTo>
                <a:cubicBezTo>
                  <a:pt x="8725959" y="10538603"/>
                  <a:pt x="8730191" y="10541190"/>
                  <a:pt x="8732738" y="10546367"/>
                </a:cubicBezTo>
                <a:cubicBezTo>
                  <a:pt x="8735285" y="10551544"/>
                  <a:pt x="8736559" y="10562677"/>
                  <a:pt x="8736559" y="10579767"/>
                </a:cubicBezTo>
                <a:cubicBezTo>
                  <a:pt x="8736559" y="10593407"/>
                  <a:pt x="8735408" y="10602445"/>
                  <a:pt x="8733108" y="10606882"/>
                </a:cubicBezTo>
                <a:cubicBezTo>
                  <a:pt x="8730807" y="10611319"/>
                  <a:pt x="8713306" y="10619946"/>
                  <a:pt x="8680604" y="10632764"/>
                </a:cubicBezTo>
                <a:cubicBezTo>
                  <a:pt x="8650038" y="10644596"/>
                  <a:pt x="8630894" y="10654949"/>
                  <a:pt x="8623170" y="10663822"/>
                </a:cubicBezTo>
                <a:cubicBezTo>
                  <a:pt x="8615447" y="10672697"/>
                  <a:pt x="8611585" y="10689376"/>
                  <a:pt x="8611585" y="10713862"/>
                </a:cubicBezTo>
                <a:lnTo>
                  <a:pt x="8611585" y="10740730"/>
                </a:lnTo>
                <a:cubicBezTo>
                  <a:pt x="8611585" y="10773760"/>
                  <a:pt x="8618856" y="10795164"/>
                  <a:pt x="8633400" y="10804942"/>
                </a:cubicBezTo>
                <a:cubicBezTo>
                  <a:pt x="8647943" y="10814719"/>
                  <a:pt x="8663924" y="10819609"/>
                  <a:pt x="8681344" y="10819609"/>
                </a:cubicBezTo>
                <a:cubicBezTo>
                  <a:pt x="8694654" y="10819609"/>
                  <a:pt x="8706116" y="10816687"/>
                  <a:pt x="8715730" y="10810843"/>
                </a:cubicBezTo>
                <a:cubicBezTo>
                  <a:pt x="8725343" y="10804998"/>
                  <a:pt x="8733190" y="10796233"/>
                  <a:pt x="8739270" y="10784545"/>
                </a:cubicBezTo>
                <a:lnTo>
                  <a:pt x="8739270" y="10813692"/>
                </a:lnTo>
                <a:lnTo>
                  <a:pt x="8836143" y="10813692"/>
                </a:lnTo>
                <a:lnTo>
                  <a:pt x="8836143" y="10649526"/>
                </a:lnTo>
                <a:cubicBezTo>
                  <a:pt x="8836143" y="10595461"/>
                  <a:pt x="8834418" y="10559760"/>
                  <a:pt x="8830967" y="10542423"/>
                </a:cubicBezTo>
                <a:cubicBezTo>
                  <a:pt x="8827516" y="10525086"/>
                  <a:pt x="8817245" y="10510461"/>
                  <a:pt x="8800155" y="10498547"/>
                </a:cubicBezTo>
                <a:cubicBezTo>
                  <a:pt x="8783064" y="10486633"/>
                  <a:pt x="8757675" y="10480676"/>
                  <a:pt x="8723987" y="10480676"/>
                </a:cubicBezTo>
                <a:close/>
                <a:moveTo>
                  <a:pt x="8227948" y="10480676"/>
                </a:moveTo>
                <a:cubicBezTo>
                  <a:pt x="8205106" y="10480676"/>
                  <a:pt x="8184893" y="10485071"/>
                  <a:pt x="8167310" y="10493863"/>
                </a:cubicBezTo>
                <a:cubicBezTo>
                  <a:pt x="8149726" y="10502655"/>
                  <a:pt x="8137073" y="10515309"/>
                  <a:pt x="8129349" y="10531824"/>
                </a:cubicBezTo>
                <a:cubicBezTo>
                  <a:pt x="8121626" y="10548339"/>
                  <a:pt x="8117764" y="10570894"/>
                  <a:pt x="8117764" y="10599487"/>
                </a:cubicBezTo>
                <a:lnTo>
                  <a:pt x="8117764" y="10694881"/>
                </a:lnTo>
                <a:cubicBezTo>
                  <a:pt x="8117764" y="10719202"/>
                  <a:pt x="8119489" y="10737731"/>
                  <a:pt x="8122940" y="10750466"/>
                </a:cubicBezTo>
                <a:cubicBezTo>
                  <a:pt x="8126391" y="10763202"/>
                  <a:pt x="8132595" y="10774870"/>
                  <a:pt x="8141551" y="10785469"/>
                </a:cubicBezTo>
                <a:cubicBezTo>
                  <a:pt x="8150507" y="10796068"/>
                  <a:pt x="8163037" y="10804408"/>
                  <a:pt x="8179142" y="10810488"/>
                </a:cubicBezTo>
                <a:cubicBezTo>
                  <a:pt x="8195246" y="10816569"/>
                  <a:pt x="8213816" y="10819609"/>
                  <a:pt x="8234850" y="10819609"/>
                </a:cubicBezTo>
                <a:cubicBezTo>
                  <a:pt x="8256542" y="10819609"/>
                  <a:pt x="8274577" y="10816527"/>
                  <a:pt x="8288956" y="10810365"/>
                </a:cubicBezTo>
                <a:cubicBezTo>
                  <a:pt x="8303335" y="10804203"/>
                  <a:pt x="8315208" y="10794959"/>
                  <a:pt x="8324575" y="10782634"/>
                </a:cubicBezTo>
                <a:cubicBezTo>
                  <a:pt x="8333941" y="10770309"/>
                  <a:pt x="8339899" y="10758724"/>
                  <a:pt x="8342446" y="10747878"/>
                </a:cubicBezTo>
                <a:cubicBezTo>
                  <a:pt x="8344993" y="10737032"/>
                  <a:pt x="8346266" y="10721503"/>
                  <a:pt x="8346266" y="10701290"/>
                </a:cubicBezTo>
                <a:lnTo>
                  <a:pt x="8346266" y="10677134"/>
                </a:lnTo>
                <a:lnTo>
                  <a:pt x="8251858" y="10677134"/>
                </a:lnTo>
                <a:lnTo>
                  <a:pt x="8251858" y="10720271"/>
                </a:lnTo>
                <a:cubicBezTo>
                  <a:pt x="8251858" y="10736539"/>
                  <a:pt x="8250585" y="10747508"/>
                  <a:pt x="8248037" y="10753178"/>
                </a:cubicBezTo>
                <a:cubicBezTo>
                  <a:pt x="8245490" y="10758847"/>
                  <a:pt x="8240437" y="10761682"/>
                  <a:pt x="8232878" y="10761682"/>
                </a:cubicBezTo>
                <a:cubicBezTo>
                  <a:pt x="8226798" y="10761682"/>
                  <a:pt x="8222689" y="10759546"/>
                  <a:pt x="8220553" y="10755273"/>
                </a:cubicBezTo>
                <a:cubicBezTo>
                  <a:pt x="8218417" y="10751000"/>
                  <a:pt x="8217349" y="10741469"/>
                  <a:pt x="8217349" y="10726679"/>
                </a:cubicBezTo>
                <a:lnTo>
                  <a:pt x="8217349" y="10655935"/>
                </a:lnTo>
                <a:lnTo>
                  <a:pt x="8346266" y="10655935"/>
                </a:lnTo>
                <a:lnTo>
                  <a:pt x="8346266" y="10612552"/>
                </a:lnTo>
                <a:cubicBezTo>
                  <a:pt x="8346266" y="10580836"/>
                  <a:pt x="8342610" y="10556227"/>
                  <a:pt x="8335297" y="10538726"/>
                </a:cubicBezTo>
                <a:cubicBezTo>
                  <a:pt x="8327984" y="10521225"/>
                  <a:pt x="8315249" y="10507174"/>
                  <a:pt x="8297090" y="10496575"/>
                </a:cubicBezTo>
                <a:cubicBezTo>
                  <a:pt x="8278932" y="10485976"/>
                  <a:pt x="8255884" y="10480676"/>
                  <a:pt x="8227948" y="10480676"/>
                </a:cubicBezTo>
                <a:close/>
                <a:moveTo>
                  <a:pt x="7180938" y="10480676"/>
                </a:moveTo>
                <a:cubicBezTo>
                  <a:pt x="7152837" y="10480676"/>
                  <a:pt x="7129995" y="10485934"/>
                  <a:pt x="7112412" y="10496451"/>
                </a:cubicBezTo>
                <a:cubicBezTo>
                  <a:pt x="7094828" y="10506969"/>
                  <a:pt x="7083119" y="10519088"/>
                  <a:pt x="7077286" y="10532810"/>
                </a:cubicBezTo>
                <a:cubicBezTo>
                  <a:pt x="7071452" y="10546532"/>
                  <a:pt x="7068535" y="10566046"/>
                  <a:pt x="7068535" y="10591353"/>
                </a:cubicBezTo>
                <a:lnTo>
                  <a:pt x="7068535" y="10613291"/>
                </a:lnTo>
                <a:lnTo>
                  <a:pt x="7161957" y="10613291"/>
                </a:lnTo>
                <a:lnTo>
                  <a:pt x="7161957" y="10579028"/>
                </a:lnTo>
                <a:cubicBezTo>
                  <a:pt x="7161957" y="10560787"/>
                  <a:pt x="7162779" y="10549489"/>
                  <a:pt x="7164422" y="10545134"/>
                </a:cubicBezTo>
                <a:cubicBezTo>
                  <a:pt x="7166066" y="10540780"/>
                  <a:pt x="7170256" y="10538603"/>
                  <a:pt x="7176994" y="10538603"/>
                </a:cubicBezTo>
                <a:cubicBezTo>
                  <a:pt x="7182909" y="10538603"/>
                  <a:pt x="7187141" y="10541190"/>
                  <a:pt x="7189688" y="10546367"/>
                </a:cubicBezTo>
                <a:cubicBezTo>
                  <a:pt x="7192235" y="10551544"/>
                  <a:pt x="7193509" y="10562677"/>
                  <a:pt x="7193509" y="10579767"/>
                </a:cubicBezTo>
                <a:cubicBezTo>
                  <a:pt x="7193509" y="10593407"/>
                  <a:pt x="7192358" y="10602445"/>
                  <a:pt x="7190058" y="10606882"/>
                </a:cubicBezTo>
                <a:cubicBezTo>
                  <a:pt x="7187757" y="10611319"/>
                  <a:pt x="7170256" y="10619946"/>
                  <a:pt x="7137554" y="10632764"/>
                </a:cubicBezTo>
                <a:cubicBezTo>
                  <a:pt x="7106989" y="10644596"/>
                  <a:pt x="7087844" y="10654949"/>
                  <a:pt x="7080120" y="10663822"/>
                </a:cubicBezTo>
                <a:cubicBezTo>
                  <a:pt x="7072397" y="10672697"/>
                  <a:pt x="7068535" y="10689376"/>
                  <a:pt x="7068535" y="10713862"/>
                </a:cubicBezTo>
                <a:lnTo>
                  <a:pt x="7068535" y="10740730"/>
                </a:lnTo>
                <a:cubicBezTo>
                  <a:pt x="7068535" y="10773760"/>
                  <a:pt x="7075807" y="10795164"/>
                  <a:pt x="7090350" y="10804942"/>
                </a:cubicBezTo>
                <a:cubicBezTo>
                  <a:pt x="7104893" y="10814719"/>
                  <a:pt x="7120874" y="10819609"/>
                  <a:pt x="7138294" y="10819609"/>
                </a:cubicBezTo>
                <a:cubicBezTo>
                  <a:pt x="7151604" y="10819609"/>
                  <a:pt x="7163067" y="10816687"/>
                  <a:pt x="7172680" y="10810843"/>
                </a:cubicBezTo>
                <a:cubicBezTo>
                  <a:pt x="7182293" y="10804998"/>
                  <a:pt x="7190140" y="10796233"/>
                  <a:pt x="7196220" y="10784545"/>
                </a:cubicBezTo>
                <a:lnTo>
                  <a:pt x="7196220" y="10813692"/>
                </a:lnTo>
                <a:lnTo>
                  <a:pt x="7293094" y="10813692"/>
                </a:lnTo>
                <a:lnTo>
                  <a:pt x="7293094" y="10649526"/>
                </a:lnTo>
                <a:cubicBezTo>
                  <a:pt x="7293094" y="10595461"/>
                  <a:pt x="7291368" y="10559760"/>
                  <a:pt x="7287917" y="10542423"/>
                </a:cubicBezTo>
                <a:cubicBezTo>
                  <a:pt x="7284466" y="10525086"/>
                  <a:pt x="7274195" y="10510461"/>
                  <a:pt x="7257105" y="10498547"/>
                </a:cubicBezTo>
                <a:cubicBezTo>
                  <a:pt x="7240015" y="10486633"/>
                  <a:pt x="7214625" y="10480676"/>
                  <a:pt x="7180938" y="10480676"/>
                </a:cubicBezTo>
                <a:close/>
                <a:moveTo>
                  <a:pt x="6835238" y="10480676"/>
                </a:moveTo>
                <a:cubicBezTo>
                  <a:pt x="6813382" y="10480676"/>
                  <a:pt x="6794196" y="10484045"/>
                  <a:pt x="6777681" y="10490782"/>
                </a:cubicBezTo>
                <a:cubicBezTo>
                  <a:pt x="6761165" y="10497519"/>
                  <a:pt x="6749457" y="10507092"/>
                  <a:pt x="6742555" y="10519499"/>
                </a:cubicBezTo>
                <a:cubicBezTo>
                  <a:pt x="6735653" y="10531906"/>
                  <a:pt x="6732202" y="10551174"/>
                  <a:pt x="6732202" y="10577302"/>
                </a:cubicBezTo>
                <a:cubicBezTo>
                  <a:pt x="6732202" y="10595707"/>
                  <a:pt x="6735407" y="10611606"/>
                  <a:pt x="6741815" y="10625000"/>
                </a:cubicBezTo>
                <a:cubicBezTo>
                  <a:pt x="6748224" y="10638393"/>
                  <a:pt x="6766054" y="10653306"/>
                  <a:pt x="6795305" y="10669739"/>
                </a:cubicBezTo>
                <a:cubicBezTo>
                  <a:pt x="6830143" y="10689130"/>
                  <a:pt x="6849452" y="10700797"/>
                  <a:pt x="6853232" y="10704741"/>
                </a:cubicBezTo>
                <a:cubicBezTo>
                  <a:pt x="6856847" y="10708685"/>
                  <a:pt x="6858655" y="10718463"/>
                  <a:pt x="6858655" y="10734074"/>
                </a:cubicBezTo>
                <a:cubicBezTo>
                  <a:pt x="6858655" y="10745413"/>
                  <a:pt x="6857258" y="10752849"/>
                  <a:pt x="6854464" y="10756382"/>
                </a:cubicBezTo>
                <a:cubicBezTo>
                  <a:pt x="6851671" y="10759915"/>
                  <a:pt x="6846741" y="10761682"/>
                  <a:pt x="6839675" y="10761682"/>
                </a:cubicBezTo>
                <a:cubicBezTo>
                  <a:pt x="6833101" y="10761682"/>
                  <a:pt x="6828706" y="10759053"/>
                  <a:pt x="6826487" y="10753794"/>
                </a:cubicBezTo>
                <a:cubicBezTo>
                  <a:pt x="6824269" y="10748535"/>
                  <a:pt x="6823159" y="10737114"/>
                  <a:pt x="6823159" y="10719531"/>
                </a:cubicBezTo>
                <a:lnTo>
                  <a:pt x="6823159" y="10698825"/>
                </a:lnTo>
                <a:lnTo>
                  <a:pt x="6734914" y="10698825"/>
                </a:lnTo>
                <a:lnTo>
                  <a:pt x="6734914" y="10714601"/>
                </a:lnTo>
                <a:cubicBezTo>
                  <a:pt x="6734914" y="10741880"/>
                  <a:pt x="6738282" y="10762257"/>
                  <a:pt x="6745020" y="10775732"/>
                </a:cubicBezTo>
                <a:cubicBezTo>
                  <a:pt x="6751758" y="10789207"/>
                  <a:pt x="6764123" y="10799889"/>
                  <a:pt x="6782118" y="10807777"/>
                </a:cubicBezTo>
                <a:cubicBezTo>
                  <a:pt x="6800112" y="10815665"/>
                  <a:pt x="6821763" y="10819609"/>
                  <a:pt x="6847070" y="10819609"/>
                </a:cubicBezTo>
                <a:cubicBezTo>
                  <a:pt x="6869912" y="10819609"/>
                  <a:pt x="6889426" y="10815952"/>
                  <a:pt x="6905612" y="10808640"/>
                </a:cubicBezTo>
                <a:cubicBezTo>
                  <a:pt x="6921799" y="10801327"/>
                  <a:pt x="6933343" y="10790891"/>
                  <a:pt x="6940245" y="10777334"/>
                </a:cubicBezTo>
                <a:cubicBezTo>
                  <a:pt x="6947147" y="10763777"/>
                  <a:pt x="6950598" y="10743688"/>
                  <a:pt x="6950598" y="10717066"/>
                </a:cubicBezTo>
                <a:cubicBezTo>
                  <a:pt x="6950598" y="10693238"/>
                  <a:pt x="6946079" y="10675079"/>
                  <a:pt x="6937041" y="10662590"/>
                </a:cubicBezTo>
                <a:cubicBezTo>
                  <a:pt x="6928003" y="10650101"/>
                  <a:pt x="6909022" y="10636790"/>
                  <a:pt x="6880100" y="10622658"/>
                </a:cubicBezTo>
                <a:cubicBezTo>
                  <a:pt x="6858408" y="10611976"/>
                  <a:pt x="6844071" y="10603842"/>
                  <a:pt x="6837086" y="10598255"/>
                </a:cubicBezTo>
                <a:cubicBezTo>
                  <a:pt x="6830102" y="10592667"/>
                  <a:pt x="6825912" y="10587532"/>
                  <a:pt x="6824515" y="10582849"/>
                </a:cubicBezTo>
                <a:cubicBezTo>
                  <a:pt x="6823118" y="10578165"/>
                  <a:pt x="6822420" y="10570811"/>
                  <a:pt x="6822420" y="10560787"/>
                </a:cubicBezTo>
                <a:cubicBezTo>
                  <a:pt x="6822420" y="10553392"/>
                  <a:pt x="6823817" y="10547846"/>
                  <a:pt x="6826610" y="10544149"/>
                </a:cubicBezTo>
                <a:cubicBezTo>
                  <a:pt x="6829404" y="10540451"/>
                  <a:pt x="6833594" y="10538603"/>
                  <a:pt x="6839182" y="10538603"/>
                </a:cubicBezTo>
                <a:cubicBezTo>
                  <a:pt x="6846084" y="10538603"/>
                  <a:pt x="6850397" y="10540615"/>
                  <a:pt x="6852123" y="10544641"/>
                </a:cubicBezTo>
                <a:cubicBezTo>
                  <a:pt x="6853848" y="10548667"/>
                  <a:pt x="6854711" y="10558240"/>
                  <a:pt x="6854711" y="10573359"/>
                </a:cubicBezTo>
                <a:lnTo>
                  <a:pt x="6854711" y="10591106"/>
                </a:lnTo>
                <a:lnTo>
                  <a:pt x="6942957" y="10591106"/>
                </a:lnTo>
                <a:lnTo>
                  <a:pt x="6942957" y="10572126"/>
                </a:lnTo>
                <a:cubicBezTo>
                  <a:pt x="6942957" y="10555693"/>
                  <a:pt x="6942094" y="10543615"/>
                  <a:pt x="6940368" y="10535891"/>
                </a:cubicBezTo>
                <a:cubicBezTo>
                  <a:pt x="6938643" y="10528167"/>
                  <a:pt x="6933713" y="10519787"/>
                  <a:pt x="6925579" y="10510749"/>
                </a:cubicBezTo>
                <a:cubicBezTo>
                  <a:pt x="6917444" y="10501710"/>
                  <a:pt x="6905777" y="10494439"/>
                  <a:pt x="6890576" y="10488933"/>
                </a:cubicBezTo>
                <a:cubicBezTo>
                  <a:pt x="6875376" y="10483428"/>
                  <a:pt x="6856929" y="10480676"/>
                  <a:pt x="6835238" y="10480676"/>
                </a:cubicBezTo>
                <a:close/>
                <a:moveTo>
                  <a:pt x="6437248" y="10480676"/>
                </a:moveTo>
                <a:cubicBezTo>
                  <a:pt x="6414406" y="10480676"/>
                  <a:pt x="6394193" y="10485071"/>
                  <a:pt x="6376610" y="10493863"/>
                </a:cubicBezTo>
                <a:cubicBezTo>
                  <a:pt x="6359026" y="10502655"/>
                  <a:pt x="6346373" y="10515309"/>
                  <a:pt x="6338649" y="10531824"/>
                </a:cubicBezTo>
                <a:cubicBezTo>
                  <a:pt x="6330926" y="10548339"/>
                  <a:pt x="6327064" y="10570894"/>
                  <a:pt x="6327064" y="10599487"/>
                </a:cubicBezTo>
                <a:lnTo>
                  <a:pt x="6327064" y="10694881"/>
                </a:lnTo>
                <a:cubicBezTo>
                  <a:pt x="6327064" y="10719202"/>
                  <a:pt x="6328790" y="10737731"/>
                  <a:pt x="6332241" y="10750466"/>
                </a:cubicBezTo>
                <a:cubicBezTo>
                  <a:pt x="6335691" y="10763202"/>
                  <a:pt x="6341895" y="10774870"/>
                  <a:pt x="6350851" y="10785469"/>
                </a:cubicBezTo>
                <a:cubicBezTo>
                  <a:pt x="6359807" y="10796068"/>
                  <a:pt x="6372337" y="10804408"/>
                  <a:pt x="6388442" y="10810488"/>
                </a:cubicBezTo>
                <a:cubicBezTo>
                  <a:pt x="6404546" y="10816569"/>
                  <a:pt x="6423116" y="10819609"/>
                  <a:pt x="6444150" y="10819609"/>
                </a:cubicBezTo>
                <a:cubicBezTo>
                  <a:pt x="6465842" y="10819609"/>
                  <a:pt x="6483877" y="10816527"/>
                  <a:pt x="6498256" y="10810365"/>
                </a:cubicBezTo>
                <a:cubicBezTo>
                  <a:pt x="6512635" y="10804203"/>
                  <a:pt x="6524508" y="10794959"/>
                  <a:pt x="6533875" y="10782634"/>
                </a:cubicBezTo>
                <a:cubicBezTo>
                  <a:pt x="6543242" y="10770309"/>
                  <a:pt x="6549199" y="10758724"/>
                  <a:pt x="6551746" y="10747878"/>
                </a:cubicBezTo>
                <a:cubicBezTo>
                  <a:pt x="6554293" y="10737032"/>
                  <a:pt x="6555566" y="10721503"/>
                  <a:pt x="6555566" y="10701290"/>
                </a:cubicBezTo>
                <a:lnTo>
                  <a:pt x="6555566" y="10677134"/>
                </a:lnTo>
                <a:lnTo>
                  <a:pt x="6461158" y="10677134"/>
                </a:lnTo>
                <a:lnTo>
                  <a:pt x="6461158" y="10720271"/>
                </a:lnTo>
                <a:cubicBezTo>
                  <a:pt x="6461158" y="10736539"/>
                  <a:pt x="6459885" y="10747508"/>
                  <a:pt x="6457337" y="10753178"/>
                </a:cubicBezTo>
                <a:cubicBezTo>
                  <a:pt x="6454790" y="10758847"/>
                  <a:pt x="6449737" y="10761682"/>
                  <a:pt x="6442178" y="10761682"/>
                </a:cubicBezTo>
                <a:cubicBezTo>
                  <a:pt x="6436098" y="10761682"/>
                  <a:pt x="6431989" y="10759546"/>
                  <a:pt x="6429853" y="10755273"/>
                </a:cubicBezTo>
                <a:cubicBezTo>
                  <a:pt x="6427717" y="10751000"/>
                  <a:pt x="6426649" y="10741469"/>
                  <a:pt x="6426649" y="10726679"/>
                </a:cubicBezTo>
                <a:lnTo>
                  <a:pt x="6426649" y="10655935"/>
                </a:lnTo>
                <a:lnTo>
                  <a:pt x="6555566" y="10655935"/>
                </a:lnTo>
                <a:lnTo>
                  <a:pt x="6555566" y="10612552"/>
                </a:lnTo>
                <a:cubicBezTo>
                  <a:pt x="6555566" y="10580836"/>
                  <a:pt x="6551910" y="10556227"/>
                  <a:pt x="6544597" y="10538726"/>
                </a:cubicBezTo>
                <a:cubicBezTo>
                  <a:pt x="6537285" y="10521225"/>
                  <a:pt x="6524549" y="10507174"/>
                  <a:pt x="6506390" y="10496575"/>
                </a:cubicBezTo>
                <a:cubicBezTo>
                  <a:pt x="6488232" y="10485976"/>
                  <a:pt x="6465184" y="10480676"/>
                  <a:pt x="6437248" y="10480676"/>
                </a:cubicBezTo>
                <a:close/>
                <a:moveTo>
                  <a:pt x="6187538" y="10480676"/>
                </a:moveTo>
                <a:cubicBezTo>
                  <a:pt x="6165682" y="10480676"/>
                  <a:pt x="6146496" y="10484045"/>
                  <a:pt x="6129981" y="10490782"/>
                </a:cubicBezTo>
                <a:cubicBezTo>
                  <a:pt x="6113466" y="10497519"/>
                  <a:pt x="6101758" y="10507092"/>
                  <a:pt x="6094855" y="10519499"/>
                </a:cubicBezTo>
                <a:cubicBezTo>
                  <a:pt x="6087953" y="10531906"/>
                  <a:pt x="6084503" y="10551174"/>
                  <a:pt x="6084503" y="10577302"/>
                </a:cubicBezTo>
                <a:cubicBezTo>
                  <a:pt x="6084503" y="10595707"/>
                  <a:pt x="6087708" y="10611606"/>
                  <a:pt x="6094116" y="10625000"/>
                </a:cubicBezTo>
                <a:cubicBezTo>
                  <a:pt x="6100524" y="10638393"/>
                  <a:pt x="6118355" y="10653306"/>
                  <a:pt x="6147605" y="10669739"/>
                </a:cubicBezTo>
                <a:cubicBezTo>
                  <a:pt x="6182443" y="10689130"/>
                  <a:pt x="6201752" y="10700797"/>
                  <a:pt x="6205532" y="10704741"/>
                </a:cubicBezTo>
                <a:cubicBezTo>
                  <a:pt x="6209147" y="10708685"/>
                  <a:pt x="6210955" y="10718463"/>
                  <a:pt x="6210955" y="10734074"/>
                </a:cubicBezTo>
                <a:cubicBezTo>
                  <a:pt x="6210955" y="10745413"/>
                  <a:pt x="6209558" y="10752849"/>
                  <a:pt x="6206764" y="10756382"/>
                </a:cubicBezTo>
                <a:cubicBezTo>
                  <a:pt x="6203971" y="10759915"/>
                  <a:pt x="6199041" y="10761682"/>
                  <a:pt x="6191975" y="10761682"/>
                </a:cubicBezTo>
                <a:cubicBezTo>
                  <a:pt x="6185401" y="10761682"/>
                  <a:pt x="6181006" y="10759053"/>
                  <a:pt x="6178787" y="10753794"/>
                </a:cubicBezTo>
                <a:cubicBezTo>
                  <a:pt x="6176569" y="10748535"/>
                  <a:pt x="6175459" y="10737114"/>
                  <a:pt x="6175459" y="10719531"/>
                </a:cubicBezTo>
                <a:lnTo>
                  <a:pt x="6175459" y="10698825"/>
                </a:lnTo>
                <a:lnTo>
                  <a:pt x="6087214" y="10698825"/>
                </a:lnTo>
                <a:lnTo>
                  <a:pt x="6087214" y="10714601"/>
                </a:lnTo>
                <a:cubicBezTo>
                  <a:pt x="6087214" y="10741880"/>
                  <a:pt x="6090584" y="10762257"/>
                  <a:pt x="6097320" y="10775732"/>
                </a:cubicBezTo>
                <a:cubicBezTo>
                  <a:pt x="6104058" y="10789207"/>
                  <a:pt x="6116423" y="10799889"/>
                  <a:pt x="6134418" y="10807777"/>
                </a:cubicBezTo>
                <a:cubicBezTo>
                  <a:pt x="6152412" y="10815665"/>
                  <a:pt x="6174063" y="10819609"/>
                  <a:pt x="6199370" y="10819609"/>
                </a:cubicBezTo>
                <a:cubicBezTo>
                  <a:pt x="6222212" y="10819609"/>
                  <a:pt x="6241726" y="10815952"/>
                  <a:pt x="6257912" y="10808640"/>
                </a:cubicBezTo>
                <a:cubicBezTo>
                  <a:pt x="6274099" y="10801327"/>
                  <a:pt x="6285643" y="10790891"/>
                  <a:pt x="6292545" y="10777334"/>
                </a:cubicBezTo>
                <a:cubicBezTo>
                  <a:pt x="6299447" y="10763777"/>
                  <a:pt x="6302898" y="10743688"/>
                  <a:pt x="6302898" y="10717066"/>
                </a:cubicBezTo>
                <a:cubicBezTo>
                  <a:pt x="6302898" y="10693238"/>
                  <a:pt x="6298379" y="10675079"/>
                  <a:pt x="6289341" y="10662590"/>
                </a:cubicBezTo>
                <a:cubicBezTo>
                  <a:pt x="6280303" y="10650101"/>
                  <a:pt x="6261322" y="10636790"/>
                  <a:pt x="6232400" y="10622658"/>
                </a:cubicBezTo>
                <a:cubicBezTo>
                  <a:pt x="6210708" y="10611976"/>
                  <a:pt x="6196371" y="10603842"/>
                  <a:pt x="6189386" y="10598255"/>
                </a:cubicBezTo>
                <a:cubicBezTo>
                  <a:pt x="6182402" y="10592667"/>
                  <a:pt x="6178212" y="10587532"/>
                  <a:pt x="6176815" y="10582849"/>
                </a:cubicBezTo>
                <a:cubicBezTo>
                  <a:pt x="6175418" y="10578165"/>
                  <a:pt x="6174720" y="10570811"/>
                  <a:pt x="6174720" y="10560787"/>
                </a:cubicBezTo>
                <a:cubicBezTo>
                  <a:pt x="6174720" y="10553392"/>
                  <a:pt x="6176117" y="10547846"/>
                  <a:pt x="6178910" y="10544149"/>
                </a:cubicBezTo>
                <a:cubicBezTo>
                  <a:pt x="6181704" y="10540451"/>
                  <a:pt x="6185894" y="10538603"/>
                  <a:pt x="6191482" y="10538603"/>
                </a:cubicBezTo>
                <a:cubicBezTo>
                  <a:pt x="6198384" y="10538603"/>
                  <a:pt x="6202697" y="10540615"/>
                  <a:pt x="6204423" y="10544641"/>
                </a:cubicBezTo>
                <a:cubicBezTo>
                  <a:pt x="6206148" y="10548667"/>
                  <a:pt x="6207011" y="10558240"/>
                  <a:pt x="6207011" y="10573359"/>
                </a:cubicBezTo>
                <a:lnTo>
                  <a:pt x="6207011" y="10591106"/>
                </a:lnTo>
                <a:lnTo>
                  <a:pt x="6295257" y="10591106"/>
                </a:lnTo>
                <a:lnTo>
                  <a:pt x="6295257" y="10572126"/>
                </a:lnTo>
                <a:cubicBezTo>
                  <a:pt x="6295257" y="10555693"/>
                  <a:pt x="6294394" y="10543615"/>
                  <a:pt x="6292669" y="10535891"/>
                </a:cubicBezTo>
                <a:cubicBezTo>
                  <a:pt x="6290943" y="10528167"/>
                  <a:pt x="6286013" y="10519787"/>
                  <a:pt x="6277879" y="10510749"/>
                </a:cubicBezTo>
                <a:cubicBezTo>
                  <a:pt x="6269744" y="10501710"/>
                  <a:pt x="6258077" y="10494439"/>
                  <a:pt x="6242876" y="10488933"/>
                </a:cubicBezTo>
                <a:cubicBezTo>
                  <a:pt x="6227676" y="10483428"/>
                  <a:pt x="6209229" y="10480676"/>
                  <a:pt x="6187538" y="10480676"/>
                </a:cubicBezTo>
                <a:close/>
                <a:moveTo>
                  <a:pt x="7706799" y="10442962"/>
                </a:moveTo>
                <a:lnTo>
                  <a:pt x="7706799" y="10494480"/>
                </a:lnTo>
                <a:lnTo>
                  <a:pt x="7685353" y="10494480"/>
                </a:lnTo>
                <a:lnTo>
                  <a:pt x="7685353" y="10546244"/>
                </a:lnTo>
                <a:lnTo>
                  <a:pt x="7706799" y="10546244"/>
                </a:lnTo>
                <a:lnTo>
                  <a:pt x="7706799" y="10712383"/>
                </a:lnTo>
                <a:cubicBezTo>
                  <a:pt x="7706799" y="10744920"/>
                  <a:pt x="7707702" y="10765585"/>
                  <a:pt x="7709510" y="10774377"/>
                </a:cubicBezTo>
                <a:cubicBezTo>
                  <a:pt x="7711318" y="10783168"/>
                  <a:pt x="7715919" y="10790974"/>
                  <a:pt x="7723314" y="10797793"/>
                </a:cubicBezTo>
                <a:cubicBezTo>
                  <a:pt x="7730709" y="10804613"/>
                  <a:pt x="7739254" y="10808968"/>
                  <a:pt x="7748949" y="10810858"/>
                </a:cubicBezTo>
                <a:cubicBezTo>
                  <a:pt x="7758645" y="10812748"/>
                  <a:pt x="7774831" y="10813692"/>
                  <a:pt x="7797509" y="10813692"/>
                </a:cubicBezTo>
                <a:lnTo>
                  <a:pt x="7837688" y="10813692"/>
                </a:lnTo>
                <a:lnTo>
                  <a:pt x="7837688" y="10760942"/>
                </a:lnTo>
                <a:cubicBezTo>
                  <a:pt x="7821419" y="10760942"/>
                  <a:pt x="7812176" y="10759710"/>
                  <a:pt x="7809957" y="10757245"/>
                </a:cubicBezTo>
                <a:cubicBezTo>
                  <a:pt x="7807739" y="10754780"/>
                  <a:pt x="7806630" y="10742784"/>
                  <a:pt x="7806630" y="10721257"/>
                </a:cubicBezTo>
                <a:lnTo>
                  <a:pt x="7806630" y="10546244"/>
                </a:lnTo>
                <a:lnTo>
                  <a:pt x="7833498" y="10546244"/>
                </a:lnTo>
                <a:lnTo>
                  <a:pt x="7833498" y="10494480"/>
                </a:lnTo>
                <a:lnTo>
                  <a:pt x="7806630" y="10494480"/>
                </a:lnTo>
                <a:lnTo>
                  <a:pt x="7806630" y="10442962"/>
                </a:lnTo>
                <a:close/>
                <a:moveTo>
                  <a:pt x="6592373" y="10442962"/>
                </a:moveTo>
                <a:lnTo>
                  <a:pt x="6592373" y="10494480"/>
                </a:lnTo>
                <a:lnTo>
                  <a:pt x="6570928" y="10494480"/>
                </a:lnTo>
                <a:lnTo>
                  <a:pt x="6570928" y="10546244"/>
                </a:lnTo>
                <a:lnTo>
                  <a:pt x="6592373" y="10546244"/>
                </a:lnTo>
                <a:lnTo>
                  <a:pt x="6592373" y="10712383"/>
                </a:lnTo>
                <a:cubicBezTo>
                  <a:pt x="6592373" y="10744920"/>
                  <a:pt x="6593277" y="10765585"/>
                  <a:pt x="6595085" y="10774377"/>
                </a:cubicBezTo>
                <a:cubicBezTo>
                  <a:pt x="6596893" y="10783168"/>
                  <a:pt x="6601494" y="10790974"/>
                  <a:pt x="6608889" y="10797793"/>
                </a:cubicBezTo>
                <a:cubicBezTo>
                  <a:pt x="6616284" y="10804613"/>
                  <a:pt x="6624829" y="10808968"/>
                  <a:pt x="6634524" y="10810858"/>
                </a:cubicBezTo>
                <a:cubicBezTo>
                  <a:pt x="6644220" y="10812748"/>
                  <a:pt x="6660407" y="10813692"/>
                  <a:pt x="6683084" y="10813692"/>
                </a:cubicBezTo>
                <a:lnTo>
                  <a:pt x="6723263" y="10813692"/>
                </a:lnTo>
                <a:lnTo>
                  <a:pt x="6723263" y="10760942"/>
                </a:lnTo>
                <a:cubicBezTo>
                  <a:pt x="6706994" y="10760942"/>
                  <a:pt x="6697751" y="10759710"/>
                  <a:pt x="6695532" y="10757245"/>
                </a:cubicBezTo>
                <a:cubicBezTo>
                  <a:pt x="6693314" y="10754780"/>
                  <a:pt x="6692205" y="10742784"/>
                  <a:pt x="6692205" y="10721257"/>
                </a:cubicBezTo>
                <a:lnTo>
                  <a:pt x="6692205" y="10546244"/>
                </a:lnTo>
                <a:lnTo>
                  <a:pt x="6719073" y="10546244"/>
                </a:lnTo>
                <a:lnTo>
                  <a:pt x="6719073" y="10494480"/>
                </a:lnTo>
                <a:lnTo>
                  <a:pt x="6692205" y="10494480"/>
                </a:lnTo>
                <a:lnTo>
                  <a:pt x="6692205" y="10442962"/>
                </a:lnTo>
                <a:close/>
                <a:moveTo>
                  <a:pt x="9397072" y="10414614"/>
                </a:moveTo>
                <a:lnTo>
                  <a:pt x="9397072" y="10813692"/>
                </a:lnTo>
                <a:lnTo>
                  <a:pt x="9499614" y="10813692"/>
                </a:lnTo>
                <a:lnTo>
                  <a:pt x="9499614" y="10414614"/>
                </a:lnTo>
                <a:close/>
                <a:moveTo>
                  <a:pt x="8873197" y="10414614"/>
                </a:moveTo>
                <a:lnTo>
                  <a:pt x="8873197" y="10813692"/>
                </a:lnTo>
                <a:lnTo>
                  <a:pt x="8966372" y="10813692"/>
                </a:lnTo>
                <a:lnTo>
                  <a:pt x="8972782" y="10788981"/>
                </a:lnTo>
                <a:cubicBezTo>
                  <a:pt x="8981162" y="10799190"/>
                  <a:pt x="8990406" y="10806847"/>
                  <a:pt x="9000512" y="10811952"/>
                </a:cubicBezTo>
                <a:cubicBezTo>
                  <a:pt x="9010619" y="10817056"/>
                  <a:pt x="9021506" y="10819609"/>
                  <a:pt x="9033173" y="10819609"/>
                </a:cubicBezTo>
                <a:cubicBezTo>
                  <a:pt x="9049442" y="10819609"/>
                  <a:pt x="9063492" y="10815295"/>
                  <a:pt x="9075324" y="10806668"/>
                </a:cubicBezTo>
                <a:cubicBezTo>
                  <a:pt x="9087156" y="10798040"/>
                  <a:pt x="9094674" y="10787852"/>
                  <a:pt x="9097878" y="10776102"/>
                </a:cubicBezTo>
                <a:cubicBezTo>
                  <a:pt x="9101083" y="10764352"/>
                  <a:pt x="9102685" y="10746481"/>
                  <a:pt x="9102685" y="10722489"/>
                </a:cubicBezTo>
                <a:lnTo>
                  <a:pt x="9102685" y="10575084"/>
                </a:lnTo>
                <a:cubicBezTo>
                  <a:pt x="9102685" y="10550927"/>
                  <a:pt x="9102151" y="10535152"/>
                  <a:pt x="9101083" y="10527757"/>
                </a:cubicBezTo>
                <a:cubicBezTo>
                  <a:pt x="9100015" y="10520362"/>
                  <a:pt x="9096852" y="10512802"/>
                  <a:pt x="9091593" y="10505079"/>
                </a:cubicBezTo>
                <a:cubicBezTo>
                  <a:pt x="9086334" y="10497355"/>
                  <a:pt x="9078693" y="10491357"/>
                  <a:pt x="9068668" y="10487085"/>
                </a:cubicBezTo>
                <a:cubicBezTo>
                  <a:pt x="9058644" y="10482812"/>
                  <a:pt x="9046813" y="10480676"/>
                  <a:pt x="9033173" y="10480676"/>
                </a:cubicBezTo>
                <a:cubicBezTo>
                  <a:pt x="9021341" y="10480676"/>
                  <a:pt x="9010372" y="10483022"/>
                  <a:pt x="9000266" y="10487716"/>
                </a:cubicBezTo>
                <a:cubicBezTo>
                  <a:pt x="8990160" y="10492410"/>
                  <a:pt x="8980998" y="10499533"/>
                  <a:pt x="8972782" y="10509085"/>
                </a:cubicBezTo>
                <a:lnTo>
                  <a:pt x="8972782" y="10414614"/>
                </a:lnTo>
                <a:close/>
                <a:moveTo>
                  <a:pt x="8473146" y="10414614"/>
                </a:moveTo>
                <a:lnTo>
                  <a:pt x="8473146" y="10813692"/>
                </a:lnTo>
                <a:lnTo>
                  <a:pt x="8575690" y="10813692"/>
                </a:lnTo>
                <a:lnTo>
                  <a:pt x="8575690" y="10414614"/>
                </a:lnTo>
                <a:close/>
                <a:moveTo>
                  <a:pt x="7854022" y="10414614"/>
                </a:moveTo>
                <a:lnTo>
                  <a:pt x="7854022" y="10813692"/>
                </a:lnTo>
                <a:lnTo>
                  <a:pt x="7953607" y="10813692"/>
                </a:lnTo>
                <a:lnTo>
                  <a:pt x="7953607" y="10580260"/>
                </a:lnTo>
                <a:cubicBezTo>
                  <a:pt x="7953607" y="10563663"/>
                  <a:pt x="7954675" y="10552570"/>
                  <a:pt x="7956811" y="10546983"/>
                </a:cubicBezTo>
                <a:cubicBezTo>
                  <a:pt x="7958947" y="10541396"/>
                  <a:pt x="7963056" y="10538603"/>
                  <a:pt x="7969136" y="10538603"/>
                </a:cubicBezTo>
                <a:cubicBezTo>
                  <a:pt x="7975709" y="10538603"/>
                  <a:pt x="7979941" y="10541314"/>
                  <a:pt x="7981830" y="10546737"/>
                </a:cubicBezTo>
                <a:cubicBezTo>
                  <a:pt x="7983720" y="10552160"/>
                  <a:pt x="7984665" y="10564403"/>
                  <a:pt x="7984665" y="10583465"/>
                </a:cubicBezTo>
                <a:lnTo>
                  <a:pt x="7984665" y="10813692"/>
                </a:lnTo>
                <a:lnTo>
                  <a:pt x="8084250" y="10813692"/>
                </a:lnTo>
                <a:lnTo>
                  <a:pt x="8084250" y="10588148"/>
                </a:lnTo>
                <a:cubicBezTo>
                  <a:pt x="8084250" y="10557418"/>
                  <a:pt x="8082894" y="10536261"/>
                  <a:pt x="8080183" y="10524675"/>
                </a:cubicBezTo>
                <a:cubicBezTo>
                  <a:pt x="8077471" y="10513090"/>
                  <a:pt x="8069994" y="10502861"/>
                  <a:pt x="8057751" y="10493987"/>
                </a:cubicBezTo>
                <a:cubicBezTo>
                  <a:pt x="8045509" y="10485112"/>
                  <a:pt x="8030678" y="10480676"/>
                  <a:pt x="8013259" y="10480676"/>
                </a:cubicBezTo>
                <a:cubicBezTo>
                  <a:pt x="8001920" y="10480676"/>
                  <a:pt x="7991280" y="10482653"/>
                  <a:pt x="7981337" y="10486607"/>
                </a:cubicBezTo>
                <a:cubicBezTo>
                  <a:pt x="7971395" y="10490561"/>
                  <a:pt x="7962152" y="10496493"/>
                  <a:pt x="7953607" y="10504401"/>
                </a:cubicBezTo>
                <a:lnTo>
                  <a:pt x="7953607" y="10414614"/>
                </a:lnTo>
                <a:close/>
                <a:moveTo>
                  <a:pt x="7473022" y="10414614"/>
                </a:moveTo>
                <a:lnTo>
                  <a:pt x="7473022" y="10813692"/>
                </a:lnTo>
                <a:lnTo>
                  <a:pt x="7575565" y="10813692"/>
                </a:lnTo>
                <a:lnTo>
                  <a:pt x="7575565" y="10414614"/>
                </a:lnTo>
                <a:close/>
                <a:moveTo>
                  <a:pt x="7330147" y="10414614"/>
                </a:moveTo>
                <a:lnTo>
                  <a:pt x="7330147" y="10813692"/>
                </a:lnTo>
                <a:lnTo>
                  <a:pt x="7432690" y="10813692"/>
                </a:lnTo>
                <a:lnTo>
                  <a:pt x="7432690" y="10414614"/>
                </a:lnTo>
                <a:close/>
                <a:moveTo>
                  <a:pt x="7702273" y="10125953"/>
                </a:moveTo>
                <a:lnTo>
                  <a:pt x="7702273" y="10204092"/>
                </a:lnTo>
                <a:lnTo>
                  <a:pt x="7719035" y="10204092"/>
                </a:lnTo>
                <a:cubicBezTo>
                  <a:pt x="7717720" y="10213460"/>
                  <a:pt x="7712133" y="10220937"/>
                  <a:pt x="7702273" y="10226524"/>
                </a:cubicBezTo>
                <a:lnTo>
                  <a:pt x="7702273" y="10255118"/>
                </a:lnTo>
                <a:cubicBezTo>
                  <a:pt x="7716077" y="10252323"/>
                  <a:pt x="7728443" y="10246736"/>
                  <a:pt x="7739371" y="10238356"/>
                </a:cubicBezTo>
                <a:cubicBezTo>
                  <a:pt x="7750299" y="10229975"/>
                  <a:pt x="7757981" y="10219786"/>
                  <a:pt x="7762418" y="10207790"/>
                </a:cubicBezTo>
                <a:cubicBezTo>
                  <a:pt x="7766855" y="10195794"/>
                  <a:pt x="7769074" y="10180429"/>
                  <a:pt x="7769074" y="10161695"/>
                </a:cubicBezTo>
                <a:lnTo>
                  <a:pt x="7769074" y="10125953"/>
                </a:lnTo>
                <a:close/>
                <a:moveTo>
                  <a:pt x="9927184" y="10048553"/>
                </a:moveTo>
                <a:lnTo>
                  <a:pt x="9927184" y="10115847"/>
                </a:lnTo>
                <a:cubicBezTo>
                  <a:pt x="9927184" y="10132280"/>
                  <a:pt x="9926239" y="10142428"/>
                  <a:pt x="9924349" y="10146289"/>
                </a:cubicBezTo>
                <a:cubicBezTo>
                  <a:pt x="9922459" y="10150151"/>
                  <a:pt x="9918392" y="10152082"/>
                  <a:pt x="9912147" y="10152082"/>
                </a:cubicBezTo>
                <a:cubicBezTo>
                  <a:pt x="9905574" y="10152082"/>
                  <a:pt x="9901178" y="10149617"/>
                  <a:pt x="9898960" y="10144687"/>
                </a:cubicBezTo>
                <a:cubicBezTo>
                  <a:pt x="9896741" y="10139757"/>
                  <a:pt x="9895632" y="10128829"/>
                  <a:pt x="9895632" y="10111903"/>
                </a:cubicBezTo>
                <a:cubicBezTo>
                  <a:pt x="9895632" y="10097113"/>
                  <a:pt x="9896906" y="10085774"/>
                  <a:pt x="9899453" y="10077886"/>
                </a:cubicBezTo>
                <a:cubicBezTo>
                  <a:pt x="9902000" y="10069999"/>
                  <a:pt x="9911243" y="10060221"/>
                  <a:pt x="9927184" y="10048553"/>
                </a:cubicBezTo>
                <a:close/>
                <a:moveTo>
                  <a:pt x="6898234" y="10048553"/>
                </a:moveTo>
                <a:lnTo>
                  <a:pt x="6898234" y="10115847"/>
                </a:lnTo>
                <a:cubicBezTo>
                  <a:pt x="6898234" y="10132280"/>
                  <a:pt x="6897289" y="10142428"/>
                  <a:pt x="6895399" y="10146289"/>
                </a:cubicBezTo>
                <a:cubicBezTo>
                  <a:pt x="6893509" y="10150151"/>
                  <a:pt x="6889442" y="10152082"/>
                  <a:pt x="6883198" y="10152082"/>
                </a:cubicBezTo>
                <a:cubicBezTo>
                  <a:pt x="6876624" y="10152082"/>
                  <a:pt x="6872228" y="10149617"/>
                  <a:pt x="6870010" y="10144687"/>
                </a:cubicBezTo>
                <a:cubicBezTo>
                  <a:pt x="6867792" y="10139757"/>
                  <a:pt x="6866682" y="10128829"/>
                  <a:pt x="6866682" y="10111903"/>
                </a:cubicBezTo>
                <a:cubicBezTo>
                  <a:pt x="6866682" y="10097113"/>
                  <a:pt x="6867956" y="10085774"/>
                  <a:pt x="6870503" y="10077886"/>
                </a:cubicBezTo>
                <a:cubicBezTo>
                  <a:pt x="6873050" y="10069999"/>
                  <a:pt x="6882294" y="10060221"/>
                  <a:pt x="6898234" y="10048553"/>
                </a:cubicBezTo>
                <a:close/>
                <a:moveTo>
                  <a:pt x="9480899" y="9929003"/>
                </a:moveTo>
                <a:cubicBezTo>
                  <a:pt x="9486815" y="9929003"/>
                  <a:pt x="9490636" y="9931057"/>
                  <a:pt x="9492361" y="9935165"/>
                </a:cubicBezTo>
                <a:cubicBezTo>
                  <a:pt x="9494087" y="9939273"/>
                  <a:pt x="9494950" y="9948804"/>
                  <a:pt x="9494950" y="9963759"/>
                </a:cubicBezTo>
                <a:lnTo>
                  <a:pt x="9494950" y="10065068"/>
                </a:lnTo>
                <a:cubicBezTo>
                  <a:pt x="9494950" y="10083638"/>
                  <a:pt x="9493964" y="10095552"/>
                  <a:pt x="9491992" y="10100810"/>
                </a:cubicBezTo>
                <a:cubicBezTo>
                  <a:pt x="9490020" y="10106069"/>
                  <a:pt x="9485747" y="10108699"/>
                  <a:pt x="9479174" y="10108699"/>
                </a:cubicBezTo>
                <a:cubicBezTo>
                  <a:pt x="9473422" y="10108699"/>
                  <a:pt x="9469643" y="10106521"/>
                  <a:pt x="9467835" y="10102167"/>
                </a:cubicBezTo>
                <a:cubicBezTo>
                  <a:pt x="9466027" y="10097812"/>
                  <a:pt x="9465124" y="10088321"/>
                  <a:pt x="9465124" y="10073696"/>
                </a:cubicBezTo>
                <a:lnTo>
                  <a:pt x="9465124" y="9963759"/>
                </a:lnTo>
                <a:cubicBezTo>
                  <a:pt x="9465124" y="9949955"/>
                  <a:pt x="9466315" y="9940710"/>
                  <a:pt x="9468698" y="9936028"/>
                </a:cubicBezTo>
                <a:cubicBezTo>
                  <a:pt x="9471080" y="9931344"/>
                  <a:pt x="9475148" y="9929003"/>
                  <a:pt x="9480899" y="9929003"/>
                </a:cubicBezTo>
                <a:close/>
                <a:moveTo>
                  <a:pt x="9222738" y="9929003"/>
                </a:moveTo>
                <a:cubicBezTo>
                  <a:pt x="9228654" y="9929003"/>
                  <a:pt x="9232516" y="9931180"/>
                  <a:pt x="9234324" y="9935535"/>
                </a:cubicBezTo>
                <a:cubicBezTo>
                  <a:pt x="9236131" y="9939889"/>
                  <a:pt x="9237035" y="9950447"/>
                  <a:pt x="9237035" y="9967209"/>
                </a:cubicBezTo>
                <a:lnTo>
                  <a:pt x="9237035" y="10118065"/>
                </a:lnTo>
                <a:cubicBezTo>
                  <a:pt x="9237035" y="10132198"/>
                  <a:pt x="9236090" y="10141400"/>
                  <a:pt x="9234200" y="10145673"/>
                </a:cubicBezTo>
                <a:cubicBezTo>
                  <a:pt x="9232310" y="10149946"/>
                  <a:pt x="9228408" y="10152082"/>
                  <a:pt x="9222492" y="10152082"/>
                </a:cubicBezTo>
                <a:cubicBezTo>
                  <a:pt x="9216740" y="10152082"/>
                  <a:pt x="9212878" y="10149740"/>
                  <a:pt x="9210906" y="10145056"/>
                </a:cubicBezTo>
                <a:cubicBezTo>
                  <a:pt x="9208934" y="10140373"/>
                  <a:pt x="9207948" y="10130308"/>
                  <a:pt x="9207948" y="10114861"/>
                </a:cubicBezTo>
                <a:lnTo>
                  <a:pt x="9207948" y="9967209"/>
                </a:lnTo>
                <a:cubicBezTo>
                  <a:pt x="9207948" y="9950447"/>
                  <a:pt x="9208934" y="9939889"/>
                  <a:pt x="9210906" y="9935535"/>
                </a:cubicBezTo>
                <a:cubicBezTo>
                  <a:pt x="9212878" y="9931180"/>
                  <a:pt x="9216822" y="9929003"/>
                  <a:pt x="9222738" y="9929003"/>
                </a:cubicBezTo>
                <a:close/>
                <a:moveTo>
                  <a:pt x="8778761" y="9929003"/>
                </a:moveTo>
                <a:cubicBezTo>
                  <a:pt x="8785498" y="9929003"/>
                  <a:pt x="8789606" y="9931138"/>
                  <a:pt x="8791086" y="9935411"/>
                </a:cubicBezTo>
                <a:cubicBezTo>
                  <a:pt x="8792564" y="9939684"/>
                  <a:pt x="8793304" y="9951927"/>
                  <a:pt x="8793304" y="9972140"/>
                </a:cubicBezTo>
                <a:lnTo>
                  <a:pt x="8793304" y="10112396"/>
                </a:lnTo>
                <a:cubicBezTo>
                  <a:pt x="8793304" y="10129815"/>
                  <a:pt x="8792524" y="10140784"/>
                  <a:pt x="8790962" y="10145303"/>
                </a:cubicBezTo>
                <a:cubicBezTo>
                  <a:pt x="8789401" y="10149822"/>
                  <a:pt x="8785416" y="10152082"/>
                  <a:pt x="8779007" y="10152082"/>
                </a:cubicBezTo>
                <a:cubicBezTo>
                  <a:pt x="8772434" y="10152082"/>
                  <a:pt x="8768161" y="10149617"/>
                  <a:pt x="8766190" y="10144687"/>
                </a:cubicBezTo>
                <a:cubicBezTo>
                  <a:pt x="8764218" y="10139757"/>
                  <a:pt x="8763232" y="10127432"/>
                  <a:pt x="8763232" y="10107712"/>
                </a:cubicBezTo>
                <a:lnTo>
                  <a:pt x="8763232" y="9972140"/>
                </a:lnTo>
                <a:cubicBezTo>
                  <a:pt x="8763232" y="9953241"/>
                  <a:pt x="8764176" y="9941327"/>
                  <a:pt x="8766066" y="9936398"/>
                </a:cubicBezTo>
                <a:cubicBezTo>
                  <a:pt x="8767956" y="9931467"/>
                  <a:pt x="8772188" y="9929003"/>
                  <a:pt x="8778761" y="9929003"/>
                </a:cubicBezTo>
                <a:close/>
                <a:moveTo>
                  <a:pt x="8423131" y="9929003"/>
                </a:moveTo>
                <a:cubicBezTo>
                  <a:pt x="8428718" y="9929003"/>
                  <a:pt x="8432416" y="9931467"/>
                  <a:pt x="8434224" y="9936398"/>
                </a:cubicBezTo>
                <a:cubicBezTo>
                  <a:pt x="8436031" y="9941327"/>
                  <a:pt x="8436935" y="9952255"/>
                  <a:pt x="8436935" y="9969181"/>
                </a:cubicBezTo>
                <a:lnTo>
                  <a:pt x="8436935" y="9993092"/>
                </a:lnTo>
                <a:lnTo>
                  <a:pt x="8407848" y="9993092"/>
                </a:lnTo>
                <a:lnTo>
                  <a:pt x="8407848" y="9969181"/>
                </a:lnTo>
                <a:cubicBezTo>
                  <a:pt x="8407848" y="9950776"/>
                  <a:pt x="8408670" y="9939479"/>
                  <a:pt x="8410314" y="9935288"/>
                </a:cubicBezTo>
                <a:cubicBezTo>
                  <a:pt x="8411957" y="9931097"/>
                  <a:pt x="8416229" y="9929003"/>
                  <a:pt x="8423131" y="9929003"/>
                </a:cubicBezTo>
                <a:close/>
                <a:moveTo>
                  <a:pt x="7556110" y="9929003"/>
                </a:moveTo>
                <a:cubicBezTo>
                  <a:pt x="7562190" y="9929003"/>
                  <a:pt x="7566257" y="9931057"/>
                  <a:pt x="7568312" y="9935165"/>
                </a:cubicBezTo>
                <a:cubicBezTo>
                  <a:pt x="7570366" y="9939273"/>
                  <a:pt x="7571393" y="9947325"/>
                  <a:pt x="7571393" y="9959322"/>
                </a:cubicBezTo>
                <a:lnTo>
                  <a:pt x="7571393" y="10110671"/>
                </a:lnTo>
                <a:cubicBezTo>
                  <a:pt x="7571393" y="10128911"/>
                  <a:pt x="7570324" y="10140373"/>
                  <a:pt x="7568188" y="10145056"/>
                </a:cubicBezTo>
                <a:cubicBezTo>
                  <a:pt x="7566052" y="10149740"/>
                  <a:pt x="7561779" y="10152082"/>
                  <a:pt x="7555371" y="10152082"/>
                </a:cubicBezTo>
                <a:cubicBezTo>
                  <a:pt x="7549783" y="10152082"/>
                  <a:pt x="7546004" y="10149987"/>
                  <a:pt x="7544032" y="10145796"/>
                </a:cubicBezTo>
                <a:cubicBezTo>
                  <a:pt x="7542060" y="10141605"/>
                  <a:pt x="7541074" y="10132855"/>
                  <a:pt x="7541074" y="10119544"/>
                </a:cubicBezTo>
                <a:lnTo>
                  <a:pt x="7541074" y="9959322"/>
                </a:lnTo>
                <a:cubicBezTo>
                  <a:pt x="7541074" y="9946503"/>
                  <a:pt x="7542101" y="9938246"/>
                  <a:pt x="7544155" y="9934548"/>
                </a:cubicBezTo>
                <a:cubicBezTo>
                  <a:pt x="7546209" y="9930851"/>
                  <a:pt x="7550194" y="9929003"/>
                  <a:pt x="7556110" y="9929003"/>
                </a:cubicBezTo>
                <a:close/>
                <a:moveTo>
                  <a:pt x="7299181" y="9929003"/>
                </a:moveTo>
                <a:cubicBezTo>
                  <a:pt x="7304769" y="9929003"/>
                  <a:pt x="7308466" y="9931467"/>
                  <a:pt x="7310274" y="9936398"/>
                </a:cubicBezTo>
                <a:cubicBezTo>
                  <a:pt x="7312082" y="9941327"/>
                  <a:pt x="7312985" y="9952255"/>
                  <a:pt x="7312985" y="9969181"/>
                </a:cubicBezTo>
                <a:lnTo>
                  <a:pt x="7312985" y="9993092"/>
                </a:lnTo>
                <a:lnTo>
                  <a:pt x="7283899" y="9993092"/>
                </a:lnTo>
                <a:lnTo>
                  <a:pt x="7283899" y="9969181"/>
                </a:lnTo>
                <a:cubicBezTo>
                  <a:pt x="7283899" y="9950776"/>
                  <a:pt x="7284720" y="9939479"/>
                  <a:pt x="7286364" y="9935288"/>
                </a:cubicBezTo>
                <a:cubicBezTo>
                  <a:pt x="7288007" y="9931097"/>
                  <a:pt x="7292280" y="9929003"/>
                  <a:pt x="7299181" y="9929003"/>
                </a:cubicBezTo>
                <a:close/>
                <a:moveTo>
                  <a:pt x="6632431" y="9929003"/>
                </a:moveTo>
                <a:cubicBezTo>
                  <a:pt x="6638019" y="9929003"/>
                  <a:pt x="6641716" y="9931467"/>
                  <a:pt x="6643524" y="9936398"/>
                </a:cubicBezTo>
                <a:cubicBezTo>
                  <a:pt x="6645331" y="9941327"/>
                  <a:pt x="6646235" y="9952255"/>
                  <a:pt x="6646235" y="9969181"/>
                </a:cubicBezTo>
                <a:lnTo>
                  <a:pt x="6646235" y="9993092"/>
                </a:lnTo>
                <a:lnTo>
                  <a:pt x="6617149" y="9993092"/>
                </a:lnTo>
                <a:lnTo>
                  <a:pt x="6617149" y="9969181"/>
                </a:lnTo>
                <a:cubicBezTo>
                  <a:pt x="6617149" y="9950776"/>
                  <a:pt x="6617970" y="9939479"/>
                  <a:pt x="6619614" y="9935288"/>
                </a:cubicBezTo>
                <a:cubicBezTo>
                  <a:pt x="6621257" y="9931097"/>
                  <a:pt x="6625530" y="9929003"/>
                  <a:pt x="6632431" y="9929003"/>
                </a:cubicBezTo>
                <a:close/>
                <a:moveTo>
                  <a:pt x="10224538" y="9871076"/>
                </a:moveTo>
                <a:cubicBezTo>
                  <a:pt x="10210898" y="9871076"/>
                  <a:pt x="10198738" y="9874162"/>
                  <a:pt x="10188056" y="9880335"/>
                </a:cubicBezTo>
                <a:cubicBezTo>
                  <a:pt x="10177374" y="9886507"/>
                  <a:pt x="10168172" y="9895767"/>
                  <a:pt x="10160448" y="9908112"/>
                </a:cubicBezTo>
                <a:lnTo>
                  <a:pt x="10162174" y="9876992"/>
                </a:lnTo>
                <a:lnTo>
                  <a:pt x="10063822" y="9876992"/>
                </a:lnTo>
                <a:lnTo>
                  <a:pt x="10063822" y="10204092"/>
                </a:lnTo>
                <a:lnTo>
                  <a:pt x="10160448" y="10204092"/>
                </a:lnTo>
                <a:lnTo>
                  <a:pt x="10160448" y="9977316"/>
                </a:lnTo>
                <a:cubicBezTo>
                  <a:pt x="10160448" y="9961540"/>
                  <a:pt x="10160613" y="9951228"/>
                  <a:pt x="10160942" y="9946381"/>
                </a:cubicBezTo>
                <a:cubicBezTo>
                  <a:pt x="10161270" y="9941533"/>
                  <a:pt x="10162996" y="9937424"/>
                  <a:pt x="10166118" y="9934056"/>
                </a:cubicBezTo>
                <a:cubicBezTo>
                  <a:pt x="10169240" y="9930687"/>
                  <a:pt x="10173020" y="9929003"/>
                  <a:pt x="10177456" y="9929003"/>
                </a:cubicBezTo>
                <a:cubicBezTo>
                  <a:pt x="10184523" y="9929003"/>
                  <a:pt x="10188836" y="9932206"/>
                  <a:pt x="10190398" y="9938616"/>
                </a:cubicBezTo>
                <a:cubicBezTo>
                  <a:pt x="10191959" y="9945025"/>
                  <a:pt x="10192740" y="9964252"/>
                  <a:pt x="10192740" y="9996296"/>
                </a:cubicBezTo>
                <a:lnTo>
                  <a:pt x="10192740" y="10204092"/>
                </a:lnTo>
                <a:lnTo>
                  <a:pt x="10289366" y="10204092"/>
                </a:lnTo>
                <a:lnTo>
                  <a:pt x="10289366" y="9990873"/>
                </a:lnTo>
                <a:cubicBezTo>
                  <a:pt x="10289366" y="9962773"/>
                  <a:pt x="10290393" y="9945436"/>
                  <a:pt x="10292448" y="9938862"/>
                </a:cubicBezTo>
                <a:cubicBezTo>
                  <a:pt x="10294502" y="9932289"/>
                  <a:pt x="10299062" y="9929003"/>
                  <a:pt x="10306128" y="9929003"/>
                </a:cubicBezTo>
                <a:cubicBezTo>
                  <a:pt x="10313030" y="9929003"/>
                  <a:pt x="10317426" y="9932330"/>
                  <a:pt x="10319316" y="9938986"/>
                </a:cubicBezTo>
                <a:cubicBezTo>
                  <a:pt x="10321205" y="9945641"/>
                  <a:pt x="10322150" y="9962937"/>
                  <a:pt x="10322150" y="9990873"/>
                </a:cubicBezTo>
                <a:lnTo>
                  <a:pt x="10322150" y="10204092"/>
                </a:lnTo>
                <a:lnTo>
                  <a:pt x="10418777" y="10204092"/>
                </a:lnTo>
                <a:lnTo>
                  <a:pt x="10418777" y="9971646"/>
                </a:lnTo>
                <a:cubicBezTo>
                  <a:pt x="10418777" y="9944861"/>
                  <a:pt x="10417216" y="9925510"/>
                  <a:pt x="10414094" y="9913596"/>
                </a:cubicBezTo>
                <a:cubicBezTo>
                  <a:pt x="10410971" y="9901682"/>
                  <a:pt x="10403864" y="9891617"/>
                  <a:pt x="10392772" y="9883400"/>
                </a:cubicBezTo>
                <a:cubicBezTo>
                  <a:pt x="10381679" y="9875184"/>
                  <a:pt x="10367670" y="9871076"/>
                  <a:pt x="10350744" y="9871076"/>
                </a:cubicBezTo>
                <a:cubicBezTo>
                  <a:pt x="10337926" y="9871076"/>
                  <a:pt x="10326258" y="9874162"/>
                  <a:pt x="10315742" y="9880335"/>
                </a:cubicBezTo>
                <a:cubicBezTo>
                  <a:pt x="10305224" y="9886507"/>
                  <a:pt x="10295775" y="9895767"/>
                  <a:pt x="10287394" y="9908112"/>
                </a:cubicBezTo>
                <a:cubicBezTo>
                  <a:pt x="10272112" y="9883421"/>
                  <a:pt x="10251159" y="9871076"/>
                  <a:pt x="10224538" y="9871076"/>
                </a:cubicBezTo>
                <a:close/>
                <a:moveTo>
                  <a:pt x="9914612" y="9871076"/>
                </a:moveTo>
                <a:cubicBezTo>
                  <a:pt x="9886512" y="9871076"/>
                  <a:pt x="9863670" y="9876334"/>
                  <a:pt x="9846086" y="9886851"/>
                </a:cubicBezTo>
                <a:cubicBezTo>
                  <a:pt x="9828503" y="9897369"/>
                  <a:pt x="9816794" y="9909487"/>
                  <a:pt x="9810960" y="9923210"/>
                </a:cubicBezTo>
                <a:cubicBezTo>
                  <a:pt x="9805127" y="9936932"/>
                  <a:pt x="9802210" y="9956446"/>
                  <a:pt x="9802210" y="9981753"/>
                </a:cubicBezTo>
                <a:lnTo>
                  <a:pt x="9802210" y="10003691"/>
                </a:lnTo>
                <a:lnTo>
                  <a:pt x="9895632" y="10003691"/>
                </a:lnTo>
                <a:lnTo>
                  <a:pt x="9895632" y="9969428"/>
                </a:lnTo>
                <a:cubicBezTo>
                  <a:pt x="9895632" y="9951187"/>
                  <a:pt x="9896454" y="9939889"/>
                  <a:pt x="9898097" y="9935535"/>
                </a:cubicBezTo>
                <a:cubicBezTo>
                  <a:pt x="9899740" y="9931180"/>
                  <a:pt x="9903931" y="9929003"/>
                  <a:pt x="9910668" y="9929003"/>
                </a:cubicBezTo>
                <a:cubicBezTo>
                  <a:pt x="9916584" y="9929003"/>
                  <a:pt x="9920816" y="9931591"/>
                  <a:pt x="9923363" y="9936767"/>
                </a:cubicBezTo>
                <a:cubicBezTo>
                  <a:pt x="9925910" y="9941943"/>
                  <a:pt x="9927184" y="9953077"/>
                  <a:pt x="9927184" y="9970167"/>
                </a:cubicBezTo>
                <a:cubicBezTo>
                  <a:pt x="9927184" y="9983807"/>
                  <a:pt x="9926033" y="9992845"/>
                  <a:pt x="9923733" y="9997282"/>
                </a:cubicBezTo>
                <a:cubicBezTo>
                  <a:pt x="9921432" y="10001719"/>
                  <a:pt x="9903931" y="10010346"/>
                  <a:pt x="9871229" y="10023164"/>
                </a:cubicBezTo>
                <a:cubicBezTo>
                  <a:pt x="9840663" y="10034996"/>
                  <a:pt x="9821518" y="10045349"/>
                  <a:pt x="9813795" y="10054222"/>
                </a:cubicBezTo>
                <a:cubicBezTo>
                  <a:pt x="9806072" y="10063097"/>
                  <a:pt x="9802210" y="10079776"/>
                  <a:pt x="9802210" y="10104261"/>
                </a:cubicBezTo>
                <a:lnTo>
                  <a:pt x="9802210" y="10131130"/>
                </a:lnTo>
                <a:cubicBezTo>
                  <a:pt x="9802210" y="10164160"/>
                  <a:pt x="9809482" y="10185564"/>
                  <a:pt x="9824025" y="10195342"/>
                </a:cubicBezTo>
                <a:cubicBezTo>
                  <a:pt x="9838568" y="10205120"/>
                  <a:pt x="9854549" y="10210009"/>
                  <a:pt x="9871968" y="10210009"/>
                </a:cubicBezTo>
                <a:cubicBezTo>
                  <a:pt x="9885279" y="10210009"/>
                  <a:pt x="9896741" y="10207087"/>
                  <a:pt x="9906355" y="10201242"/>
                </a:cubicBezTo>
                <a:cubicBezTo>
                  <a:pt x="9915968" y="10195399"/>
                  <a:pt x="9923815" y="10186633"/>
                  <a:pt x="9929895" y="10174944"/>
                </a:cubicBezTo>
                <a:lnTo>
                  <a:pt x="9929895" y="10204092"/>
                </a:lnTo>
                <a:lnTo>
                  <a:pt x="10026768" y="10204092"/>
                </a:lnTo>
                <a:lnTo>
                  <a:pt x="10026768" y="10039926"/>
                </a:lnTo>
                <a:cubicBezTo>
                  <a:pt x="10026768" y="9985861"/>
                  <a:pt x="10025043" y="9950160"/>
                  <a:pt x="10021592" y="9932823"/>
                </a:cubicBezTo>
                <a:cubicBezTo>
                  <a:pt x="10018141" y="9915486"/>
                  <a:pt x="10007870" y="9900861"/>
                  <a:pt x="9990780" y="9888947"/>
                </a:cubicBezTo>
                <a:cubicBezTo>
                  <a:pt x="9973689" y="9877033"/>
                  <a:pt x="9948300" y="9871076"/>
                  <a:pt x="9914612" y="9871076"/>
                </a:cubicBezTo>
                <a:close/>
                <a:moveTo>
                  <a:pt x="9784169" y="9871076"/>
                </a:moveTo>
                <a:cubicBezTo>
                  <a:pt x="9756726" y="9872888"/>
                  <a:pt x="9735774" y="9889198"/>
                  <a:pt x="9721312" y="9920005"/>
                </a:cubicBezTo>
                <a:lnTo>
                  <a:pt x="9725256" y="9876992"/>
                </a:lnTo>
                <a:lnTo>
                  <a:pt x="9625672" y="9876992"/>
                </a:lnTo>
                <a:lnTo>
                  <a:pt x="9625672" y="10204092"/>
                </a:lnTo>
                <a:lnTo>
                  <a:pt x="9725256" y="10204092"/>
                </a:lnTo>
                <a:lnTo>
                  <a:pt x="9725256" y="10074928"/>
                </a:lnTo>
                <a:cubicBezTo>
                  <a:pt x="9725256" y="10043213"/>
                  <a:pt x="9726242" y="10022959"/>
                  <a:pt x="9728214" y="10014167"/>
                </a:cubicBezTo>
                <a:cubicBezTo>
                  <a:pt x="9730186" y="10005375"/>
                  <a:pt x="9735445" y="9998515"/>
                  <a:pt x="9743990" y="9993584"/>
                </a:cubicBezTo>
                <a:cubicBezTo>
                  <a:pt x="9752536" y="9988655"/>
                  <a:pt x="9765928" y="9986189"/>
                  <a:pt x="9784169" y="9986189"/>
                </a:cubicBezTo>
                <a:close/>
                <a:moveTo>
                  <a:pt x="9433326" y="9871076"/>
                </a:moveTo>
                <a:cubicBezTo>
                  <a:pt x="9410484" y="9871076"/>
                  <a:pt x="9393475" y="9877896"/>
                  <a:pt x="9382300" y="9891535"/>
                </a:cubicBezTo>
                <a:cubicBezTo>
                  <a:pt x="9371126" y="9905175"/>
                  <a:pt x="9365539" y="9927524"/>
                  <a:pt x="9365539" y="9958582"/>
                </a:cubicBezTo>
                <a:lnTo>
                  <a:pt x="9365539" y="10077393"/>
                </a:lnTo>
                <a:cubicBezTo>
                  <a:pt x="9365539" y="10099085"/>
                  <a:pt x="9367675" y="10115806"/>
                  <a:pt x="9371948" y="10127555"/>
                </a:cubicBezTo>
                <a:cubicBezTo>
                  <a:pt x="9376220" y="10139305"/>
                  <a:pt x="9384149" y="10148795"/>
                  <a:pt x="9395735" y="10156026"/>
                </a:cubicBezTo>
                <a:cubicBezTo>
                  <a:pt x="9407320" y="10163256"/>
                  <a:pt x="9422069" y="10166872"/>
                  <a:pt x="9439981" y="10166872"/>
                </a:cubicBezTo>
                <a:cubicBezTo>
                  <a:pt x="9450334" y="10166872"/>
                  <a:pt x="9460234" y="10164895"/>
                  <a:pt x="9469684" y="10160940"/>
                </a:cubicBezTo>
                <a:cubicBezTo>
                  <a:pt x="9479133" y="10156986"/>
                  <a:pt x="9488130" y="10151137"/>
                  <a:pt x="9496675" y="10143393"/>
                </a:cubicBezTo>
                <a:lnTo>
                  <a:pt x="9496675" y="10168069"/>
                </a:lnTo>
                <a:cubicBezTo>
                  <a:pt x="9496675" y="10182214"/>
                  <a:pt x="9495442" y="10191509"/>
                  <a:pt x="9492978" y="10195951"/>
                </a:cubicBezTo>
                <a:cubicBezTo>
                  <a:pt x="9490512" y="10200393"/>
                  <a:pt x="9485500" y="10202614"/>
                  <a:pt x="9477941" y="10202614"/>
                </a:cubicBezTo>
                <a:cubicBezTo>
                  <a:pt x="9467424" y="10202614"/>
                  <a:pt x="9462166" y="10195383"/>
                  <a:pt x="9462166" y="10180922"/>
                </a:cubicBezTo>
                <a:lnTo>
                  <a:pt x="9365539" y="10180922"/>
                </a:lnTo>
                <a:cubicBezTo>
                  <a:pt x="9366196" y="10212474"/>
                  <a:pt x="9376138" y="10233631"/>
                  <a:pt x="9395365" y="10244395"/>
                </a:cubicBezTo>
                <a:cubicBezTo>
                  <a:pt x="9414592" y="10255158"/>
                  <a:pt x="9440063" y="10260540"/>
                  <a:pt x="9471779" y="10260540"/>
                </a:cubicBezTo>
                <a:cubicBezTo>
                  <a:pt x="9497579" y="10260540"/>
                  <a:pt x="9518983" y="10257624"/>
                  <a:pt x="9535991" y="10251789"/>
                </a:cubicBezTo>
                <a:cubicBezTo>
                  <a:pt x="9553000" y="10245956"/>
                  <a:pt x="9566269" y="10237493"/>
                  <a:pt x="9575800" y="10226401"/>
                </a:cubicBezTo>
                <a:cubicBezTo>
                  <a:pt x="9585332" y="10215308"/>
                  <a:pt x="9590878" y="10204791"/>
                  <a:pt x="9592439" y="10194849"/>
                </a:cubicBezTo>
                <a:cubicBezTo>
                  <a:pt x="9594000" y="10184907"/>
                  <a:pt x="9594781" y="10162928"/>
                  <a:pt x="9594781" y="10128911"/>
                </a:cubicBezTo>
                <a:lnTo>
                  <a:pt x="9594781" y="9876992"/>
                </a:lnTo>
                <a:lnTo>
                  <a:pt x="9502098" y="9876992"/>
                </a:lnTo>
                <a:lnTo>
                  <a:pt x="9494950" y="9901703"/>
                </a:lnTo>
                <a:cubicBezTo>
                  <a:pt x="9486898" y="9891494"/>
                  <a:pt x="9477736" y="9883837"/>
                  <a:pt x="9467465" y="9878733"/>
                </a:cubicBezTo>
                <a:cubicBezTo>
                  <a:pt x="9457194" y="9873628"/>
                  <a:pt x="9445814" y="9871076"/>
                  <a:pt x="9433326" y="9871076"/>
                </a:cubicBezTo>
                <a:close/>
                <a:moveTo>
                  <a:pt x="9219287" y="9871076"/>
                </a:moveTo>
                <a:cubicBezTo>
                  <a:pt x="9192666" y="9871076"/>
                  <a:pt x="9170810" y="9876252"/>
                  <a:pt x="9153719" y="9886605"/>
                </a:cubicBezTo>
                <a:cubicBezTo>
                  <a:pt x="9136629" y="9896958"/>
                  <a:pt x="9124797" y="9910679"/>
                  <a:pt x="9118224" y="9927770"/>
                </a:cubicBezTo>
                <a:cubicBezTo>
                  <a:pt x="9111650" y="9944861"/>
                  <a:pt x="9108364" y="9968606"/>
                  <a:pt x="9108364" y="9999008"/>
                </a:cubicBezTo>
                <a:lnTo>
                  <a:pt x="9108364" y="10082817"/>
                </a:lnTo>
                <a:cubicBezTo>
                  <a:pt x="9108364" y="10110588"/>
                  <a:pt x="9110171" y="10131417"/>
                  <a:pt x="9113787" y="10145303"/>
                </a:cubicBezTo>
                <a:cubicBezTo>
                  <a:pt x="9117402" y="10159189"/>
                  <a:pt x="9123442" y="10171021"/>
                  <a:pt x="9131904" y="10180798"/>
                </a:cubicBezTo>
                <a:cubicBezTo>
                  <a:pt x="9140367" y="10190576"/>
                  <a:pt x="9152240" y="10197889"/>
                  <a:pt x="9167523" y="10202737"/>
                </a:cubicBezTo>
                <a:cubicBezTo>
                  <a:pt x="9182806" y="10207584"/>
                  <a:pt x="9201458" y="10210009"/>
                  <a:pt x="9223478" y="10210009"/>
                </a:cubicBezTo>
                <a:cubicBezTo>
                  <a:pt x="9243198" y="10210009"/>
                  <a:pt x="9260658" y="10207174"/>
                  <a:pt x="9275858" y="10201505"/>
                </a:cubicBezTo>
                <a:cubicBezTo>
                  <a:pt x="9291059" y="10195835"/>
                  <a:pt x="9303507" y="10187043"/>
                  <a:pt x="9313202" y="10175129"/>
                </a:cubicBezTo>
                <a:cubicBezTo>
                  <a:pt x="9322898" y="10163215"/>
                  <a:pt x="9329225" y="10150398"/>
                  <a:pt x="9332183" y="10136676"/>
                </a:cubicBezTo>
                <a:cubicBezTo>
                  <a:pt x="9335141" y="10122954"/>
                  <a:pt x="9336620" y="10101385"/>
                  <a:pt x="9336620" y="10071971"/>
                </a:cubicBezTo>
                <a:lnTo>
                  <a:pt x="9336620" y="9991859"/>
                </a:lnTo>
                <a:cubicBezTo>
                  <a:pt x="9336620" y="9968689"/>
                  <a:pt x="9335018" y="9951434"/>
                  <a:pt x="9331813" y="9940095"/>
                </a:cubicBezTo>
                <a:cubicBezTo>
                  <a:pt x="9328608" y="9928756"/>
                  <a:pt x="9322651" y="9917746"/>
                  <a:pt x="9313942" y="9907064"/>
                </a:cubicBezTo>
                <a:cubicBezTo>
                  <a:pt x="9305233" y="9896383"/>
                  <a:pt x="9292866" y="9887714"/>
                  <a:pt x="9276844" y="9881059"/>
                </a:cubicBezTo>
                <a:cubicBezTo>
                  <a:pt x="9260822" y="9874403"/>
                  <a:pt x="9241636" y="9871076"/>
                  <a:pt x="9219287" y="9871076"/>
                </a:cubicBezTo>
                <a:close/>
                <a:moveTo>
                  <a:pt x="9088844" y="9871076"/>
                </a:moveTo>
                <a:cubicBezTo>
                  <a:pt x="9061401" y="9872888"/>
                  <a:pt x="9040449" y="9889198"/>
                  <a:pt x="9025988" y="9920005"/>
                </a:cubicBezTo>
                <a:lnTo>
                  <a:pt x="9029932" y="9876992"/>
                </a:lnTo>
                <a:lnTo>
                  <a:pt x="8930347" y="9876992"/>
                </a:lnTo>
                <a:lnTo>
                  <a:pt x="8930347" y="10204092"/>
                </a:lnTo>
                <a:lnTo>
                  <a:pt x="9029932" y="10204092"/>
                </a:lnTo>
                <a:lnTo>
                  <a:pt x="9029932" y="10074928"/>
                </a:lnTo>
                <a:cubicBezTo>
                  <a:pt x="9029932" y="10043213"/>
                  <a:pt x="9030918" y="10022959"/>
                  <a:pt x="9032890" y="10014167"/>
                </a:cubicBezTo>
                <a:cubicBezTo>
                  <a:pt x="9034861" y="10005375"/>
                  <a:pt x="9040120" y="9998515"/>
                  <a:pt x="9048665" y="9993584"/>
                </a:cubicBezTo>
                <a:cubicBezTo>
                  <a:pt x="9057210" y="9988655"/>
                  <a:pt x="9070603" y="9986189"/>
                  <a:pt x="9088844" y="9986189"/>
                </a:cubicBezTo>
                <a:close/>
                <a:moveTo>
                  <a:pt x="8827567" y="9871076"/>
                </a:moveTo>
                <a:cubicBezTo>
                  <a:pt x="8814914" y="9871076"/>
                  <a:pt x="8803246" y="9873956"/>
                  <a:pt x="8792564" y="9879719"/>
                </a:cubicBezTo>
                <a:cubicBezTo>
                  <a:pt x="8781883" y="9885480"/>
                  <a:pt x="8772105" y="9894205"/>
                  <a:pt x="8763232" y="9905893"/>
                </a:cubicBezTo>
                <a:lnTo>
                  <a:pt x="8764957" y="9876992"/>
                </a:lnTo>
                <a:lnTo>
                  <a:pt x="8663647" y="9876992"/>
                </a:lnTo>
                <a:lnTo>
                  <a:pt x="8663647" y="10250680"/>
                </a:lnTo>
                <a:lnTo>
                  <a:pt x="8763232" y="10250680"/>
                </a:lnTo>
                <a:lnTo>
                  <a:pt x="8763232" y="10175684"/>
                </a:lnTo>
                <a:cubicBezTo>
                  <a:pt x="8771941" y="10187043"/>
                  <a:pt x="8781554" y="10195604"/>
                  <a:pt x="8792072" y="10201366"/>
                </a:cubicBezTo>
                <a:cubicBezTo>
                  <a:pt x="8802588" y="10207128"/>
                  <a:pt x="8814010" y="10210009"/>
                  <a:pt x="8826334" y="10210009"/>
                </a:cubicBezTo>
                <a:cubicBezTo>
                  <a:pt x="8841782" y="10210009"/>
                  <a:pt x="8854969" y="10206270"/>
                  <a:pt x="8865897" y="10198793"/>
                </a:cubicBezTo>
                <a:cubicBezTo>
                  <a:pt x="8876825" y="10191316"/>
                  <a:pt x="8884056" y="10181292"/>
                  <a:pt x="8887589" y="10168720"/>
                </a:cubicBezTo>
                <a:cubicBezTo>
                  <a:pt x="8891122" y="10156149"/>
                  <a:pt x="8892889" y="10134992"/>
                  <a:pt x="8892889" y="10105248"/>
                </a:cubicBezTo>
                <a:lnTo>
                  <a:pt x="8892889" y="9967456"/>
                </a:lnTo>
                <a:cubicBezTo>
                  <a:pt x="8892889" y="9941492"/>
                  <a:pt x="8891492" y="9923087"/>
                  <a:pt x="8888698" y="9912241"/>
                </a:cubicBezTo>
                <a:cubicBezTo>
                  <a:pt x="8885904" y="9901395"/>
                  <a:pt x="8878879" y="9891823"/>
                  <a:pt x="8867623" y="9883524"/>
                </a:cubicBezTo>
                <a:cubicBezTo>
                  <a:pt x="8856366" y="9875225"/>
                  <a:pt x="8843014" y="9871076"/>
                  <a:pt x="8827567" y="9871076"/>
                </a:cubicBezTo>
                <a:close/>
                <a:moveTo>
                  <a:pt x="8418448" y="9871076"/>
                </a:moveTo>
                <a:cubicBezTo>
                  <a:pt x="8395606" y="9871076"/>
                  <a:pt x="8375393" y="9875471"/>
                  <a:pt x="8357810" y="9884263"/>
                </a:cubicBezTo>
                <a:cubicBezTo>
                  <a:pt x="8340226" y="9893055"/>
                  <a:pt x="8327573" y="9905709"/>
                  <a:pt x="8319849" y="9922224"/>
                </a:cubicBezTo>
                <a:cubicBezTo>
                  <a:pt x="8312126" y="9938739"/>
                  <a:pt x="8308264" y="9961293"/>
                  <a:pt x="8308264" y="9989887"/>
                </a:cubicBezTo>
                <a:lnTo>
                  <a:pt x="8308264" y="10085281"/>
                </a:lnTo>
                <a:cubicBezTo>
                  <a:pt x="8308264" y="10109602"/>
                  <a:pt x="8309989" y="10128130"/>
                  <a:pt x="8313440" y="10140866"/>
                </a:cubicBezTo>
                <a:cubicBezTo>
                  <a:pt x="8316891" y="10153602"/>
                  <a:pt x="8323095" y="10165270"/>
                  <a:pt x="8332051" y="10175869"/>
                </a:cubicBezTo>
                <a:cubicBezTo>
                  <a:pt x="8341007" y="10186468"/>
                  <a:pt x="8353537" y="10194808"/>
                  <a:pt x="8369642" y="10200888"/>
                </a:cubicBezTo>
                <a:cubicBezTo>
                  <a:pt x="8385746" y="10206968"/>
                  <a:pt x="8404316" y="10210009"/>
                  <a:pt x="8425350" y="10210009"/>
                </a:cubicBezTo>
                <a:cubicBezTo>
                  <a:pt x="8447042" y="10210009"/>
                  <a:pt x="8465077" y="10206927"/>
                  <a:pt x="8479456" y="10200765"/>
                </a:cubicBezTo>
                <a:cubicBezTo>
                  <a:pt x="8493834" y="10194603"/>
                  <a:pt x="8505708" y="10185359"/>
                  <a:pt x="8515074" y="10173034"/>
                </a:cubicBezTo>
                <a:cubicBezTo>
                  <a:pt x="8524441" y="10160709"/>
                  <a:pt x="8530398" y="10149124"/>
                  <a:pt x="8532946" y="10138278"/>
                </a:cubicBezTo>
                <a:cubicBezTo>
                  <a:pt x="8535492" y="10127432"/>
                  <a:pt x="8536766" y="10111903"/>
                  <a:pt x="8536766" y="10091690"/>
                </a:cubicBezTo>
                <a:lnTo>
                  <a:pt x="8536766" y="10067534"/>
                </a:lnTo>
                <a:lnTo>
                  <a:pt x="8442358" y="10067534"/>
                </a:lnTo>
                <a:lnTo>
                  <a:pt x="8442358" y="10110671"/>
                </a:lnTo>
                <a:cubicBezTo>
                  <a:pt x="8442358" y="10126939"/>
                  <a:pt x="8441084" y="10137909"/>
                  <a:pt x="8438537" y="10143578"/>
                </a:cubicBezTo>
                <a:cubicBezTo>
                  <a:pt x="8435990" y="10149247"/>
                  <a:pt x="8430937" y="10152082"/>
                  <a:pt x="8423378" y="10152082"/>
                </a:cubicBezTo>
                <a:cubicBezTo>
                  <a:pt x="8417298" y="10152082"/>
                  <a:pt x="8413189" y="10149946"/>
                  <a:pt x="8411053" y="10145673"/>
                </a:cubicBezTo>
                <a:cubicBezTo>
                  <a:pt x="8408916" y="10141400"/>
                  <a:pt x="8407848" y="10131869"/>
                  <a:pt x="8407848" y="10117079"/>
                </a:cubicBezTo>
                <a:lnTo>
                  <a:pt x="8407848" y="10046335"/>
                </a:lnTo>
                <a:lnTo>
                  <a:pt x="8536766" y="10046335"/>
                </a:lnTo>
                <a:lnTo>
                  <a:pt x="8536766" y="10002951"/>
                </a:lnTo>
                <a:cubicBezTo>
                  <a:pt x="8536766" y="9971236"/>
                  <a:pt x="8533110" y="9946627"/>
                  <a:pt x="8525797" y="9929126"/>
                </a:cubicBezTo>
                <a:cubicBezTo>
                  <a:pt x="8518484" y="9911624"/>
                  <a:pt x="8505748" y="9897573"/>
                  <a:pt x="8487590" y="9886975"/>
                </a:cubicBezTo>
                <a:cubicBezTo>
                  <a:pt x="8469431" y="9876375"/>
                  <a:pt x="8446384" y="9871076"/>
                  <a:pt x="8418448" y="9871076"/>
                </a:cubicBezTo>
                <a:close/>
                <a:moveTo>
                  <a:pt x="7294498" y="9871076"/>
                </a:moveTo>
                <a:cubicBezTo>
                  <a:pt x="7271656" y="9871076"/>
                  <a:pt x="7251443" y="9875471"/>
                  <a:pt x="7233860" y="9884263"/>
                </a:cubicBezTo>
                <a:cubicBezTo>
                  <a:pt x="7216276" y="9893055"/>
                  <a:pt x="7203623" y="9905709"/>
                  <a:pt x="7195899" y="9922224"/>
                </a:cubicBezTo>
                <a:cubicBezTo>
                  <a:pt x="7188176" y="9938739"/>
                  <a:pt x="7184314" y="9961293"/>
                  <a:pt x="7184314" y="9989887"/>
                </a:cubicBezTo>
                <a:lnTo>
                  <a:pt x="7184314" y="10085281"/>
                </a:lnTo>
                <a:cubicBezTo>
                  <a:pt x="7184314" y="10109602"/>
                  <a:pt x="7186040" y="10128130"/>
                  <a:pt x="7189490" y="10140866"/>
                </a:cubicBezTo>
                <a:cubicBezTo>
                  <a:pt x="7192941" y="10153602"/>
                  <a:pt x="7199145" y="10165270"/>
                  <a:pt x="7208101" y="10175869"/>
                </a:cubicBezTo>
                <a:cubicBezTo>
                  <a:pt x="7217057" y="10186468"/>
                  <a:pt x="7229587" y="10194808"/>
                  <a:pt x="7245692" y="10200888"/>
                </a:cubicBezTo>
                <a:cubicBezTo>
                  <a:pt x="7261796" y="10206968"/>
                  <a:pt x="7280366" y="10210009"/>
                  <a:pt x="7301400" y="10210009"/>
                </a:cubicBezTo>
                <a:cubicBezTo>
                  <a:pt x="7323092" y="10210009"/>
                  <a:pt x="7341127" y="10206927"/>
                  <a:pt x="7355506" y="10200765"/>
                </a:cubicBezTo>
                <a:cubicBezTo>
                  <a:pt x="7369885" y="10194603"/>
                  <a:pt x="7381758" y="10185359"/>
                  <a:pt x="7391125" y="10173034"/>
                </a:cubicBezTo>
                <a:cubicBezTo>
                  <a:pt x="7400492" y="10160709"/>
                  <a:pt x="7406449" y="10149124"/>
                  <a:pt x="7408996" y="10138278"/>
                </a:cubicBezTo>
                <a:cubicBezTo>
                  <a:pt x="7411543" y="10127432"/>
                  <a:pt x="7412817" y="10111903"/>
                  <a:pt x="7412817" y="10091690"/>
                </a:cubicBezTo>
                <a:lnTo>
                  <a:pt x="7412817" y="10067534"/>
                </a:lnTo>
                <a:lnTo>
                  <a:pt x="7318408" y="10067534"/>
                </a:lnTo>
                <a:lnTo>
                  <a:pt x="7318408" y="10110671"/>
                </a:lnTo>
                <a:cubicBezTo>
                  <a:pt x="7318408" y="10126939"/>
                  <a:pt x="7317135" y="10137909"/>
                  <a:pt x="7314587" y="10143578"/>
                </a:cubicBezTo>
                <a:cubicBezTo>
                  <a:pt x="7312040" y="10149247"/>
                  <a:pt x="7306987" y="10152082"/>
                  <a:pt x="7299428" y="10152082"/>
                </a:cubicBezTo>
                <a:cubicBezTo>
                  <a:pt x="7293348" y="10152082"/>
                  <a:pt x="7289239" y="10149946"/>
                  <a:pt x="7287103" y="10145673"/>
                </a:cubicBezTo>
                <a:cubicBezTo>
                  <a:pt x="7284967" y="10141400"/>
                  <a:pt x="7283899" y="10131869"/>
                  <a:pt x="7283899" y="10117079"/>
                </a:cubicBezTo>
                <a:lnTo>
                  <a:pt x="7283899" y="10046335"/>
                </a:lnTo>
                <a:lnTo>
                  <a:pt x="7412817" y="10046335"/>
                </a:lnTo>
                <a:lnTo>
                  <a:pt x="7412817" y="10002951"/>
                </a:lnTo>
                <a:cubicBezTo>
                  <a:pt x="7412817" y="9971236"/>
                  <a:pt x="7409160" y="9946627"/>
                  <a:pt x="7401847" y="9929126"/>
                </a:cubicBezTo>
                <a:cubicBezTo>
                  <a:pt x="7394535" y="9911624"/>
                  <a:pt x="7381799" y="9897573"/>
                  <a:pt x="7363640" y="9886975"/>
                </a:cubicBezTo>
                <a:cubicBezTo>
                  <a:pt x="7345482" y="9876375"/>
                  <a:pt x="7322434" y="9871076"/>
                  <a:pt x="7294498" y="9871076"/>
                </a:cubicBezTo>
                <a:close/>
                <a:moveTo>
                  <a:pt x="6885663" y="9871076"/>
                </a:moveTo>
                <a:cubicBezTo>
                  <a:pt x="6857562" y="9871076"/>
                  <a:pt x="6834720" y="9876334"/>
                  <a:pt x="6817136" y="9886851"/>
                </a:cubicBezTo>
                <a:cubicBezTo>
                  <a:pt x="6799553" y="9897369"/>
                  <a:pt x="6787845" y="9909487"/>
                  <a:pt x="6782011" y="9923210"/>
                </a:cubicBezTo>
                <a:cubicBezTo>
                  <a:pt x="6776177" y="9936932"/>
                  <a:pt x="6773260" y="9956446"/>
                  <a:pt x="6773260" y="9981753"/>
                </a:cubicBezTo>
                <a:lnTo>
                  <a:pt x="6773260" y="10003691"/>
                </a:lnTo>
                <a:lnTo>
                  <a:pt x="6866682" y="10003691"/>
                </a:lnTo>
                <a:lnTo>
                  <a:pt x="6866682" y="9969428"/>
                </a:lnTo>
                <a:cubicBezTo>
                  <a:pt x="6866682" y="9951187"/>
                  <a:pt x="6867504" y="9939889"/>
                  <a:pt x="6869147" y="9935535"/>
                </a:cubicBezTo>
                <a:cubicBezTo>
                  <a:pt x="6870791" y="9931180"/>
                  <a:pt x="6874981" y="9929003"/>
                  <a:pt x="6881719" y="9929003"/>
                </a:cubicBezTo>
                <a:cubicBezTo>
                  <a:pt x="6887635" y="9929003"/>
                  <a:pt x="6891866" y="9931591"/>
                  <a:pt x="6894413" y="9936767"/>
                </a:cubicBezTo>
                <a:cubicBezTo>
                  <a:pt x="6896960" y="9941943"/>
                  <a:pt x="6898234" y="9953077"/>
                  <a:pt x="6898234" y="9970167"/>
                </a:cubicBezTo>
                <a:cubicBezTo>
                  <a:pt x="6898234" y="9983807"/>
                  <a:pt x="6897084" y="9992845"/>
                  <a:pt x="6894783" y="9997282"/>
                </a:cubicBezTo>
                <a:cubicBezTo>
                  <a:pt x="6892482" y="10001719"/>
                  <a:pt x="6874981" y="10010346"/>
                  <a:pt x="6842279" y="10023164"/>
                </a:cubicBezTo>
                <a:cubicBezTo>
                  <a:pt x="6811714" y="10034996"/>
                  <a:pt x="6792569" y="10045349"/>
                  <a:pt x="6784845" y="10054222"/>
                </a:cubicBezTo>
                <a:cubicBezTo>
                  <a:pt x="6777122" y="10063097"/>
                  <a:pt x="6773260" y="10079776"/>
                  <a:pt x="6773260" y="10104261"/>
                </a:cubicBezTo>
                <a:lnTo>
                  <a:pt x="6773260" y="10131130"/>
                </a:lnTo>
                <a:cubicBezTo>
                  <a:pt x="6773260" y="10164160"/>
                  <a:pt x="6780532" y="10185564"/>
                  <a:pt x="6795075" y="10195342"/>
                </a:cubicBezTo>
                <a:cubicBezTo>
                  <a:pt x="6809618" y="10205120"/>
                  <a:pt x="6825600" y="10210009"/>
                  <a:pt x="6843019" y="10210009"/>
                </a:cubicBezTo>
                <a:cubicBezTo>
                  <a:pt x="6856329" y="10210009"/>
                  <a:pt x="6867792" y="10207087"/>
                  <a:pt x="6877405" y="10201242"/>
                </a:cubicBezTo>
                <a:cubicBezTo>
                  <a:pt x="6887018" y="10195399"/>
                  <a:pt x="6894865" y="10186633"/>
                  <a:pt x="6900945" y="10174944"/>
                </a:cubicBezTo>
                <a:lnTo>
                  <a:pt x="6900945" y="10204092"/>
                </a:lnTo>
                <a:lnTo>
                  <a:pt x="6997818" y="10204092"/>
                </a:lnTo>
                <a:lnTo>
                  <a:pt x="6997818" y="10039926"/>
                </a:lnTo>
                <a:cubicBezTo>
                  <a:pt x="6997818" y="9985861"/>
                  <a:pt x="6996093" y="9950160"/>
                  <a:pt x="6992642" y="9932823"/>
                </a:cubicBezTo>
                <a:cubicBezTo>
                  <a:pt x="6989191" y="9915486"/>
                  <a:pt x="6978920" y="9900861"/>
                  <a:pt x="6961830" y="9888947"/>
                </a:cubicBezTo>
                <a:cubicBezTo>
                  <a:pt x="6944740" y="9877033"/>
                  <a:pt x="6919350" y="9871076"/>
                  <a:pt x="6885663" y="9871076"/>
                </a:cubicBezTo>
                <a:close/>
                <a:moveTo>
                  <a:pt x="6627748" y="9871076"/>
                </a:moveTo>
                <a:cubicBezTo>
                  <a:pt x="6604906" y="9871076"/>
                  <a:pt x="6584693" y="9875471"/>
                  <a:pt x="6567110" y="9884263"/>
                </a:cubicBezTo>
                <a:cubicBezTo>
                  <a:pt x="6549526" y="9893055"/>
                  <a:pt x="6536873" y="9905709"/>
                  <a:pt x="6529149" y="9922224"/>
                </a:cubicBezTo>
                <a:cubicBezTo>
                  <a:pt x="6521426" y="9938739"/>
                  <a:pt x="6517564" y="9961293"/>
                  <a:pt x="6517564" y="9989887"/>
                </a:cubicBezTo>
                <a:lnTo>
                  <a:pt x="6517564" y="10085281"/>
                </a:lnTo>
                <a:cubicBezTo>
                  <a:pt x="6517564" y="10109602"/>
                  <a:pt x="6519290" y="10128130"/>
                  <a:pt x="6522740" y="10140866"/>
                </a:cubicBezTo>
                <a:cubicBezTo>
                  <a:pt x="6526191" y="10153602"/>
                  <a:pt x="6532395" y="10165270"/>
                  <a:pt x="6541351" y="10175869"/>
                </a:cubicBezTo>
                <a:cubicBezTo>
                  <a:pt x="6550307" y="10186468"/>
                  <a:pt x="6562837" y="10194808"/>
                  <a:pt x="6578942" y="10200888"/>
                </a:cubicBezTo>
                <a:cubicBezTo>
                  <a:pt x="6595046" y="10206968"/>
                  <a:pt x="6613616" y="10210009"/>
                  <a:pt x="6634650" y="10210009"/>
                </a:cubicBezTo>
                <a:cubicBezTo>
                  <a:pt x="6656342" y="10210009"/>
                  <a:pt x="6674377" y="10206927"/>
                  <a:pt x="6688756" y="10200765"/>
                </a:cubicBezTo>
                <a:cubicBezTo>
                  <a:pt x="6703135" y="10194603"/>
                  <a:pt x="6715008" y="10185359"/>
                  <a:pt x="6724375" y="10173034"/>
                </a:cubicBezTo>
                <a:cubicBezTo>
                  <a:pt x="6733742" y="10160709"/>
                  <a:pt x="6739699" y="10149124"/>
                  <a:pt x="6742246" y="10138278"/>
                </a:cubicBezTo>
                <a:cubicBezTo>
                  <a:pt x="6744793" y="10127432"/>
                  <a:pt x="6746066" y="10111903"/>
                  <a:pt x="6746066" y="10091690"/>
                </a:cubicBezTo>
                <a:lnTo>
                  <a:pt x="6746066" y="10067534"/>
                </a:lnTo>
                <a:lnTo>
                  <a:pt x="6651658" y="10067534"/>
                </a:lnTo>
                <a:lnTo>
                  <a:pt x="6651658" y="10110671"/>
                </a:lnTo>
                <a:cubicBezTo>
                  <a:pt x="6651658" y="10126939"/>
                  <a:pt x="6650385" y="10137909"/>
                  <a:pt x="6647838" y="10143578"/>
                </a:cubicBezTo>
                <a:cubicBezTo>
                  <a:pt x="6645290" y="10149247"/>
                  <a:pt x="6640237" y="10152082"/>
                  <a:pt x="6632678" y="10152082"/>
                </a:cubicBezTo>
                <a:cubicBezTo>
                  <a:pt x="6626598" y="10152082"/>
                  <a:pt x="6622489" y="10149946"/>
                  <a:pt x="6620353" y="10145673"/>
                </a:cubicBezTo>
                <a:cubicBezTo>
                  <a:pt x="6618217" y="10141400"/>
                  <a:pt x="6617149" y="10131869"/>
                  <a:pt x="6617149" y="10117079"/>
                </a:cubicBezTo>
                <a:lnTo>
                  <a:pt x="6617149" y="10046335"/>
                </a:lnTo>
                <a:lnTo>
                  <a:pt x="6746066" y="10046335"/>
                </a:lnTo>
                <a:lnTo>
                  <a:pt x="6746066" y="10002951"/>
                </a:lnTo>
                <a:cubicBezTo>
                  <a:pt x="6746066" y="9971236"/>
                  <a:pt x="6742410" y="9946627"/>
                  <a:pt x="6735097" y="9929126"/>
                </a:cubicBezTo>
                <a:cubicBezTo>
                  <a:pt x="6727785" y="9911624"/>
                  <a:pt x="6715049" y="9897573"/>
                  <a:pt x="6696890" y="9886975"/>
                </a:cubicBezTo>
                <a:cubicBezTo>
                  <a:pt x="6678732" y="9876375"/>
                  <a:pt x="6655684" y="9871076"/>
                  <a:pt x="6627748" y="9871076"/>
                </a:cubicBezTo>
                <a:close/>
                <a:moveTo>
                  <a:pt x="6498044" y="9871076"/>
                </a:moveTo>
                <a:cubicBezTo>
                  <a:pt x="6470601" y="9872888"/>
                  <a:pt x="6449649" y="9889198"/>
                  <a:pt x="6435188" y="9920005"/>
                </a:cubicBezTo>
                <a:lnTo>
                  <a:pt x="6439132" y="9876992"/>
                </a:lnTo>
                <a:lnTo>
                  <a:pt x="6339547" y="9876992"/>
                </a:lnTo>
                <a:lnTo>
                  <a:pt x="6339547" y="10204092"/>
                </a:lnTo>
                <a:lnTo>
                  <a:pt x="6439132" y="10204092"/>
                </a:lnTo>
                <a:lnTo>
                  <a:pt x="6439132" y="10074928"/>
                </a:lnTo>
                <a:cubicBezTo>
                  <a:pt x="6439132" y="10043213"/>
                  <a:pt x="6440118" y="10022959"/>
                  <a:pt x="6442090" y="10014167"/>
                </a:cubicBezTo>
                <a:cubicBezTo>
                  <a:pt x="6444062" y="10005375"/>
                  <a:pt x="6449320" y="9998515"/>
                  <a:pt x="6457865" y="9993584"/>
                </a:cubicBezTo>
                <a:cubicBezTo>
                  <a:pt x="6466411" y="9988655"/>
                  <a:pt x="6479804" y="9986189"/>
                  <a:pt x="6498044" y="9986189"/>
                </a:cubicBezTo>
                <a:close/>
                <a:moveTo>
                  <a:pt x="6199616" y="9871076"/>
                </a:moveTo>
                <a:cubicBezTo>
                  <a:pt x="6173487" y="9871076"/>
                  <a:pt x="6151303" y="9876622"/>
                  <a:pt x="6133062" y="9887714"/>
                </a:cubicBezTo>
                <a:cubicBezTo>
                  <a:pt x="6114821" y="9898806"/>
                  <a:pt x="6102907" y="9911419"/>
                  <a:pt x="6097320" y="9925552"/>
                </a:cubicBezTo>
                <a:cubicBezTo>
                  <a:pt x="6091733" y="9939684"/>
                  <a:pt x="6088939" y="9960636"/>
                  <a:pt x="6088939" y="9988408"/>
                </a:cubicBezTo>
                <a:lnTo>
                  <a:pt x="6088939" y="10081337"/>
                </a:lnTo>
                <a:cubicBezTo>
                  <a:pt x="6088939" y="10113218"/>
                  <a:pt x="6092349" y="10137826"/>
                  <a:pt x="6099169" y="10155163"/>
                </a:cubicBezTo>
                <a:cubicBezTo>
                  <a:pt x="6105988" y="10172500"/>
                  <a:pt x="6117616" y="10185975"/>
                  <a:pt x="6134048" y="10195588"/>
                </a:cubicBezTo>
                <a:cubicBezTo>
                  <a:pt x="6150481" y="10205202"/>
                  <a:pt x="6172748" y="10210009"/>
                  <a:pt x="6200849" y="10210009"/>
                </a:cubicBezTo>
                <a:cubicBezTo>
                  <a:pt x="6222869" y="10210009"/>
                  <a:pt x="6241356" y="10206517"/>
                  <a:pt x="6256310" y="10199532"/>
                </a:cubicBezTo>
                <a:cubicBezTo>
                  <a:pt x="6271264" y="10192548"/>
                  <a:pt x="6283384" y="10182196"/>
                  <a:pt x="6292669" y="10168474"/>
                </a:cubicBezTo>
                <a:cubicBezTo>
                  <a:pt x="6301953" y="10154752"/>
                  <a:pt x="6307458" y="10141359"/>
                  <a:pt x="6309184" y="10128295"/>
                </a:cubicBezTo>
                <a:cubicBezTo>
                  <a:pt x="6310909" y="10115231"/>
                  <a:pt x="6311854" y="10095633"/>
                  <a:pt x="6312018" y="10069506"/>
                </a:cubicBezTo>
                <a:lnTo>
                  <a:pt x="6223280" y="10069506"/>
                </a:lnTo>
                <a:lnTo>
                  <a:pt x="6223280" y="10108452"/>
                </a:lnTo>
                <a:cubicBezTo>
                  <a:pt x="6223280" y="10125378"/>
                  <a:pt x="6222088" y="10136881"/>
                  <a:pt x="6219706" y="10142962"/>
                </a:cubicBezTo>
                <a:cubicBezTo>
                  <a:pt x="6217323" y="10149041"/>
                  <a:pt x="6212763" y="10152082"/>
                  <a:pt x="6206025" y="10152082"/>
                </a:cubicBezTo>
                <a:cubicBezTo>
                  <a:pt x="6200273" y="10152082"/>
                  <a:pt x="6195919" y="10149165"/>
                  <a:pt x="6192961" y="10143331"/>
                </a:cubicBezTo>
                <a:cubicBezTo>
                  <a:pt x="6190003" y="10137498"/>
                  <a:pt x="6188524" y="10128747"/>
                  <a:pt x="6188524" y="10117079"/>
                </a:cubicBezTo>
                <a:lnTo>
                  <a:pt x="6188524" y="9962773"/>
                </a:lnTo>
                <a:cubicBezTo>
                  <a:pt x="6188524" y="9948476"/>
                  <a:pt x="6189510" y="9939273"/>
                  <a:pt x="6191482" y="9935165"/>
                </a:cubicBezTo>
                <a:cubicBezTo>
                  <a:pt x="6193454" y="9931057"/>
                  <a:pt x="6197315" y="9929003"/>
                  <a:pt x="6203067" y="9929003"/>
                </a:cubicBezTo>
                <a:cubicBezTo>
                  <a:pt x="6208819" y="9929003"/>
                  <a:pt x="6212763" y="9931344"/>
                  <a:pt x="6214899" y="9936028"/>
                </a:cubicBezTo>
                <a:cubicBezTo>
                  <a:pt x="6217035" y="9940710"/>
                  <a:pt x="6218103" y="9949626"/>
                  <a:pt x="6218103" y="9962773"/>
                </a:cubicBezTo>
                <a:lnTo>
                  <a:pt x="6218103" y="10000487"/>
                </a:lnTo>
                <a:lnTo>
                  <a:pt x="6312018" y="10000487"/>
                </a:lnTo>
                <a:cubicBezTo>
                  <a:pt x="6312018" y="9969756"/>
                  <a:pt x="6308978" y="9946011"/>
                  <a:pt x="6302898" y="9929249"/>
                </a:cubicBezTo>
                <a:cubicBezTo>
                  <a:pt x="6296818" y="9912487"/>
                  <a:pt x="6284575" y="9898601"/>
                  <a:pt x="6266170" y="9887591"/>
                </a:cubicBezTo>
                <a:cubicBezTo>
                  <a:pt x="6247765" y="9876581"/>
                  <a:pt x="6225580" y="9871076"/>
                  <a:pt x="6199616" y="9871076"/>
                </a:cubicBezTo>
                <a:close/>
                <a:moveTo>
                  <a:pt x="7897299" y="9833362"/>
                </a:moveTo>
                <a:lnTo>
                  <a:pt x="7897299" y="9884880"/>
                </a:lnTo>
                <a:lnTo>
                  <a:pt x="7875853" y="9884880"/>
                </a:lnTo>
                <a:lnTo>
                  <a:pt x="7875853" y="9936644"/>
                </a:lnTo>
                <a:lnTo>
                  <a:pt x="7897299" y="9936644"/>
                </a:lnTo>
                <a:lnTo>
                  <a:pt x="7897299" y="10102783"/>
                </a:lnTo>
                <a:cubicBezTo>
                  <a:pt x="7897299" y="10135320"/>
                  <a:pt x="7898202" y="10155985"/>
                  <a:pt x="7900010" y="10164777"/>
                </a:cubicBezTo>
                <a:cubicBezTo>
                  <a:pt x="7901817" y="10173568"/>
                  <a:pt x="7906419" y="10181374"/>
                  <a:pt x="7913814" y="10188193"/>
                </a:cubicBezTo>
                <a:cubicBezTo>
                  <a:pt x="7921209" y="10195013"/>
                  <a:pt x="7929754" y="10199368"/>
                  <a:pt x="7939449" y="10201258"/>
                </a:cubicBezTo>
                <a:cubicBezTo>
                  <a:pt x="7949145" y="10203148"/>
                  <a:pt x="7965331" y="10204092"/>
                  <a:pt x="7988009" y="10204092"/>
                </a:cubicBezTo>
                <a:lnTo>
                  <a:pt x="8028188" y="10204092"/>
                </a:lnTo>
                <a:lnTo>
                  <a:pt x="8028188" y="10151342"/>
                </a:lnTo>
                <a:cubicBezTo>
                  <a:pt x="8011919" y="10151342"/>
                  <a:pt x="8002676" y="10150110"/>
                  <a:pt x="8000457" y="10147645"/>
                </a:cubicBezTo>
                <a:cubicBezTo>
                  <a:pt x="7998239" y="10145180"/>
                  <a:pt x="7997130" y="10133183"/>
                  <a:pt x="7997130" y="10111656"/>
                </a:cubicBezTo>
                <a:lnTo>
                  <a:pt x="7997130" y="9936644"/>
                </a:lnTo>
                <a:lnTo>
                  <a:pt x="8023998" y="9936644"/>
                </a:lnTo>
                <a:lnTo>
                  <a:pt x="8023998" y="9884880"/>
                </a:lnTo>
                <a:lnTo>
                  <a:pt x="7997130" y="9884880"/>
                </a:lnTo>
                <a:lnTo>
                  <a:pt x="7997130" y="9833362"/>
                </a:lnTo>
                <a:close/>
                <a:moveTo>
                  <a:pt x="7040048" y="9833362"/>
                </a:moveTo>
                <a:lnTo>
                  <a:pt x="7040048" y="9884880"/>
                </a:lnTo>
                <a:lnTo>
                  <a:pt x="7018603" y="9884880"/>
                </a:lnTo>
                <a:lnTo>
                  <a:pt x="7018603" y="9936644"/>
                </a:lnTo>
                <a:lnTo>
                  <a:pt x="7040048" y="9936644"/>
                </a:lnTo>
                <a:lnTo>
                  <a:pt x="7040048" y="10102783"/>
                </a:lnTo>
                <a:cubicBezTo>
                  <a:pt x="7040048" y="10135320"/>
                  <a:pt x="7040952" y="10155985"/>
                  <a:pt x="7042760" y="10164777"/>
                </a:cubicBezTo>
                <a:cubicBezTo>
                  <a:pt x="7044568" y="10173568"/>
                  <a:pt x="7049169" y="10181374"/>
                  <a:pt x="7056564" y="10188193"/>
                </a:cubicBezTo>
                <a:cubicBezTo>
                  <a:pt x="7063959" y="10195013"/>
                  <a:pt x="7072504" y="10199368"/>
                  <a:pt x="7082199" y="10201258"/>
                </a:cubicBezTo>
                <a:cubicBezTo>
                  <a:pt x="7091895" y="10203148"/>
                  <a:pt x="7108081" y="10204092"/>
                  <a:pt x="7130759" y="10204092"/>
                </a:cubicBezTo>
                <a:lnTo>
                  <a:pt x="7170938" y="10204092"/>
                </a:lnTo>
                <a:lnTo>
                  <a:pt x="7170938" y="10151342"/>
                </a:lnTo>
                <a:cubicBezTo>
                  <a:pt x="7154669" y="10151342"/>
                  <a:pt x="7145426" y="10150110"/>
                  <a:pt x="7143207" y="10147645"/>
                </a:cubicBezTo>
                <a:cubicBezTo>
                  <a:pt x="7140989" y="10145180"/>
                  <a:pt x="7139879" y="10133183"/>
                  <a:pt x="7139879" y="10111656"/>
                </a:cubicBezTo>
                <a:lnTo>
                  <a:pt x="7139879" y="9936644"/>
                </a:lnTo>
                <a:lnTo>
                  <a:pt x="7166748" y="9936644"/>
                </a:lnTo>
                <a:lnTo>
                  <a:pt x="7166748" y="9884880"/>
                </a:lnTo>
                <a:lnTo>
                  <a:pt x="7139879" y="9884880"/>
                </a:lnTo>
                <a:lnTo>
                  <a:pt x="7139879" y="9833362"/>
                </a:lnTo>
                <a:close/>
                <a:moveTo>
                  <a:pt x="8044522" y="9805015"/>
                </a:moveTo>
                <a:lnTo>
                  <a:pt x="8044522" y="10204092"/>
                </a:lnTo>
                <a:lnTo>
                  <a:pt x="8144107" y="10204092"/>
                </a:lnTo>
                <a:lnTo>
                  <a:pt x="8144107" y="9970660"/>
                </a:lnTo>
                <a:cubicBezTo>
                  <a:pt x="8144107" y="9954063"/>
                  <a:pt x="8145175" y="9942971"/>
                  <a:pt x="8147311" y="9937383"/>
                </a:cubicBezTo>
                <a:cubicBezTo>
                  <a:pt x="8149447" y="9931796"/>
                  <a:pt x="8153556" y="9929003"/>
                  <a:pt x="8159636" y="9929003"/>
                </a:cubicBezTo>
                <a:cubicBezTo>
                  <a:pt x="8166209" y="9929003"/>
                  <a:pt x="8170441" y="9931714"/>
                  <a:pt x="8172331" y="9937137"/>
                </a:cubicBezTo>
                <a:cubicBezTo>
                  <a:pt x="8174220" y="9942559"/>
                  <a:pt x="8175165" y="9954802"/>
                  <a:pt x="8175165" y="9973865"/>
                </a:cubicBezTo>
                <a:lnTo>
                  <a:pt x="8175165" y="10204092"/>
                </a:lnTo>
                <a:lnTo>
                  <a:pt x="8274750" y="10204092"/>
                </a:lnTo>
                <a:lnTo>
                  <a:pt x="8274750" y="9978548"/>
                </a:lnTo>
                <a:cubicBezTo>
                  <a:pt x="8274750" y="9947818"/>
                  <a:pt x="8273394" y="9926660"/>
                  <a:pt x="8270683" y="9915075"/>
                </a:cubicBezTo>
                <a:cubicBezTo>
                  <a:pt x="8267971" y="9903490"/>
                  <a:pt x="8260494" y="9893261"/>
                  <a:pt x="8248252" y="9884387"/>
                </a:cubicBezTo>
                <a:cubicBezTo>
                  <a:pt x="8236009" y="9875512"/>
                  <a:pt x="8221178" y="9871076"/>
                  <a:pt x="8203759" y="9871076"/>
                </a:cubicBezTo>
                <a:cubicBezTo>
                  <a:pt x="8192420" y="9871076"/>
                  <a:pt x="8181780" y="9873053"/>
                  <a:pt x="8171838" y="9877007"/>
                </a:cubicBezTo>
                <a:cubicBezTo>
                  <a:pt x="8161895" y="9880961"/>
                  <a:pt x="8152652" y="9886892"/>
                  <a:pt x="8144107" y="9894801"/>
                </a:cubicBezTo>
                <a:lnTo>
                  <a:pt x="8144107" y="9805015"/>
                </a:lnTo>
                <a:close/>
                <a:moveTo>
                  <a:pt x="7571393" y="9805015"/>
                </a:moveTo>
                <a:lnTo>
                  <a:pt x="7571393" y="9897759"/>
                </a:lnTo>
                <a:cubicBezTo>
                  <a:pt x="7563012" y="9888865"/>
                  <a:pt x="7553686" y="9882193"/>
                  <a:pt x="7543416" y="9877747"/>
                </a:cubicBezTo>
                <a:cubicBezTo>
                  <a:pt x="7533145" y="9873299"/>
                  <a:pt x="7521847" y="9871076"/>
                  <a:pt x="7509522" y="9871076"/>
                </a:cubicBezTo>
                <a:cubicBezTo>
                  <a:pt x="7493582" y="9871076"/>
                  <a:pt x="7479860" y="9875061"/>
                  <a:pt x="7468357" y="9883031"/>
                </a:cubicBezTo>
                <a:cubicBezTo>
                  <a:pt x="7456854" y="9891001"/>
                  <a:pt x="7449500" y="9900245"/>
                  <a:pt x="7446296" y="9910761"/>
                </a:cubicBezTo>
                <a:cubicBezTo>
                  <a:pt x="7443091" y="9921279"/>
                  <a:pt x="7441489" y="9939109"/>
                  <a:pt x="7441489" y="9964252"/>
                </a:cubicBezTo>
                <a:lnTo>
                  <a:pt x="7441489" y="10117326"/>
                </a:lnTo>
                <a:cubicBezTo>
                  <a:pt x="7441489" y="10141483"/>
                  <a:pt x="7443091" y="10158902"/>
                  <a:pt x="7446296" y="10169583"/>
                </a:cubicBezTo>
                <a:cubicBezTo>
                  <a:pt x="7449500" y="10180264"/>
                  <a:pt x="7456772" y="10189673"/>
                  <a:pt x="7468111" y="10197807"/>
                </a:cubicBezTo>
                <a:cubicBezTo>
                  <a:pt x="7479450" y="10205942"/>
                  <a:pt x="7492843" y="10210009"/>
                  <a:pt x="7508290" y="10210009"/>
                </a:cubicBezTo>
                <a:cubicBezTo>
                  <a:pt x="7519793" y="10210009"/>
                  <a:pt x="7530803" y="10207539"/>
                  <a:pt x="7541320" y="10202598"/>
                </a:cubicBezTo>
                <a:cubicBezTo>
                  <a:pt x="7551837" y="10197658"/>
                  <a:pt x="7561861" y="10190248"/>
                  <a:pt x="7571393" y="10180367"/>
                </a:cubicBezTo>
                <a:lnTo>
                  <a:pt x="7571393" y="10204092"/>
                </a:lnTo>
                <a:lnTo>
                  <a:pt x="7670978" y="10204092"/>
                </a:lnTo>
                <a:lnTo>
                  <a:pt x="7670978" y="9805015"/>
                </a:lnTo>
                <a:close/>
                <a:moveTo>
                  <a:pt x="1645786" y="9577467"/>
                </a:moveTo>
                <a:cubicBezTo>
                  <a:pt x="1698986" y="9577467"/>
                  <a:pt x="1732814" y="9596261"/>
                  <a:pt x="1747271" y="9633848"/>
                </a:cubicBezTo>
                <a:cubicBezTo>
                  <a:pt x="1761727" y="9671434"/>
                  <a:pt x="1768955" y="9764822"/>
                  <a:pt x="1768955" y="9914014"/>
                </a:cubicBezTo>
                <a:lnTo>
                  <a:pt x="1768955" y="11305306"/>
                </a:lnTo>
                <a:cubicBezTo>
                  <a:pt x="1768955" y="11442932"/>
                  <a:pt x="1760860" y="11531406"/>
                  <a:pt x="1744669" y="11570727"/>
                </a:cubicBezTo>
                <a:cubicBezTo>
                  <a:pt x="1728477" y="11610049"/>
                  <a:pt x="1694360" y="11629709"/>
                  <a:pt x="1642317" y="11629709"/>
                </a:cubicBezTo>
                <a:cubicBezTo>
                  <a:pt x="1590273" y="11629709"/>
                  <a:pt x="1556445" y="11612940"/>
                  <a:pt x="1540832" y="11579401"/>
                </a:cubicBezTo>
                <a:cubicBezTo>
                  <a:pt x="1525219" y="11545862"/>
                  <a:pt x="1517413" y="11447558"/>
                  <a:pt x="1517413" y="11284489"/>
                </a:cubicBezTo>
                <a:lnTo>
                  <a:pt x="1517413" y="9914014"/>
                </a:lnTo>
                <a:cubicBezTo>
                  <a:pt x="1517413" y="9769450"/>
                  <a:pt x="1525798" y="9677217"/>
                  <a:pt x="1542567" y="9637317"/>
                </a:cubicBezTo>
                <a:cubicBezTo>
                  <a:pt x="1559336" y="9597417"/>
                  <a:pt x="1593743" y="9577467"/>
                  <a:pt x="1645786" y="9577467"/>
                </a:cubicBezTo>
                <a:close/>
                <a:moveTo>
                  <a:pt x="9070338" y="9319402"/>
                </a:moveTo>
                <a:cubicBezTo>
                  <a:pt x="9076254" y="9319402"/>
                  <a:pt x="9080116" y="9321580"/>
                  <a:pt x="9081924" y="9325935"/>
                </a:cubicBezTo>
                <a:cubicBezTo>
                  <a:pt x="9083731" y="9330290"/>
                  <a:pt x="9084635" y="9340847"/>
                  <a:pt x="9084635" y="9357609"/>
                </a:cubicBezTo>
                <a:lnTo>
                  <a:pt x="9084635" y="9508466"/>
                </a:lnTo>
                <a:cubicBezTo>
                  <a:pt x="9084635" y="9522598"/>
                  <a:pt x="9083690" y="9531801"/>
                  <a:pt x="9081800" y="9536072"/>
                </a:cubicBezTo>
                <a:cubicBezTo>
                  <a:pt x="9079911" y="9540346"/>
                  <a:pt x="9076008" y="9542482"/>
                  <a:pt x="9070092" y="9542482"/>
                </a:cubicBezTo>
                <a:cubicBezTo>
                  <a:pt x="9064340" y="9542482"/>
                  <a:pt x="9060478" y="9540140"/>
                  <a:pt x="9058506" y="9535457"/>
                </a:cubicBezTo>
                <a:cubicBezTo>
                  <a:pt x="9056534" y="9530773"/>
                  <a:pt x="9055548" y="9520708"/>
                  <a:pt x="9055548" y="9505261"/>
                </a:cubicBezTo>
                <a:lnTo>
                  <a:pt x="9055548" y="9357609"/>
                </a:lnTo>
                <a:cubicBezTo>
                  <a:pt x="9055548" y="9340847"/>
                  <a:pt x="9056534" y="9330290"/>
                  <a:pt x="9058506" y="9325935"/>
                </a:cubicBezTo>
                <a:cubicBezTo>
                  <a:pt x="9060478" y="9321580"/>
                  <a:pt x="9064422" y="9319402"/>
                  <a:pt x="9070338" y="9319402"/>
                </a:cubicBezTo>
                <a:close/>
                <a:moveTo>
                  <a:pt x="8803885" y="9319402"/>
                </a:moveTo>
                <a:cubicBezTo>
                  <a:pt x="8809965" y="9319402"/>
                  <a:pt x="8814032" y="9321457"/>
                  <a:pt x="8816086" y="9325565"/>
                </a:cubicBezTo>
                <a:cubicBezTo>
                  <a:pt x="8818140" y="9329673"/>
                  <a:pt x="8819168" y="9337725"/>
                  <a:pt x="8819168" y="9349722"/>
                </a:cubicBezTo>
                <a:lnTo>
                  <a:pt x="8819168" y="9501071"/>
                </a:lnTo>
                <a:cubicBezTo>
                  <a:pt x="8819168" y="9519311"/>
                  <a:pt x="8818099" y="9530773"/>
                  <a:pt x="8815963" y="9535457"/>
                </a:cubicBezTo>
                <a:cubicBezTo>
                  <a:pt x="8813827" y="9540140"/>
                  <a:pt x="8809554" y="9542482"/>
                  <a:pt x="8803145" y="9542482"/>
                </a:cubicBezTo>
                <a:cubicBezTo>
                  <a:pt x="8797558" y="9542482"/>
                  <a:pt x="8793778" y="9540387"/>
                  <a:pt x="8791806" y="9536196"/>
                </a:cubicBezTo>
                <a:cubicBezTo>
                  <a:pt x="8789834" y="9532006"/>
                  <a:pt x="8788848" y="9523255"/>
                  <a:pt x="8788848" y="9509944"/>
                </a:cubicBezTo>
                <a:lnTo>
                  <a:pt x="8788848" y="9349722"/>
                </a:lnTo>
                <a:cubicBezTo>
                  <a:pt x="8788848" y="9336903"/>
                  <a:pt x="8789876" y="9328646"/>
                  <a:pt x="8791930" y="9324948"/>
                </a:cubicBezTo>
                <a:cubicBezTo>
                  <a:pt x="8793984" y="9321251"/>
                  <a:pt x="8797969" y="9319402"/>
                  <a:pt x="8803885" y="9319402"/>
                </a:cubicBezTo>
                <a:close/>
                <a:moveTo>
                  <a:pt x="7718281" y="9319402"/>
                </a:moveTo>
                <a:cubicBezTo>
                  <a:pt x="7723869" y="9319402"/>
                  <a:pt x="7727566" y="9321867"/>
                  <a:pt x="7729374" y="9326797"/>
                </a:cubicBezTo>
                <a:cubicBezTo>
                  <a:pt x="7731182" y="9331727"/>
                  <a:pt x="7732085" y="9342655"/>
                  <a:pt x="7732085" y="9359581"/>
                </a:cubicBezTo>
                <a:lnTo>
                  <a:pt x="7732085" y="9383491"/>
                </a:lnTo>
                <a:lnTo>
                  <a:pt x="7702999" y="9383491"/>
                </a:lnTo>
                <a:lnTo>
                  <a:pt x="7702999" y="9359581"/>
                </a:lnTo>
                <a:cubicBezTo>
                  <a:pt x="7702999" y="9341176"/>
                  <a:pt x="7703820" y="9329879"/>
                  <a:pt x="7705464" y="9325688"/>
                </a:cubicBezTo>
                <a:cubicBezTo>
                  <a:pt x="7707107" y="9321498"/>
                  <a:pt x="7711380" y="9319402"/>
                  <a:pt x="7718281" y="9319402"/>
                </a:cubicBezTo>
                <a:close/>
                <a:moveTo>
                  <a:pt x="6756256" y="9319402"/>
                </a:moveTo>
                <a:cubicBezTo>
                  <a:pt x="6761844" y="9319402"/>
                  <a:pt x="6765541" y="9321867"/>
                  <a:pt x="6767349" y="9326797"/>
                </a:cubicBezTo>
                <a:cubicBezTo>
                  <a:pt x="6769156" y="9331727"/>
                  <a:pt x="6770060" y="9342655"/>
                  <a:pt x="6770060" y="9359581"/>
                </a:cubicBezTo>
                <a:lnTo>
                  <a:pt x="6770060" y="9383491"/>
                </a:lnTo>
                <a:lnTo>
                  <a:pt x="6740974" y="9383491"/>
                </a:lnTo>
                <a:lnTo>
                  <a:pt x="6740974" y="9359581"/>
                </a:lnTo>
                <a:cubicBezTo>
                  <a:pt x="6740974" y="9341176"/>
                  <a:pt x="6741795" y="9329879"/>
                  <a:pt x="6743439" y="9325688"/>
                </a:cubicBezTo>
                <a:cubicBezTo>
                  <a:pt x="6745082" y="9321498"/>
                  <a:pt x="6749355" y="9319402"/>
                  <a:pt x="6756256" y="9319402"/>
                </a:cubicBezTo>
                <a:close/>
                <a:moveTo>
                  <a:pt x="6203437" y="9284400"/>
                </a:moveTo>
                <a:cubicBezTo>
                  <a:pt x="6208724" y="9350944"/>
                  <a:pt x="6213992" y="9406816"/>
                  <a:pt x="6219243" y="9452018"/>
                </a:cubicBezTo>
                <a:lnTo>
                  <a:pt x="6183521" y="9452018"/>
                </a:lnTo>
                <a:cubicBezTo>
                  <a:pt x="6186227" y="9416689"/>
                  <a:pt x="6192866" y="9360816"/>
                  <a:pt x="6203437" y="9284400"/>
                </a:cubicBezTo>
                <a:close/>
                <a:moveTo>
                  <a:pt x="9654247" y="9267392"/>
                </a:moveTo>
                <a:lnTo>
                  <a:pt x="9654247" y="9594493"/>
                </a:lnTo>
                <a:lnTo>
                  <a:pt x="9756790" y="9594493"/>
                </a:lnTo>
                <a:lnTo>
                  <a:pt x="9756790" y="9267392"/>
                </a:lnTo>
                <a:close/>
                <a:moveTo>
                  <a:pt x="9196870" y="9267392"/>
                </a:moveTo>
                <a:lnTo>
                  <a:pt x="9239082" y="9594493"/>
                </a:lnTo>
                <a:lnTo>
                  <a:pt x="9347418" y="9594493"/>
                </a:lnTo>
                <a:lnTo>
                  <a:pt x="9358352" y="9523505"/>
                </a:lnTo>
                <a:cubicBezTo>
                  <a:pt x="9363113" y="9494254"/>
                  <a:pt x="9366842" y="9465249"/>
                  <a:pt x="9369541" y="9436488"/>
                </a:cubicBezTo>
                <a:cubicBezTo>
                  <a:pt x="9377421" y="9501860"/>
                  <a:pt x="9384302" y="9554529"/>
                  <a:pt x="9390185" y="9594493"/>
                </a:cubicBezTo>
                <a:lnTo>
                  <a:pt x="9498274" y="9594493"/>
                </a:lnTo>
                <a:lnTo>
                  <a:pt x="9538021" y="9267392"/>
                </a:lnTo>
                <a:lnTo>
                  <a:pt x="9452275" y="9267392"/>
                </a:lnTo>
                <a:cubicBezTo>
                  <a:pt x="9440243" y="9337579"/>
                  <a:pt x="9432631" y="9400025"/>
                  <a:pt x="9429440" y="9454729"/>
                </a:cubicBezTo>
                <a:lnTo>
                  <a:pt x="9409288" y="9267392"/>
                </a:lnTo>
                <a:lnTo>
                  <a:pt x="9326836" y="9267392"/>
                </a:lnTo>
                <a:cubicBezTo>
                  <a:pt x="9313019" y="9380310"/>
                  <a:pt x="9305562" y="9442756"/>
                  <a:pt x="9304466" y="9454729"/>
                </a:cubicBezTo>
                <a:cubicBezTo>
                  <a:pt x="9290616" y="9338377"/>
                  <a:pt x="9283361" y="9275932"/>
                  <a:pt x="9282701" y="9267392"/>
                </a:cubicBezTo>
                <a:close/>
                <a:moveTo>
                  <a:pt x="8282647" y="9267392"/>
                </a:moveTo>
                <a:lnTo>
                  <a:pt x="8282647" y="9594493"/>
                </a:lnTo>
                <a:lnTo>
                  <a:pt x="8385190" y="9594493"/>
                </a:lnTo>
                <a:lnTo>
                  <a:pt x="8385190" y="9267392"/>
                </a:lnTo>
                <a:close/>
                <a:moveTo>
                  <a:pt x="7939570" y="9267392"/>
                </a:moveTo>
                <a:lnTo>
                  <a:pt x="7981783" y="9594493"/>
                </a:lnTo>
                <a:lnTo>
                  <a:pt x="8090118" y="9594493"/>
                </a:lnTo>
                <a:lnTo>
                  <a:pt x="8101052" y="9523505"/>
                </a:lnTo>
                <a:cubicBezTo>
                  <a:pt x="8105813" y="9494254"/>
                  <a:pt x="8109543" y="9465249"/>
                  <a:pt x="8112241" y="9436488"/>
                </a:cubicBezTo>
                <a:cubicBezTo>
                  <a:pt x="8120121" y="9501860"/>
                  <a:pt x="8127003" y="9554529"/>
                  <a:pt x="8132885" y="9594493"/>
                </a:cubicBezTo>
                <a:lnTo>
                  <a:pt x="8240974" y="9594493"/>
                </a:lnTo>
                <a:lnTo>
                  <a:pt x="8280722" y="9267392"/>
                </a:lnTo>
                <a:lnTo>
                  <a:pt x="8194975" y="9267392"/>
                </a:lnTo>
                <a:cubicBezTo>
                  <a:pt x="8182943" y="9337579"/>
                  <a:pt x="8175331" y="9400025"/>
                  <a:pt x="8172140" y="9454729"/>
                </a:cubicBezTo>
                <a:lnTo>
                  <a:pt x="8151989" y="9267392"/>
                </a:lnTo>
                <a:lnTo>
                  <a:pt x="8069536" y="9267392"/>
                </a:lnTo>
                <a:cubicBezTo>
                  <a:pt x="8055719" y="9380310"/>
                  <a:pt x="8048262" y="9442756"/>
                  <a:pt x="8047166" y="9454729"/>
                </a:cubicBezTo>
                <a:cubicBezTo>
                  <a:pt x="8033316" y="9338377"/>
                  <a:pt x="8026061" y="9275932"/>
                  <a:pt x="8025401" y="9267392"/>
                </a:cubicBezTo>
                <a:close/>
                <a:moveTo>
                  <a:pt x="9892762" y="9261476"/>
                </a:moveTo>
                <a:cubicBezTo>
                  <a:pt x="9870906" y="9261476"/>
                  <a:pt x="9851721" y="9264844"/>
                  <a:pt x="9835206" y="9271582"/>
                </a:cubicBezTo>
                <a:cubicBezTo>
                  <a:pt x="9818690" y="9278320"/>
                  <a:pt x="9806982" y="9287892"/>
                  <a:pt x="9800080" y="9300299"/>
                </a:cubicBezTo>
                <a:cubicBezTo>
                  <a:pt x="9793178" y="9312706"/>
                  <a:pt x="9789727" y="9331974"/>
                  <a:pt x="9789727" y="9358103"/>
                </a:cubicBezTo>
                <a:cubicBezTo>
                  <a:pt x="9789727" y="9376508"/>
                  <a:pt x="9792931" y="9392407"/>
                  <a:pt x="9799340" y="9405800"/>
                </a:cubicBezTo>
                <a:cubicBezTo>
                  <a:pt x="9805749" y="9419192"/>
                  <a:pt x="9823579" y="9434106"/>
                  <a:pt x="9852830" y="9450539"/>
                </a:cubicBezTo>
                <a:cubicBezTo>
                  <a:pt x="9887668" y="9469930"/>
                  <a:pt x="9906977" y="9481597"/>
                  <a:pt x="9910757" y="9485541"/>
                </a:cubicBezTo>
                <a:cubicBezTo>
                  <a:pt x="9914372" y="9489485"/>
                  <a:pt x="9916180" y="9499263"/>
                  <a:pt x="9916180" y="9514874"/>
                </a:cubicBezTo>
                <a:cubicBezTo>
                  <a:pt x="9916180" y="9526213"/>
                  <a:pt x="9914783" y="9533649"/>
                  <a:pt x="9911989" y="9537182"/>
                </a:cubicBezTo>
                <a:cubicBezTo>
                  <a:pt x="9909196" y="9540715"/>
                  <a:pt x="9904266" y="9542482"/>
                  <a:pt x="9897200" y="9542482"/>
                </a:cubicBezTo>
                <a:cubicBezTo>
                  <a:pt x="9890626" y="9542482"/>
                  <a:pt x="9886230" y="9539853"/>
                  <a:pt x="9884012" y="9534594"/>
                </a:cubicBezTo>
                <a:cubicBezTo>
                  <a:pt x="9881794" y="9529335"/>
                  <a:pt x="9880684" y="9517914"/>
                  <a:pt x="9880684" y="9500331"/>
                </a:cubicBezTo>
                <a:lnTo>
                  <a:pt x="9880684" y="9479625"/>
                </a:lnTo>
                <a:lnTo>
                  <a:pt x="9792438" y="9479625"/>
                </a:lnTo>
                <a:lnTo>
                  <a:pt x="9792438" y="9495401"/>
                </a:lnTo>
                <a:cubicBezTo>
                  <a:pt x="9792438" y="9522680"/>
                  <a:pt x="9795807" y="9543057"/>
                  <a:pt x="9802545" y="9556532"/>
                </a:cubicBezTo>
                <a:cubicBezTo>
                  <a:pt x="9809282" y="9570007"/>
                  <a:pt x="9821648" y="9580689"/>
                  <a:pt x="9839642" y="9588577"/>
                </a:cubicBezTo>
                <a:cubicBezTo>
                  <a:pt x="9857637" y="9596465"/>
                  <a:pt x="9879288" y="9600409"/>
                  <a:pt x="9904594" y="9600409"/>
                </a:cubicBezTo>
                <a:cubicBezTo>
                  <a:pt x="9927436" y="9600409"/>
                  <a:pt x="9946951" y="9596752"/>
                  <a:pt x="9963137" y="9589439"/>
                </a:cubicBezTo>
                <a:cubicBezTo>
                  <a:pt x="9979324" y="9582126"/>
                  <a:pt x="9990868" y="9571692"/>
                  <a:pt x="9997770" y="9558134"/>
                </a:cubicBezTo>
                <a:cubicBezTo>
                  <a:pt x="10004672" y="9544576"/>
                  <a:pt x="10008123" y="9524488"/>
                  <a:pt x="10008123" y="9497866"/>
                </a:cubicBezTo>
                <a:cubicBezTo>
                  <a:pt x="10008123" y="9474038"/>
                  <a:pt x="10003604" y="9455879"/>
                  <a:pt x="9994566" y="9443390"/>
                </a:cubicBezTo>
                <a:cubicBezTo>
                  <a:pt x="9985528" y="9430901"/>
                  <a:pt x="9966547" y="9417590"/>
                  <a:pt x="9937625" y="9403458"/>
                </a:cubicBezTo>
                <a:cubicBezTo>
                  <a:pt x="9915933" y="9392776"/>
                  <a:pt x="9901596" y="9384642"/>
                  <a:pt x="9894611" y="9379055"/>
                </a:cubicBezTo>
                <a:cubicBezTo>
                  <a:pt x="9887627" y="9373467"/>
                  <a:pt x="9883436" y="9368332"/>
                  <a:pt x="9882040" y="9363648"/>
                </a:cubicBezTo>
                <a:cubicBezTo>
                  <a:pt x="9880643" y="9358965"/>
                  <a:pt x="9879945" y="9351610"/>
                  <a:pt x="9879945" y="9341587"/>
                </a:cubicBezTo>
                <a:cubicBezTo>
                  <a:pt x="9879945" y="9334192"/>
                  <a:pt x="9881342" y="9328646"/>
                  <a:pt x="9884135" y="9324948"/>
                </a:cubicBezTo>
                <a:cubicBezTo>
                  <a:pt x="9886929" y="9321251"/>
                  <a:pt x="9891119" y="9319402"/>
                  <a:pt x="9896706" y="9319402"/>
                </a:cubicBezTo>
                <a:cubicBezTo>
                  <a:pt x="9903608" y="9319402"/>
                  <a:pt x="9907922" y="9321415"/>
                  <a:pt x="9909648" y="9325442"/>
                </a:cubicBezTo>
                <a:cubicBezTo>
                  <a:pt x="9911373" y="9329468"/>
                  <a:pt x="9912236" y="9339040"/>
                  <a:pt x="9912236" y="9354159"/>
                </a:cubicBezTo>
                <a:lnTo>
                  <a:pt x="9912236" y="9371906"/>
                </a:lnTo>
                <a:lnTo>
                  <a:pt x="10000482" y="9371906"/>
                </a:lnTo>
                <a:lnTo>
                  <a:pt x="10000482" y="9352926"/>
                </a:lnTo>
                <a:cubicBezTo>
                  <a:pt x="10000482" y="9336493"/>
                  <a:pt x="9999619" y="9324414"/>
                  <a:pt x="9997893" y="9316691"/>
                </a:cubicBezTo>
                <a:cubicBezTo>
                  <a:pt x="9996168" y="9308967"/>
                  <a:pt x="9991238" y="9300586"/>
                  <a:pt x="9983104" y="9291548"/>
                </a:cubicBezTo>
                <a:cubicBezTo>
                  <a:pt x="9974969" y="9282510"/>
                  <a:pt x="9963302" y="9275239"/>
                  <a:pt x="9948101" y="9269733"/>
                </a:cubicBezTo>
                <a:cubicBezTo>
                  <a:pt x="9932900" y="9264228"/>
                  <a:pt x="9914454" y="9261476"/>
                  <a:pt x="9892762" y="9261476"/>
                </a:cubicBezTo>
                <a:close/>
                <a:moveTo>
                  <a:pt x="9066887" y="9261476"/>
                </a:moveTo>
                <a:cubicBezTo>
                  <a:pt x="9040266" y="9261476"/>
                  <a:pt x="9018410" y="9266652"/>
                  <a:pt x="9001319" y="9277005"/>
                </a:cubicBezTo>
                <a:cubicBezTo>
                  <a:pt x="8984229" y="9287358"/>
                  <a:pt x="8972397" y="9301080"/>
                  <a:pt x="8965824" y="9318170"/>
                </a:cubicBezTo>
                <a:cubicBezTo>
                  <a:pt x="8959250" y="9335260"/>
                  <a:pt x="8955964" y="9359006"/>
                  <a:pt x="8955964" y="9389407"/>
                </a:cubicBezTo>
                <a:lnTo>
                  <a:pt x="8955964" y="9473216"/>
                </a:lnTo>
                <a:cubicBezTo>
                  <a:pt x="8955964" y="9500988"/>
                  <a:pt x="8957772" y="9521817"/>
                  <a:pt x="8961387" y="9535703"/>
                </a:cubicBezTo>
                <a:cubicBezTo>
                  <a:pt x="8965002" y="9549589"/>
                  <a:pt x="8971041" y="9561421"/>
                  <a:pt x="8979504" y="9571199"/>
                </a:cubicBezTo>
                <a:cubicBezTo>
                  <a:pt x="8987968" y="9580976"/>
                  <a:pt x="8999840" y="9588289"/>
                  <a:pt x="9015123" y="9593137"/>
                </a:cubicBezTo>
                <a:cubicBezTo>
                  <a:pt x="9030406" y="9597984"/>
                  <a:pt x="9049057" y="9600409"/>
                  <a:pt x="9071078" y="9600409"/>
                </a:cubicBezTo>
                <a:cubicBezTo>
                  <a:pt x="9090798" y="9600409"/>
                  <a:pt x="9108258" y="9597574"/>
                  <a:pt x="9123458" y="9591905"/>
                </a:cubicBezTo>
                <a:cubicBezTo>
                  <a:pt x="9138659" y="9586235"/>
                  <a:pt x="9151107" y="9577443"/>
                  <a:pt x="9160802" y="9565529"/>
                </a:cubicBezTo>
                <a:cubicBezTo>
                  <a:pt x="9170498" y="9553615"/>
                  <a:pt x="9176825" y="9540798"/>
                  <a:pt x="9179783" y="9527076"/>
                </a:cubicBezTo>
                <a:cubicBezTo>
                  <a:pt x="9182741" y="9513354"/>
                  <a:pt x="9184220" y="9491786"/>
                  <a:pt x="9184220" y="9462370"/>
                </a:cubicBezTo>
                <a:lnTo>
                  <a:pt x="9184220" y="9382259"/>
                </a:lnTo>
                <a:cubicBezTo>
                  <a:pt x="9184220" y="9359088"/>
                  <a:pt x="9182618" y="9341834"/>
                  <a:pt x="9179413" y="9330495"/>
                </a:cubicBezTo>
                <a:cubicBezTo>
                  <a:pt x="9176208" y="9319156"/>
                  <a:pt x="9170252" y="9308146"/>
                  <a:pt x="9161542" y="9297464"/>
                </a:cubicBezTo>
                <a:cubicBezTo>
                  <a:pt x="9152832" y="9286783"/>
                  <a:pt x="9140466" y="9278114"/>
                  <a:pt x="9124444" y="9271459"/>
                </a:cubicBezTo>
                <a:cubicBezTo>
                  <a:pt x="9108422" y="9264803"/>
                  <a:pt x="9089236" y="9261476"/>
                  <a:pt x="9066887" y="9261476"/>
                </a:cubicBezTo>
                <a:close/>
                <a:moveTo>
                  <a:pt x="8587716" y="9261476"/>
                </a:moveTo>
                <a:cubicBezTo>
                  <a:pt x="8574077" y="9261476"/>
                  <a:pt x="8562040" y="9264480"/>
                  <a:pt x="8551605" y="9270488"/>
                </a:cubicBezTo>
                <a:cubicBezTo>
                  <a:pt x="8541170" y="9276497"/>
                  <a:pt x="8532337" y="9285509"/>
                  <a:pt x="8525106" y="9297526"/>
                </a:cubicBezTo>
                <a:lnTo>
                  <a:pt x="8526832" y="9267392"/>
                </a:lnTo>
                <a:lnTo>
                  <a:pt x="8425522" y="9267392"/>
                </a:lnTo>
                <a:lnTo>
                  <a:pt x="8425522" y="9594493"/>
                </a:lnTo>
                <a:lnTo>
                  <a:pt x="8525106" y="9594493"/>
                </a:lnTo>
                <a:lnTo>
                  <a:pt x="8525106" y="9373385"/>
                </a:lnTo>
                <a:cubicBezTo>
                  <a:pt x="8525106" y="9348736"/>
                  <a:pt x="8526010" y="9333576"/>
                  <a:pt x="8527818" y="9327906"/>
                </a:cubicBezTo>
                <a:cubicBezTo>
                  <a:pt x="8529625" y="9322237"/>
                  <a:pt x="8534062" y="9319402"/>
                  <a:pt x="8541129" y="9319402"/>
                </a:cubicBezTo>
                <a:cubicBezTo>
                  <a:pt x="8547866" y="9319402"/>
                  <a:pt x="8551974" y="9321867"/>
                  <a:pt x="8553454" y="9326797"/>
                </a:cubicBezTo>
                <a:cubicBezTo>
                  <a:pt x="8554932" y="9331727"/>
                  <a:pt x="8555672" y="9345449"/>
                  <a:pt x="8555672" y="9367962"/>
                </a:cubicBezTo>
                <a:lnTo>
                  <a:pt x="8555672" y="9594493"/>
                </a:lnTo>
                <a:lnTo>
                  <a:pt x="8655257" y="9594493"/>
                </a:lnTo>
                <a:lnTo>
                  <a:pt x="8655257" y="9365250"/>
                </a:lnTo>
                <a:cubicBezTo>
                  <a:pt x="8655257" y="9336657"/>
                  <a:pt x="8653696" y="9316239"/>
                  <a:pt x="8650573" y="9303996"/>
                </a:cubicBezTo>
                <a:cubicBezTo>
                  <a:pt x="8647451" y="9291754"/>
                  <a:pt x="8640467" y="9281606"/>
                  <a:pt x="8629621" y="9273554"/>
                </a:cubicBezTo>
                <a:cubicBezTo>
                  <a:pt x="8618775" y="9265502"/>
                  <a:pt x="8604807" y="9261476"/>
                  <a:pt x="8587716" y="9261476"/>
                </a:cubicBezTo>
                <a:close/>
                <a:moveTo>
                  <a:pt x="7713598" y="9261476"/>
                </a:moveTo>
                <a:cubicBezTo>
                  <a:pt x="7690756" y="9261476"/>
                  <a:pt x="7670544" y="9265872"/>
                  <a:pt x="7652960" y="9274663"/>
                </a:cubicBezTo>
                <a:cubicBezTo>
                  <a:pt x="7635376" y="9283455"/>
                  <a:pt x="7622723" y="9296108"/>
                  <a:pt x="7614999" y="9312624"/>
                </a:cubicBezTo>
                <a:cubicBezTo>
                  <a:pt x="7607276" y="9329139"/>
                  <a:pt x="7603414" y="9351693"/>
                  <a:pt x="7603414" y="9380287"/>
                </a:cubicBezTo>
                <a:lnTo>
                  <a:pt x="7603414" y="9475681"/>
                </a:lnTo>
                <a:cubicBezTo>
                  <a:pt x="7603414" y="9500003"/>
                  <a:pt x="7605140" y="9518530"/>
                  <a:pt x="7608591" y="9531266"/>
                </a:cubicBezTo>
                <a:cubicBezTo>
                  <a:pt x="7612041" y="9544002"/>
                  <a:pt x="7618245" y="9555669"/>
                  <a:pt x="7627201" y="9566268"/>
                </a:cubicBezTo>
                <a:cubicBezTo>
                  <a:pt x="7636157" y="9576868"/>
                  <a:pt x="7648687" y="9585208"/>
                  <a:pt x="7664792" y="9591288"/>
                </a:cubicBezTo>
                <a:cubicBezTo>
                  <a:pt x="7680896" y="9597368"/>
                  <a:pt x="7699465" y="9600409"/>
                  <a:pt x="7720500" y="9600409"/>
                </a:cubicBezTo>
                <a:cubicBezTo>
                  <a:pt x="7742192" y="9600409"/>
                  <a:pt x="7760227" y="9597327"/>
                  <a:pt x="7774606" y="9591165"/>
                </a:cubicBezTo>
                <a:cubicBezTo>
                  <a:pt x="7788985" y="9585002"/>
                  <a:pt x="7800858" y="9575759"/>
                  <a:pt x="7810225" y="9563434"/>
                </a:cubicBezTo>
                <a:cubicBezTo>
                  <a:pt x="7819592" y="9551109"/>
                  <a:pt x="7825548" y="9539524"/>
                  <a:pt x="7828096" y="9528678"/>
                </a:cubicBezTo>
                <a:cubicBezTo>
                  <a:pt x="7830643" y="9517832"/>
                  <a:pt x="7831916" y="9502303"/>
                  <a:pt x="7831916" y="9482090"/>
                </a:cubicBezTo>
                <a:lnTo>
                  <a:pt x="7831916" y="9457934"/>
                </a:lnTo>
                <a:lnTo>
                  <a:pt x="7737508" y="9457934"/>
                </a:lnTo>
                <a:lnTo>
                  <a:pt x="7737508" y="9501071"/>
                </a:lnTo>
                <a:cubicBezTo>
                  <a:pt x="7737508" y="9517339"/>
                  <a:pt x="7736235" y="9528309"/>
                  <a:pt x="7733688" y="9533978"/>
                </a:cubicBezTo>
                <a:cubicBezTo>
                  <a:pt x="7731140" y="9539647"/>
                  <a:pt x="7726087" y="9542482"/>
                  <a:pt x="7718528" y="9542482"/>
                </a:cubicBezTo>
                <a:cubicBezTo>
                  <a:pt x="7712448" y="9542482"/>
                  <a:pt x="7708339" y="9540346"/>
                  <a:pt x="7706203" y="9536072"/>
                </a:cubicBezTo>
                <a:cubicBezTo>
                  <a:pt x="7704067" y="9531801"/>
                  <a:pt x="7702999" y="9522269"/>
                  <a:pt x="7702999" y="9507479"/>
                </a:cubicBezTo>
                <a:lnTo>
                  <a:pt x="7702999" y="9436735"/>
                </a:lnTo>
                <a:lnTo>
                  <a:pt x="7831916" y="9436735"/>
                </a:lnTo>
                <a:lnTo>
                  <a:pt x="7831916" y="9393351"/>
                </a:lnTo>
                <a:cubicBezTo>
                  <a:pt x="7831916" y="9361636"/>
                  <a:pt x="7828260" y="9337027"/>
                  <a:pt x="7820947" y="9319526"/>
                </a:cubicBezTo>
                <a:cubicBezTo>
                  <a:pt x="7813635" y="9302024"/>
                  <a:pt x="7800899" y="9287974"/>
                  <a:pt x="7782740" y="9277375"/>
                </a:cubicBezTo>
                <a:cubicBezTo>
                  <a:pt x="7764582" y="9266775"/>
                  <a:pt x="7741534" y="9261476"/>
                  <a:pt x="7713598" y="9261476"/>
                </a:cubicBezTo>
                <a:close/>
                <a:moveTo>
                  <a:pt x="7060019" y="9261476"/>
                </a:moveTo>
                <a:cubicBezTo>
                  <a:pt x="7032576" y="9263287"/>
                  <a:pt x="7011624" y="9279598"/>
                  <a:pt x="6997163" y="9310406"/>
                </a:cubicBezTo>
                <a:lnTo>
                  <a:pt x="7001107" y="9267392"/>
                </a:lnTo>
                <a:lnTo>
                  <a:pt x="6901522" y="9267392"/>
                </a:lnTo>
                <a:lnTo>
                  <a:pt x="6901522" y="9594493"/>
                </a:lnTo>
                <a:lnTo>
                  <a:pt x="7001107" y="9594493"/>
                </a:lnTo>
                <a:lnTo>
                  <a:pt x="7001107" y="9465329"/>
                </a:lnTo>
                <a:cubicBezTo>
                  <a:pt x="7001107" y="9433613"/>
                  <a:pt x="7002093" y="9413359"/>
                  <a:pt x="7004065" y="9404567"/>
                </a:cubicBezTo>
                <a:cubicBezTo>
                  <a:pt x="7006037" y="9395775"/>
                  <a:pt x="7011295" y="9388914"/>
                  <a:pt x="7019840" y="9383984"/>
                </a:cubicBezTo>
                <a:cubicBezTo>
                  <a:pt x="7028386" y="9379055"/>
                  <a:pt x="7041779" y="9376589"/>
                  <a:pt x="7060019" y="9376589"/>
                </a:cubicBezTo>
                <a:close/>
                <a:moveTo>
                  <a:pt x="6751573" y="9261476"/>
                </a:moveTo>
                <a:cubicBezTo>
                  <a:pt x="6728731" y="9261476"/>
                  <a:pt x="6708518" y="9265872"/>
                  <a:pt x="6690935" y="9274663"/>
                </a:cubicBezTo>
                <a:cubicBezTo>
                  <a:pt x="6673352" y="9283455"/>
                  <a:pt x="6660698" y="9296108"/>
                  <a:pt x="6652974" y="9312624"/>
                </a:cubicBezTo>
                <a:cubicBezTo>
                  <a:pt x="6645251" y="9329139"/>
                  <a:pt x="6641389" y="9351693"/>
                  <a:pt x="6641389" y="9380287"/>
                </a:cubicBezTo>
                <a:lnTo>
                  <a:pt x="6641389" y="9475681"/>
                </a:lnTo>
                <a:cubicBezTo>
                  <a:pt x="6641389" y="9500003"/>
                  <a:pt x="6643115" y="9518530"/>
                  <a:pt x="6646566" y="9531266"/>
                </a:cubicBezTo>
                <a:cubicBezTo>
                  <a:pt x="6650016" y="9544002"/>
                  <a:pt x="6656220" y="9555669"/>
                  <a:pt x="6665176" y="9566268"/>
                </a:cubicBezTo>
                <a:cubicBezTo>
                  <a:pt x="6674132" y="9576868"/>
                  <a:pt x="6686662" y="9585208"/>
                  <a:pt x="6702767" y="9591288"/>
                </a:cubicBezTo>
                <a:cubicBezTo>
                  <a:pt x="6718871" y="9597368"/>
                  <a:pt x="6737441" y="9600409"/>
                  <a:pt x="6758475" y="9600409"/>
                </a:cubicBezTo>
                <a:cubicBezTo>
                  <a:pt x="6780167" y="9600409"/>
                  <a:pt x="6798202" y="9597327"/>
                  <a:pt x="6812581" y="9591165"/>
                </a:cubicBezTo>
                <a:cubicBezTo>
                  <a:pt x="6826960" y="9585002"/>
                  <a:pt x="6838833" y="9575759"/>
                  <a:pt x="6848200" y="9563434"/>
                </a:cubicBezTo>
                <a:cubicBezTo>
                  <a:pt x="6857567" y="9551109"/>
                  <a:pt x="6863524" y="9539524"/>
                  <a:pt x="6866071" y="9528678"/>
                </a:cubicBezTo>
                <a:cubicBezTo>
                  <a:pt x="6868618" y="9517832"/>
                  <a:pt x="6869891" y="9502303"/>
                  <a:pt x="6869891" y="9482090"/>
                </a:cubicBezTo>
                <a:lnTo>
                  <a:pt x="6869891" y="9457934"/>
                </a:lnTo>
                <a:lnTo>
                  <a:pt x="6775483" y="9457934"/>
                </a:lnTo>
                <a:lnTo>
                  <a:pt x="6775483" y="9501071"/>
                </a:lnTo>
                <a:cubicBezTo>
                  <a:pt x="6775483" y="9517339"/>
                  <a:pt x="6774210" y="9528309"/>
                  <a:pt x="6771663" y="9533978"/>
                </a:cubicBezTo>
                <a:cubicBezTo>
                  <a:pt x="6769115" y="9539647"/>
                  <a:pt x="6764062" y="9542482"/>
                  <a:pt x="6756503" y="9542482"/>
                </a:cubicBezTo>
                <a:cubicBezTo>
                  <a:pt x="6750423" y="9542482"/>
                  <a:pt x="6746314" y="9540346"/>
                  <a:pt x="6744178" y="9536072"/>
                </a:cubicBezTo>
                <a:cubicBezTo>
                  <a:pt x="6742042" y="9531801"/>
                  <a:pt x="6740974" y="9522269"/>
                  <a:pt x="6740974" y="9507479"/>
                </a:cubicBezTo>
                <a:lnTo>
                  <a:pt x="6740974" y="9436735"/>
                </a:lnTo>
                <a:lnTo>
                  <a:pt x="6869891" y="9436735"/>
                </a:lnTo>
                <a:lnTo>
                  <a:pt x="6869891" y="9393351"/>
                </a:lnTo>
                <a:cubicBezTo>
                  <a:pt x="6869891" y="9361636"/>
                  <a:pt x="6866235" y="9337027"/>
                  <a:pt x="6858922" y="9319526"/>
                </a:cubicBezTo>
                <a:cubicBezTo>
                  <a:pt x="6851609" y="9302024"/>
                  <a:pt x="6838874" y="9287974"/>
                  <a:pt x="6820715" y="9277375"/>
                </a:cubicBezTo>
                <a:cubicBezTo>
                  <a:pt x="6802557" y="9266775"/>
                  <a:pt x="6779509" y="9261476"/>
                  <a:pt x="6751573" y="9261476"/>
                </a:cubicBezTo>
                <a:close/>
                <a:moveTo>
                  <a:pt x="7192448" y="9223762"/>
                </a:moveTo>
                <a:lnTo>
                  <a:pt x="7192448" y="9275280"/>
                </a:lnTo>
                <a:lnTo>
                  <a:pt x="7171003" y="9275280"/>
                </a:lnTo>
                <a:lnTo>
                  <a:pt x="7171003" y="9327044"/>
                </a:lnTo>
                <a:lnTo>
                  <a:pt x="7192448" y="9327044"/>
                </a:lnTo>
                <a:lnTo>
                  <a:pt x="7192448" y="9493183"/>
                </a:lnTo>
                <a:cubicBezTo>
                  <a:pt x="7192448" y="9525720"/>
                  <a:pt x="7193352" y="9546384"/>
                  <a:pt x="7195160" y="9555176"/>
                </a:cubicBezTo>
                <a:cubicBezTo>
                  <a:pt x="7196968" y="9563968"/>
                  <a:pt x="7201569" y="9571774"/>
                  <a:pt x="7208964" y="9578594"/>
                </a:cubicBezTo>
                <a:cubicBezTo>
                  <a:pt x="7216359" y="9585413"/>
                  <a:pt x="7224904" y="9589768"/>
                  <a:pt x="7234599" y="9591658"/>
                </a:cubicBezTo>
                <a:cubicBezTo>
                  <a:pt x="7244295" y="9593548"/>
                  <a:pt x="7260481" y="9594493"/>
                  <a:pt x="7283159" y="9594493"/>
                </a:cubicBezTo>
                <a:lnTo>
                  <a:pt x="7323338" y="9594493"/>
                </a:lnTo>
                <a:lnTo>
                  <a:pt x="7323338" y="9541742"/>
                </a:lnTo>
                <a:cubicBezTo>
                  <a:pt x="7307069" y="9541742"/>
                  <a:pt x="7297826" y="9540510"/>
                  <a:pt x="7295607" y="9538045"/>
                </a:cubicBezTo>
                <a:cubicBezTo>
                  <a:pt x="7293389" y="9535580"/>
                  <a:pt x="7292280" y="9523584"/>
                  <a:pt x="7292280" y="9502056"/>
                </a:cubicBezTo>
                <a:lnTo>
                  <a:pt x="7292280" y="9327044"/>
                </a:lnTo>
                <a:lnTo>
                  <a:pt x="7319148" y="9327044"/>
                </a:lnTo>
                <a:lnTo>
                  <a:pt x="7319148" y="9275280"/>
                </a:lnTo>
                <a:lnTo>
                  <a:pt x="7292280" y="9275280"/>
                </a:lnTo>
                <a:lnTo>
                  <a:pt x="7292280" y="9223762"/>
                </a:lnTo>
                <a:close/>
                <a:moveTo>
                  <a:pt x="9654247" y="9195415"/>
                </a:moveTo>
                <a:lnTo>
                  <a:pt x="9654247" y="9247425"/>
                </a:lnTo>
                <a:lnTo>
                  <a:pt x="9756790" y="9247425"/>
                </a:lnTo>
                <a:lnTo>
                  <a:pt x="9756790" y="9195415"/>
                </a:lnTo>
                <a:close/>
                <a:moveTo>
                  <a:pt x="8819168" y="9195415"/>
                </a:moveTo>
                <a:lnTo>
                  <a:pt x="8819168" y="9288159"/>
                </a:lnTo>
                <a:cubicBezTo>
                  <a:pt x="8810787" y="9279265"/>
                  <a:pt x="8801461" y="9272594"/>
                  <a:pt x="8791190" y="9268146"/>
                </a:cubicBezTo>
                <a:cubicBezTo>
                  <a:pt x="8780920" y="9263699"/>
                  <a:pt x="8769622" y="9261476"/>
                  <a:pt x="8757297" y="9261476"/>
                </a:cubicBezTo>
                <a:cubicBezTo>
                  <a:pt x="8741357" y="9261476"/>
                  <a:pt x="8727635" y="9265461"/>
                  <a:pt x="8716132" y="9273431"/>
                </a:cubicBezTo>
                <a:cubicBezTo>
                  <a:pt x="8704629" y="9281401"/>
                  <a:pt x="8697275" y="9290645"/>
                  <a:pt x="8694070" y="9301161"/>
                </a:cubicBezTo>
                <a:cubicBezTo>
                  <a:pt x="8690866" y="9311679"/>
                  <a:pt x="8689264" y="9329509"/>
                  <a:pt x="8689264" y="9354652"/>
                </a:cubicBezTo>
                <a:lnTo>
                  <a:pt x="8689264" y="9507726"/>
                </a:lnTo>
                <a:cubicBezTo>
                  <a:pt x="8689264" y="9531883"/>
                  <a:pt x="8690866" y="9549302"/>
                  <a:pt x="8694070" y="9559983"/>
                </a:cubicBezTo>
                <a:cubicBezTo>
                  <a:pt x="8697275" y="9570665"/>
                  <a:pt x="8704547" y="9580073"/>
                  <a:pt x="8715886" y="9588207"/>
                </a:cubicBezTo>
                <a:cubicBezTo>
                  <a:pt x="8727224" y="9596341"/>
                  <a:pt x="8740617" y="9600409"/>
                  <a:pt x="8756064" y="9600409"/>
                </a:cubicBezTo>
                <a:cubicBezTo>
                  <a:pt x="8767568" y="9600409"/>
                  <a:pt x="8778578" y="9597939"/>
                  <a:pt x="8789095" y="9592998"/>
                </a:cubicBezTo>
                <a:cubicBezTo>
                  <a:pt x="8799612" y="9588058"/>
                  <a:pt x="8809636" y="9580648"/>
                  <a:pt x="8819168" y="9570767"/>
                </a:cubicBezTo>
                <a:lnTo>
                  <a:pt x="8819168" y="9594493"/>
                </a:lnTo>
                <a:lnTo>
                  <a:pt x="8918752" y="9594493"/>
                </a:lnTo>
                <a:lnTo>
                  <a:pt x="8918752" y="9195415"/>
                </a:lnTo>
                <a:close/>
                <a:moveTo>
                  <a:pt x="8282647" y="9195415"/>
                </a:moveTo>
                <a:lnTo>
                  <a:pt x="8282647" y="9247425"/>
                </a:lnTo>
                <a:lnTo>
                  <a:pt x="8385190" y="9247425"/>
                </a:lnTo>
                <a:lnTo>
                  <a:pt x="8385190" y="9195415"/>
                </a:lnTo>
                <a:close/>
                <a:moveTo>
                  <a:pt x="7339672" y="9195415"/>
                </a:moveTo>
                <a:lnTo>
                  <a:pt x="7339672" y="9594493"/>
                </a:lnTo>
                <a:lnTo>
                  <a:pt x="7439257" y="9594493"/>
                </a:lnTo>
                <a:lnTo>
                  <a:pt x="7439257" y="9361060"/>
                </a:lnTo>
                <a:cubicBezTo>
                  <a:pt x="7439257" y="9344463"/>
                  <a:pt x="7440325" y="9333371"/>
                  <a:pt x="7442461" y="9327782"/>
                </a:cubicBezTo>
                <a:cubicBezTo>
                  <a:pt x="7444597" y="9322196"/>
                  <a:pt x="7448706" y="9319402"/>
                  <a:pt x="7454786" y="9319402"/>
                </a:cubicBezTo>
                <a:cubicBezTo>
                  <a:pt x="7461359" y="9319402"/>
                  <a:pt x="7465591" y="9322114"/>
                  <a:pt x="7467480" y="9327537"/>
                </a:cubicBezTo>
                <a:cubicBezTo>
                  <a:pt x="7469370" y="9332959"/>
                  <a:pt x="7470315" y="9345202"/>
                  <a:pt x="7470315" y="9364265"/>
                </a:cubicBezTo>
                <a:lnTo>
                  <a:pt x="7470315" y="9594493"/>
                </a:lnTo>
                <a:lnTo>
                  <a:pt x="7569900" y="9594493"/>
                </a:lnTo>
                <a:lnTo>
                  <a:pt x="7569900" y="9368948"/>
                </a:lnTo>
                <a:cubicBezTo>
                  <a:pt x="7569900" y="9338219"/>
                  <a:pt x="7568544" y="9317060"/>
                  <a:pt x="7565833" y="9305475"/>
                </a:cubicBezTo>
                <a:cubicBezTo>
                  <a:pt x="7563121" y="9293890"/>
                  <a:pt x="7555644" y="9283660"/>
                  <a:pt x="7543402" y="9274787"/>
                </a:cubicBezTo>
                <a:cubicBezTo>
                  <a:pt x="7531159" y="9265913"/>
                  <a:pt x="7516328" y="9261476"/>
                  <a:pt x="7498909" y="9261476"/>
                </a:cubicBezTo>
                <a:cubicBezTo>
                  <a:pt x="7487570" y="9261476"/>
                  <a:pt x="7476929" y="9263453"/>
                  <a:pt x="7466987" y="9267407"/>
                </a:cubicBezTo>
                <a:cubicBezTo>
                  <a:pt x="7457046" y="9271361"/>
                  <a:pt x="7447802" y="9277292"/>
                  <a:pt x="7439257" y="9285201"/>
                </a:cubicBezTo>
                <a:lnTo>
                  <a:pt x="7439257" y="9195415"/>
                </a:lnTo>
                <a:close/>
                <a:moveTo>
                  <a:pt x="6439536" y="9195415"/>
                </a:moveTo>
                <a:cubicBezTo>
                  <a:pt x="6417352" y="9195415"/>
                  <a:pt x="6401001" y="9196893"/>
                  <a:pt x="6390483" y="9199852"/>
                </a:cubicBezTo>
                <a:cubicBezTo>
                  <a:pt x="6379966" y="9202809"/>
                  <a:pt x="6371791" y="9207123"/>
                  <a:pt x="6365957" y="9212792"/>
                </a:cubicBezTo>
                <a:cubicBezTo>
                  <a:pt x="6360123" y="9218462"/>
                  <a:pt x="6356467" y="9224912"/>
                  <a:pt x="6354988" y="9232143"/>
                </a:cubicBezTo>
                <a:cubicBezTo>
                  <a:pt x="6353509" y="9239373"/>
                  <a:pt x="6352770" y="9253752"/>
                  <a:pt x="6352770" y="9275280"/>
                </a:cubicBezTo>
                <a:lnTo>
                  <a:pt x="6332310" y="9275280"/>
                </a:lnTo>
                <a:lnTo>
                  <a:pt x="6332310" y="9327044"/>
                </a:lnTo>
                <a:lnTo>
                  <a:pt x="6352770" y="9327044"/>
                </a:lnTo>
                <a:lnTo>
                  <a:pt x="6352770" y="9594493"/>
                </a:lnTo>
                <a:lnTo>
                  <a:pt x="6452354" y="9594493"/>
                </a:lnTo>
                <a:lnTo>
                  <a:pt x="6452354" y="9327044"/>
                </a:lnTo>
                <a:lnTo>
                  <a:pt x="6475678" y="9327044"/>
                </a:lnTo>
                <a:lnTo>
                  <a:pt x="6476018" y="9327044"/>
                </a:lnTo>
                <a:lnTo>
                  <a:pt x="6497123" y="9327044"/>
                </a:lnTo>
                <a:lnTo>
                  <a:pt x="6497123" y="9493183"/>
                </a:lnTo>
                <a:cubicBezTo>
                  <a:pt x="6497123" y="9525720"/>
                  <a:pt x="6498027" y="9546384"/>
                  <a:pt x="6499835" y="9555176"/>
                </a:cubicBezTo>
                <a:cubicBezTo>
                  <a:pt x="6501643" y="9563968"/>
                  <a:pt x="6506244" y="9571774"/>
                  <a:pt x="6513639" y="9578594"/>
                </a:cubicBezTo>
                <a:cubicBezTo>
                  <a:pt x="6521034" y="9585413"/>
                  <a:pt x="6529579" y="9589768"/>
                  <a:pt x="6539274" y="9591658"/>
                </a:cubicBezTo>
                <a:cubicBezTo>
                  <a:pt x="6548970" y="9593548"/>
                  <a:pt x="6565157" y="9594493"/>
                  <a:pt x="6587834" y="9594493"/>
                </a:cubicBezTo>
                <a:lnTo>
                  <a:pt x="6628013" y="9594493"/>
                </a:lnTo>
                <a:lnTo>
                  <a:pt x="6628013" y="9541742"/>
                </a:lnTo>
                <a:cubicBezTo>
                  <a:pt x="6611744" y="9541742"/>
                  <a:pt x="6602501" y="9540510"/>
                  <a:pt x="6600282" y="9538045"/>
                </a:cubicBezTo>
                <a:cubicBezTo>
                  <a:pt x="6598064" y="9535580"/>
                  <a:pt x="6596955" y="9523584"/>
                  <a:pt x="6596955" y="9502056"/>
                </a:cubicBezTo>
                <a:lnTo>
                  <a:pt x="6596955" y="9327044"/>
                </a:lnTo>
                <a:lnTo>
                  <a:pt x="6623823" y="9327044"/>
                </a:lnTo>
                <a:lnTo>
                  <a:pt x="6623823" y="9275280"/>
                </a:lnTo>
                <a:lnTo>
                  <a:pt x="6596955" y="9275280"/>
                </a:lnTo>
                <a:lnTo>
                  <a:pt x="6596955" y="9223762"/>
                </a:lnTo>
                <a:lnTo>
                  <a:pt x="6497123" y="9223762"/>
                </a:lnTo>
                <a:lnTo>
                  <a:pt x="6497123" y="9275280"/>
                </a:lnTo>
                <a:lnTo>
                  <a:pt x="6476018" y="9275280"/>
                </a:lnTo>
                <a:lnTo>
                  <a:pt x="6475678" y="9275280"/>
                </a:lnTo>
                <a:lnTo>
                  <a:pt x="6434113" y="9275280"/>
                </a:lnTo>
                <a:lnTo>
                  <a:pt x="6434113" y="9264926"/>
                </a:lnTo>
                <a:cubicBezTo>
                  <a:pt x="6434113" y="9256053"/>
                  <a:pt x="6435962" y="9250671"/>
                  <a:pt x="6439660" y="9248781"/>
                </a:cubicBezTo>
                <a:cubicBezTo>
                  <a:pt x="6443357" y="9246892"/>
                  <a:pt x="6455476" y="9245946"/>
                  <a:pt x="6476018" y="9245946"/>
                </a:cubicBezTo>
                <a:lnTo>
                  <a:pt x="6476018" y="9195415"/>
                </a:lnTo>
                <a:close/>
                <a:moveTo>
                  <a:pt x="6124250" y="9195415"/>
                </a:moveTo>
                <a:lnTo>
                  <a:pt x="6071315" y="9594493"/>
                </a:lnTo>
                <a:lnTo>
                  <a:pt x="6178602" y="9594493"/>
                </a:lnTo>
                <a:lnTo>
                  <a:pt x="6184842" y="9522762"/>
                </a:lnTo>
                <a:lnTo>
                  <a:pt x="6221963" y="9522762"/>
                </a:lnTo>
                <a:lnTo>
                  <a:pt x="6227532" y="9594493"/>
                </a:lnTo>
                <a:lnTo>
                  <a:pt x="6333587" y="9594493"/>
                </a:lnTo>
                <a:lnTo>
                  <a:pt x="6274243" y="9195415"/>
                </a:lnTo>
                <a:close/>
                <a:moveTo>
                  <a:pt x="3448435" y="9145507"/>
                </a:moveTo>
                <a:cubicBezTo>
                  <a:pt x="3306183" y="9145507"/>
                  <a:pt x="3184170" y="9168060"/>
                  <a:pt x="3082396" y="9213164"/>
                </a:cubicBezTo>
                <a:cubicBezTo>
                  <a:pt x="2980623" y="9258268"/>
                  <a:pt x="2897933" y="9324768"/>
                  <a:pt x="2834323" y="9412664"/>
                </a:cubicBezTo>
                <a:cubicBezTo>
                  <a:pt x="2770715" y="9500559"/>
                  <a:pt x="2730816" y="9589900"/>
                  <a:pt x="2714625" y="9680687"/>
                </a:cubicBezTo>
                <a:cubicBezTo>
                  <a:pt x="2698433" y="9771473"/>
                  <a:pt x="2690337" y="9895510"/>
                  <a:pt x="2690337" y="10052797"/>
                </a:cubicBezTo>
                <a:lnTo>
                  <a:pt x="2690337" y="10155148"/>
                </a:lnTo>
                <a:lnTo>
                  <a:pt x="3318327" y="10155148"/>
                </a:lnTo>
                <a:lnTo>
                  <a:pt x="3318327" y="9887993"/>
                </a:lnTo>
                <a:cubicBezTo>
                  <a:pt x="3318327" y="9764245"/>
                  <a:pt x="3331356" y="9681554"/>
                  <a:pt x="3357413" y="9639919"/>
                </a:cubicBezTo>
                <a:cubicBezTo>
                  <a:pt x="3383472" y="9598285"/>
                  <a:pt x="3423137" y="9577467"/>
                  <a:pt x="3476408" y="9577467"/>
                </a:cubicBezTo>
                <a:cubicBezTo>
                  <a:pt x="3529680" y="9577467"/>
                  <a:pt x="3569345" y="9596261"/>
                  <a:pt x="3595402" y="9633848"/>
                </a:cubicBezTo>
                <a:cubicBezTo>
                  <a:pt x="3621461" y="9671434"/>
                  <a:pt x="3634491" y="9728393"/>
                  <a:pt x="3634491" y="9804723"/>
                </a:cubicBezTo>
                <a:cubicBezTo>
                  <a:pt x="3634491" y="9904184"/>
                  <a:pt x="3591410" y="10042677"/>
                  <a:pt x="3505248" y="10220202"/>
                </a:cubicBezTo>
                <a:cubicBezTo>
                  <a:pt x="3419089" y="10397728"/>
                  <a:pt x="3147596" y="10860046"/>
                  <a:pt x="2690770" y="11607157"/>
                </a:cubicBezTo>
                <a:lnTo>
                  <a:pt x="2690337" y="12007891"/>
                </a:lnTo>
                <a:lnTo>
                  <a:pt x="4232554" y="12007891"/>
                </a:lnTo>
                <a:lnTo>
                  <a:pt x="4232554" y="11529092"/>
                </a:lnTo>
                <a:lnTo>
                  <a:pt x="3463993" y="11529092"/>
                </a:lnTo>
                <a:cubicBezTo>
                  <a:pt x="3857229" y="10947364"/>
                  <a:pt x="4094039" y="10566869"/>
                  <a:pt x="4174426" y="10387609"/>
                </a:cubicBezTo>
                <a:cubicBezTo>
                  <a:pt x="4254813" y="10208348"/>
                  <a:pt x="4295006" y="10038340"/>
                  <a:pt x="4295006" y="9877584"/>
                </a:cubicBezTo>
                <a:cubicBezTo>
                  <a:pt x="4295006" y="9665941"/>
                  <a:pt x="4223591" y="9491018"/>
                  <a:pt x="4080762" y="9352814"/>
                </a:cubicBezTo>
                <a:cubicBezTo>
                  <a:pt x="3937932" y="9214610"/>
                  <a:pt x="3727156" y="9145507"/>
                  <a:pt x="3448435" y="9145507"/>
                </a:cubicBezTo>
                <a:close/>
                <a:moveTo>
                  <a:pt x="1630173" y="9145507"/>
                </a:moveTo>
                <a:cubicBezTo>
                  <a:pt x="1441661" y="9145507"/>
                  <a:pt x="1281194" y="9184251"/>
                  <a:pt x="1148772" y="9261738"/>
                </a:cubicBezTo>
                <a:cubicBezTo>
                  <a:pt x="1016351" y="9339224"/>
                  <a:pt x="927877" y="9442155"/>
                  <a:pt x="883351" y="9570528"/>
                </a:cubicBezTo>
                <a:cubicBezTo>
                  <a:pt x="838825" y="9698902"/>
                  <a:pt x="816562" y="9892041"/>
                  <a:pt x="816562" y="10149944"/>
                </a:cubicBezTo>
                <a:lnTo>
                  <a:pt x="816562" y="11130093"/>
                </a:lnTo>
                <a:cubicBezTo>
                  <a:pt x="816562" y="11327858"/>
                  <a:pt x="830441" y="11472134"/>
                  <a:pt x="858197" y="11562920"/>
                </a:cubicBezTo>
                <a:cubicBezTo>
                  <a:pt x="885954" y="11653707"/>
                  <a:pt x="932792" y="11740157"/>
                  <a:pt x="998714" y="11822270"/>
                </a:cubicBezTo>
                <a:cubicBezTo>
                  <a:pt x="1064636" y="11904383"/>
                  <a:pt x="1153109" y="11964811"/>
                  <a:pt x="1264135" y="12003554"/>
                </a:cubicBezTo>
                <a:cubicBezTo>
                  <a:pt x="1375161" y="12042298"/>
                  <a:pt x="1514521" y="12061669"/>
                  <a:pt x="1682217" y="12061669"/>
                </a:cubicBezTo>
                <a:cubicBezTo>
                  <a:pt x="1809434" y="12061669"/>
                  <a:pt x="1924507" y="12043165"/>
                  <a:pt x="2027437" y="12006156"/>
                </a:cubicBezTo>
                <a:cubicBezTo>
                  <a:pt x="2130367" y="11969148"/>
                  <a:pt x="2218263" y="11908430"/>
                  <a:pt x="2291125" y="11824005"/>
                </a:cubicBezTo>
                <a:cubicBezTo>
                  <a:pt x="2363985" y="11739579"/>
                  <a:pt x="2411981" y="11648792"/>
                  <a:pt x="2435110" y="11551644"/>
                </a:cubicBezTo>
                <a:cubicBezTo>
                  <a:pt x="2458240" y="11454497"/>
                  <a:pt x="2469807" y="11299524"/>
                  <a:pt x="2469807" y="11086724"/>
                </a:cubicBezTo>
                <a:lnTo>
                  <a:pt x="2469807" y="10149944"/>
                </a:lnTo>
                <a:cubicBezTo>
                  <a:pt x="2469807" y="9937144"/>
                  <a:pt x="2459108" y="9782171"/>
                  <a:pt x="2437713" y="9685024"/>
                </a:cubicBezTo>
                <a:cubicBezTo>
                  <a:pt x="2416318" y="9587876"/>
                  <a:pt x="2375549" y="9500559"/>
                  <a:pt x="2315410" y="9423072"/>
                </a:cubicBezTo>
                <a:cubicBezTo>
                  <a:pt x="2255273" y="9345586"/>
                  <a:pt x="2164486" y="9279953"/>
                  <a:pt x="2043050" y="9226175"/>
                </a:cubicBezTo>
                <a:cubicBezTo>
                  <a:pt x="1921616" y="9172396"/>
                  <a:pt x="1783990" y="9145507"/>
                  <a:pt x="1630173" y="9145507"/>
                </a:cubicBezTo>
                <a:close/>
                <a:moveTo>
                  <a:pt x="8563133" y="4192679"/>
                </a:moveTo>
                <a:lnTo>
                  <a:pt x="8563133" y="4270818"/>
                </a:lnTo>
                <a:lnTo>
                  <a:pt x="8579895" y="4270818"/>
                </a:lnTo>
                <a:cubicBezTo>
                  <a:pt x="8578580" y="4280184"/>
                  <a:pt x="8572993" y="4287661"/>
                  <a:pt x="8563133" y="4293248"/>
                </a:cubicBezTo>
                <a:lnTo>
                  <a:pt x="8563133" y="4321842"/>
                </a:lnTo>
                <a:cubicBezTo>
                  <a:pt x="8576937" y="4319049"/>
                  <a:pt x="8589302" y="4313462"/>
                  <a:pt x="8600231" y="4305082"/>
                </a:cubicBezTo>
                <a:cubicBezTo>
                  <a:pt x="8611159" y="4296699"/>
                  <a:pt x="8618841" y="4286510"/>
                  <a:pt x="8623278" y="4274514"/>
                </a:cubicBezTo>
                <a:cubicBezTo>
                  <a:pt x="8627715" y="4262520"/>
                  <a:pt x="8629934" y="4247155"/>
                  <a:pt x="8629934" y="4228421"/>
                </a:cubicBezTo>
                <a:lnTo>
                  <a:pt x="8629934" y="4192679"/>
                </a:lnTo>
                <a:close/>
                <a:moveTo>
                  <a:pt x="8873519" y="4115278"/>
                </a:moveTo>
                <a:lnTo>
                  <a:pt x="8873519" y="4182571"/>
                </a:lnTo>
                <a:cubicBezTo>
                  <a:pt x="8873519" y="4199004"/>
                  <a:pt x="8872574" y="4209154"/>
                  <a:pt x="8870684" y="4213015"/>
                </a:cubicBezTo>
                <a:cubicBezTo>
                  <a:pt x="8868794" y="4216876"/>
                  <a:pt x="8864727" y="4218808"/>
                  <a:pt x="8858482" y="4218808"/>
                </a:cubicBezTo>
                <a:cubicBezTo>
                  <a:pt x="8851909" y="4218808"/>
                  <a:pt x="8847513" y="4216343"/>
                  <a:pt x="8845295" y="4211413"/>
                </a:cubicBezTo>
                <a:cubicBezTo>
                  <a:pt x="8843076" y="4206481"/>
                  <a:pt x="8841967" y="4195555"/>
                  <a:pt x="8841967" y="4178627"/>
                </a:cubicBezTo>
                <a:cubicBezTo>
                  <a:pt x="8841967" y="4163837"/>
                  <a:pt x="8843240" y="4152499"/>
                  <a:pt x="8845788" y="4144611"/>
                </a:cubicBezTo>
                <a:cubicBezTo>
                  <a:pt x="8848335" y="4136723"/>
                  <a:pt x="8857579" y="4126945"/>
                  <a:pt x="8873519" y="4115278"/>
                </a:cubicBezTo>
                <a:close/>
                <a:moveTo>
                  <a:pt x="7307140" y="4090875"/>
                </a:moveTo>
                <a:cubicBezTo>
                  <a:pt x="7322587" y="4091367"/>
                  <a:pt x="7332118" y="4093421"/>
                  <a:pt x="7335734" y="4097037"/>
                </a:cubicBezTo>
                <a:cubicBezTo>
                  <a:pt x="7339349" y="4100654"/>
                  <a:pt x="7341157" y="4111007"/>
                  <a:pt x="7341157" y="4128095"/>
                </a:cubicBezTo>
                <a:lnTo>
                  <a:pt x="7341157" y="4165318"/>
                </a:lnTo>
                <a:cubicBezTo>
                  <a:pt x="7341157" y="4181421"/>
                  <a:pt x="7339143" y="4191529"/>
                  <a:pt x="7335117" y="4195635"/>
                </a:cubicBezTo>
                <a:cubicBezTo>
                  <a:pt x="7331091" y="4199744"/>
                  <a:pt x="7321765" y="4202044"/>
                  <a:pt x="7307140" y="4202537"/>
                </a:cubicBezTo>
                <a:close/>
                <a:moveTo>
                  <a:pt x="10331248" y="3995728"/>
                </a:moveTo>
                <a:cubicBezTo>
                  <a:pt x="10337164" y="3995728"/>
                  <a:pt x="10341026" y="3997906"/>
                  <a:pt x="10342834" y="4002259"/>
                </a:cubicBezTo>
                <a:cubicBezTo>
                  <a:pt x="10344641" y="4006614"/>
                  <a:pt x="10345545" y="4017174"/>
                  <a:pt x="10345545" y="4033934"/>
                </a:cubicBezTo>
                <a:lnTo>
                  <a:pt x="10345545" y="4184789"/>
                </a:lnTo>
                <a:cubicBezTo>
                  <a:pt x="10345545" y="4198924"/>
                  <a:pt x="10344600" y="4208125"/>
                  <a:pt x="10342710" y="4212399"/>
                </a:cubicBezTo>
                <a:cubicBezTo>
                  <a:pt x="10340820" y="4216670"/>
                  <a:pt x="10336918" y="4218808"/>
                  <a:pt x="10331002" y="4218808"/>
                </a:cubicBezTo>
                <a:cubicBezTo>
                  <a:pt x="10325250" y="4218808"/>
                  <a:pt x="10321388" y="4216466"/>
                  <a:pt x="10319416" y="4211782"/>
                </a:cubicBezTo>
                <a:cubicBezTo>
                  <a:pt x="10317444" y="4207098"/>
                  <a:pt x="10316458" y="4197033"/>
                  <a:pt x="10316458" y="4181585"/>
                </a:cubicBezTo>
                <a:lnTo>
                  <a:pt x="10316458" y="4033934"/>
                </a:lnTo>
                <a:cubicBezTo>
                  <a:pt x="10316458" y="4017174"/>
                  <a:pt x="10317444" y="4006614"/>
                  <a:pt x="10319416" y="4002259"/>
                </a:cubicBezTo>
                <a:cubicBezTo>
                  <a:pt x="10321388" y="3997906"/>
                  <a:pt x="10325332" y="3995728"/>
                  <a:pt x="10331248" y="3995728"/>
                </a:cubicBezTo>
                <a:close/>
                <a:moveTo>
                  <a:pt x="9978823" y="3995728"/>
                </a:moveTo>
                <a:cubicBezTo>
                  <a:pt x="9984739" y="3995728"/>
                  <a:pt x="9988601" y="3997906"/>
                  <a:pt x="9990408" y="4002259"/>
                </a:cubicBezTo>
                <a:cubicBezTo>
                  <a:pt x="9992216" y="4006614"/>
                  <a:pt x="9993120" y="4017174"/>
                  <a:pt x="9993120" y="4033934"/>
                </a:cubicBezTo>
                <a:lnTo>
                  <a:pt x="9993120" y="4184789"/>
                </a:lnTo>
                <a:cubicBezTo>
                  <a:pt x="9993120" y="4198924"/>
                  <a:pt x="9992175" y="4208125"/>
                  <a:pt x="9990285" y="4212399"/>
                </a:cubicBezTo>
                <a:cubicBezTo>
                  <a:pt x="9988395" y="4216670"/>
                  <a:pt x="9984493" y="4218808"/>
                  <a:pt x="9978577" y="4218808"/>
                </a:cubicBezTo>
                <a:cubicBezTo>
                  <a:pt x="9972825" y="4218808"/>
                  <a:pt x="9968964" y="4216466"/>
                  <a:pt x="9966992" y="4211782"/>
                </a:cubicBezTo>
                <a:cubicBezTo>
                  <a:pt x="9965020" y="4207098"/>
                  <a:pt x="9964034" y="4197033"/>
                  <a:pt x="9964034" y="4181585"/>
                </a:cubicBezTo>
                <a:lnTo>
                  <a:pt x="9964034" y="4033934"/>
                </a:lnTo>
                <a:cubicBezTo>
                  <a:pt x="9964034" y="4017174"/>
                  <a:pt x="9965020" y="4006614"/>
                  <a:pt x="9966992" y="4002259"/>
                </a:cubicBezTo>
                <a:cubicBezTo>
                  <a:pt x="9968964" y="3997906"/>
                  <a:pt x="9972907" y="3995728"/>
                  <a:pt x="9978823" y="3995728"/>
                </a:cubicBezTo>
                <a:close/>
                <a:moveTo>
                  <a:pt x="9388520" y="3995728"/>
                </a:moveTo>
                <a:cubicBezTo>
                  <a:pt x="9394600" y="3995728"/>
                  <a:pt x="9398668" y="3997781"/>
                  <a:pt x="9400721" y="4001891"/>
                </a:cubicBezTo>
                <a:cubicBezTo>
                  <a:pt x="9402775" y="4005999"/>
                  <a:pt x="9403802" y="4014050"/>
                  <a:pt x="9403802" y="4026046"/>
                </a:cubicBezTo>
                <a:lnTo>
                  <a:pt x="9403802" y="4177394"/>
                </a:lnTo>
                <a:cubicBezTo>
                  <a:pt x="9403802" y="4195635"/>
                  <a:pt x="9402734" y="4207098"/>
                  <a:pt x="9400598" y="4211782"/>
                </a:cubicBezTo>
                <a:cubicBezTo>
                  <a:pt x="9398462" y="4216466"/>
                  <a:pt x="9394189" y="4218808"/>
                  <a:pt x="9387780" y="4218808"/>
                </a:cubicBezTo>
                <a:cubicBezTo>
                  <a:pt x="9382193" y="4218808"/>
                  <a:pt x="9378414" y="4216711"/>
                  <a:pt x="9376442" y="4212522"/>
                </a:cubicBezTo>
                <a:cubicBezTo>
                  <a:pt x="9374470" y="4208330"/>
                  <a:pt x="9373484" y="4199579"/>
                  <a:pt x="9373484" y="4186270"/>
                </a:cubicBezTo>
                <a:lnTo>
                  <a:pt x="9373484" y="4026046"/>
                </a:lnTo>
                <a:cubicBezTo>
                  <a:pt x="9373484" y="4013230"/>
                  <a:pt x="9374510" y="4004970"/>
                  <a:pt x="9376565" y="4001275"/>
                </a:cubicBezTo>
                <a:cubicBezTo>
                  <a:pt x="9378618" y="3997575"/>
                  <a:pt x="9382604" y="3995728"/>
                  <a:pt x="9388520" y="3995728"/>
                </a:cubicBezTo>
                <a:close/>
                <a:moveTo>
                  <a:pt x="8159548" y="3995728"/>
                </a:moveTo>
                <a:cubicBezTo>
                  <a:pt x="8165464" y="3995728"/>
                  <a:pt x="8169326" y="3997906"/>
                  <a:pt x="8171134" y="4002259"/>
                </a:cubicBezTo>
                <a:cubicBezTo>
                  <a:pt x="8172941" y="4006614"/>
                  <a:pt x="8173845" y="4017174"/>
                  <a:pt x="8173845" y="4033934"/>
                </a:cubicBezTo>
                <a:lnTo>
                  <a:pt x="8173845" y="4184789"/>
                </a:lnTo>
                <a:cubicBezTo>
                  <a:pt x="8173845" y="4198924"/>
                  <a:pt x="8172900" y="4208125"/>
                  <a:pt x="8171010" y="4212399"/>
                </a:cubicBezTo>
                <a:cubicBezTo>
                  <a:pt x="8169121" y="4216670"/>
                  <a:pt x="8165218" y="4218808"/>
                  <a:pt x="8159302" y="4218808"/>
                </a:cubicBezTo>
                <a:cubicBezTo>
                  <a:pt x="8153550" y="4218808"/>
                  <a:pt x="8149689" y="4216466"/>
                  <a:pt x="8147717" y="4211782"/>
                </a:cubicBezTo>
                <a:cubicBezTo>
                  <a:pt x="8145745" y="4207098"/>
                  <a:pt x="8144759" y="4197033"/>
                  <a:pt x="8144759" y="4181585"/>
                </a:cubicBezTo>
                <a:lnTo>
                  <a:pt x="8144759" y="4033934"/>
                </a:lnTo>
                <a:cubicBezTo>
                  <a:pt x="8144759" y="4017174"/>
                  <a:pt x="8145745" y="4006614"/>
                  <a:pt x="8147717" y="4002259"/>
                </a:cubicBezTo>
                <a:cubicBezTo>
                  <a:pt x="8149689" y="3997906"/>
                  <a:pt x="8153633" y="3995728"/>
                  <a:pt x="8159548" y="3995728"/>
                </a:cubicBezTo>
                <a:close/>
                <a:moveTo>
                  <a:pt x="7475153" y="3943716"/>
                </a:moveTo>
                <a:lnTo>
                  <a:pt x="7475153" y="4164332"/>
                </a:lnTo>
                <a:cubicBezTo>
                  <a:pt x="7475153" y="4192431"/>
                  <a:pt x="7475728" y="4211207"/>
                  <a:pt x="7476878" y="4220655"/>
                </a:cubicBezTo>
                <a:cubicBezTo>
                  <a:pt x="7478029" y="4230106"/>
                  <a:pt x="7480946" y="4239185"/>
                  <a:pt x="7485629" y="4247893"/>
                </a:cubicBezTo>
                <a:cubicBezTo>
                  <a:pt x="7490313" y="4256603"/>
                  <a:pt x="7497584" y="4263588"/>
                  <a:pt x="7507444" y="4268845"/>
                </a:cubicBezTo>
                <a:cubicBezTo>
                  <a:pt x="7517304" y="4274103"/>
                  <a:pt x="7529711" y="4276733"/>
                  <a:pt x="7544665" y="4276733"/>
                </a:cubicBezTo>
                <a:cubicBezTo>
                  <a:pt x="7557811" y="4276733"/>
                  <a:pt x="7569438" y="4273976"/>
                  <a:pt x="7579544" y="4268461"/>
                </a:cubicBezTo>
                <a:cubicBezTo>
                  <a:pt x="7589651" y="4262946"/>
                  <a:pt x="7598155" y="4254671"/>
                  <a:pt x="7605057" y="4243641"/>
                </a:cubicBezTo>
                <a:lnTo>
                  <a:pt x="7603331" y="4270818"/>
                </a:lnTo>
                <a:lnTo>
                  <a:pt x="7704641" y="4270818"/>
                </a:lnTo>
                <a:lnTo>
                  <a:pt x="7704641" y="3943716"/>
                </a:lnTo>
                <a:lnTo>
                  <a:pt x="7605057" y="3943716"/>
                </a:lnTo>
                <a:lnTo>
                  <a:pt x="7605057" y="4163837"/>
                </a:lnTo>
                <a:cubicBezTo>
                  <a:pt x="7605057" y="4190623"/>
                  <a:pt x="7604358" y="4206481"/>
                  <a:pt x="7602961" y="4211413"/>
                </a:cubicBezTo>
                <a:cubicBezTo>
                  <a:pt x="7601565" y="4216343"/>
                  <a:pt x="7597169" y="4218808"/>
                  <a:pt x="7589774" y="4218808"/>
                </a:cubicBezTo>
                <a:cubicBezTo>
                  <a:pt x="7582872" y="4218808"/>
                  <a:pt x="7578640" y="4216425"/>
                  <a:pt x="7577079" y="4211658"/>
                </a:cubicBezTo>
                <a:cubicBezTo>
                  <a:pt x="7575518" y="4206894"/>
                  <a:pt x="7574738" y="4191773"/>
                  <a:pt x="7574738" y="4166302"/>
                </a:cubicBezTo>
                <a:lnTo>
                  <a:pt x="7574738" y="3943716"/>
                </a:lnTo>
                <a:close/>
                <a:moveTo>
                  <a:pt x="6427403" y="3943716"/>
                </a:moveTo>
                <a:lnTo>
                  <a:pt x="6427403" y="4164332"/>
                </a:lnTo>
                <a:cubicBezTo>
                  <a:pt x="6427403" y="4192431"/>
                  <a:pt x="6427978" y="4211207"/>
                  <a:pt x="6429129" y="4220655"/>
                </a:cubicBezTo>
                <a:cubicBezTo>
                  <a:pt x="6430279" y="4230106"/>
                  <a:pt x="6433196" y="4239185"/>
                  <a:pt x="6437879" y="4247893"/>
                </a:cubicBezTo>
                <a:cubicBezTo>
                  <a:pt x="6442563" y="4256603"/>
                  <a:pt x="6449834" y="4263588"/>
                  <a:pt x="6459694" y="4268845"/>
                </a:cubicBezTo>
                <a:cubicBezTo>
                  <a:pt x="6469554" y="4274103"/>
                  <a:pt x="6481961" y="4276733"/>
                  <a:pt x="6496915" y="4276733"/>
                </a:cubicBezTo>
                <a:cubicBezTo>
                  <a:pt x="6510062" y="4276733"/>
                  <a:pt x="6521688" y="4273976"/>
                  <a:pt x="6531794" y="4268461"/>
                </a:cubicBezTo>
                <a:cubicBezTo>
                  <a:pt x="6541901" y="4262946"/>
                  <a:pt x="6550405" y="4254671"/>
                  <a:pt x="6557307" y="4243641"/>
                </a:cubicBezTo>
                <a:lnTo>
                  <a:pt x="6555581" y="4270818"/>
                </a:lnTo>
                <a:lnTo>
                  <a:pt x="6656891" y="4270818"/>
                </a:lnTo>
                <a:lnTo>
                  <a:pt x="6656891" y="3943716"/>
                </a:lnTo>
                <a:lnTo>
                  <a:pt x="6557307" y="3943716"/>
                </a:lnTo>
                <a:lnTo>
                  <a:pt x="6557307" y="4163837"/>
                </a:lnTo>
                <a:cubicBezTo>
                  <a:pt x="6557307" y="4190623"/>
                  <a:pt x="6556608" y="4206481"/>
                  <a:pt x="6555212" y="4211413"/>
                </a:cubicBezTo>
                <a:cubicBezTo>
                  <a:pt x="6553815" y="4216343"/>
                  <a:pt x="6549419" y="4218808"/>
                  <a:pt x="6542024" y="4218808"/>
                </a:cubicBezTo>
                <a:cubicBezTo>
                  <a:pt x="6535122" y="4218808"/>
                  <a:pt x="6530891" y="4216425"/>
                  <a:pt x="6529329" y="4211658"/>
                </a:cubicBezTo>
                <a:cubicBezTo>
                  <a:pt x="6527768" y="4206894"/>
                  <a:pt x="6526988" y="4191773"/>
                  <a:pt x="6526988" y="4166302"/>
                </a:cubicBezTo>
                <a:lnTo>
                  <a:pt x="6526988" y="3943716"/>
                </a:lnTo>
                <a:close/>
                <a:moveTo>
                  <a:pt x="7307140" y="3940020"/>
                </a:moveTo>
                <a:cubicBezTo>
                  <a:pt x="7317821" y="3940182"/>
                  <a:pt x="7325011" y="3940922"/>
                  <a:pt x="7328709" y="3942238"/>
                </a:cubicBezTo>
                <a:cubicBezTo>
                  <a:pt x="7332406" y="3943553"/>
                  <a:pt x="7335405" y="3946715"/>
                  <a:pt x="7337706" y="3951727"/>
                </a:cubicBezTo>
                <a:cubicBezTo>
                  <a:pt x="7340006" y="3956739"/>
                  <a:pt x="7341157" y="3965491"/>
                  <a:pt x="7341157" y="3977980"/>
                </a:cubicBezTo>
                <a:cubicBezTo>
                  <a:pt x="7341157" y="4001642"/>
                  <a:pt x="7339760" y="4015981"/>
                  <a:pt x="7336966" y="4020992"/>
                </a:cubicBezTo>
                <a:cubicBezTo>
                  <a:pt x="7334173" y="4026004"/>
                  <a:pt x="7327681" y="4028513"/>
                  <a:pt x="7317493" y="4028513"/>
                </a:cubicBezTo>
                <a:cubicBezTo>
                  <a:pt x="7315028" y="4028513"/>
                  <a:pt x="7311577" y="4028594"/>
                  <a:pt x="7307140" y="4028757"/>
                </a:cubicBezTo>
                <a:close/>
                <a:moveTo>
                  <a:pt x="6278440" y="3940020"/>
                </a:moveTo>
                <a:cubicBezTo>
                  <a:pt x="6291915" y="3940020"/>
                  <a:pt x="6300789" y="3942072"/>
                  <a:pt x="6305062" y="3946182"/>
                </a:cubicBezTo>
                <a:cubicBezTo>
                  <a:pt x="6309334" y="3950291"/>
                  <a:pt x="6311471" y="3959163"/>
                  <a:pt x="6311471" y="3972802"/>
                </a:cubicBezTo>
                <a:lnTo>
                  <a:pt x="6311471" y="4005586"/>
                </a:lnTo>
                <a:cubicBezTo>
                  <a:pt x="6311471" y="4020376"/>
                  <a:pt x="6309622" y="4030113"/>
                  <a:pt x="6305924" y="4034798"/>
                </a:cubicBezTo>
                <a:cubicBezTo>
                  <a:pt x="6302227" y="4039479"/>
                  <a:pt x="6295613" y="4041822"/>
                  <a:pt x="6286081" y="4041822"/>
                </a:cubicBezTo>
                <a:cubicBezTo>
                  <a:pt x="6283945" y="4041822"/>
                  <a:pt x="6281398" y="4041741"/>
                  <a:pt x="6278440" y="4041577"/>
                </a:cubicBezTo>
                <a:close/>
                <a:moveTo>
                  <a:pt x="10639202" y="3937801"/>
                </a:moveTo>
                <a:cubicBezTo>
                  <a:pt x="10625562" y="3937801"/>
                  <a:pt x="10613524" y="3940806"/>
                  <a:pt x="10603090" y="3946813"/>
                </a:cubicBezTo>
                <a:cubicBezTo>
                  <a:pt x="10592654" y="3952821"/>
                  <a:pt x="10583822" y="3961833"/>
                  <a:pt x="10576592" y="3973852"/>
                </a:cubicBezTo>
                <a:lnTo>
                  <a:pt x="10578317" y="3943716"/>
                </a:lnTo>
                <a:lnTo>
                  <a:pt x="10477007" y="3943716"/>
                </a:lnTo>
                <a:lnTo>
                  <a:pt x="10477007" y="4270818"/>
                </a:lnTo>
                <a:lnTo>
                  <a:pt x="10576592" y="4270818"/>
                </a:lnTo>
                <a:lnTo>
                  <a:pt x="10576592" y="4049709"/>
                </a:lnTo>
                <a:cubicBezTo>
                  <a:pt x="10576592" y="4025060"/>
                  <a:pt x="10577495" y="4009902"/>
                  <a:pt x="10579303" y="4004232"/>
                </a:cubicBezTo>
                <a:cubicBezTo>
                  <a:pt x="10581110" y="3998563"/>
                  <a:pt x="10585548" y="3995728"/>
                  <a:pt x="10592614" y="3995728"/>
                </a:cubicBezTo>
                <a:cubicBezTo>
                  <a:pt x="10599351" y="3995728"/>
                  <a:pt x="10603460" y="3998192"/>
                  <a:pt x="10604938" y="4003123"/>
                </a:cubicBezTo>
                <a:cubicBezTo>
                  <a:pt x="10606418" y="4008053"/>
                  <a:pt x="10607157" y="4021775"/>
                  <a:pt x="10607157" y="4044286"/>
                </a:cubicBezTo>
                <a:lnTo>
                  <a:pt x="10607157" y="4270818"/>
                </a:lnTo>
                <a:lnTo>
                  <a:pt x="10706742" y="4270818"/>
                </a:lnTo>
                <a:lnTo>
                  <a:pt x="10706742" y="4041577"/>
                </a:lnTo>
                <a:cubicBezTo>
                  <a:pt x="10706742" y="4012981"/>
                  <a:pt x="10705180" y="3992563"/>
                  <a:pt x="10702058" y="3980322"/>
                </a:cubicBezTo>
                <a:cubicBezTo>
                  <a:pt x="10698936" y="3968078"/>
                  <a:pt x="10691952" y="3957930"/>
                  <a:pt x="10681106" y="3949878"/>
                </a:cubicBezTo>
                <a:cubicBezTo>
                  <a:pt x="10670260" y="3941828"/>
                  <a:pt x="10656292" y="3937801"/>
                  <a:pt x="10639202" y="3937801"/>
                </a:cubicBezTo>
                <a:close/>
                <a:moveTo>
                  <a:pt x="10327798" y="3937801"/>
                </a:moveTo>
                <a:cubicBezTo>
                  <a:pt x="10301176" y="3937801"/>
                  <a:pt x="10279320" y="3942978"/>
                  <a:pt x="10262229" y="3953329"/>
                </a:cubicBezTo>
                <a:cubicBezTo>
                  <a:pt x="10245139" y="3963682"/>
                  <a:pt x="10233307" y="3977405"/>
                  <a:pt x="10226734" y="3994496"/>
                </a:cubicBezTo>
                <a:cubicBezTo>
                  <a:pt x="10220160" y="4011586"/>
                  <a:pt x="10216874" y="4035332"/>
                  <a:pt x="10216874" y="4065731"/>
                </a:cubicBezTo>
                <a:lnTo>
                  <a:pt x="10216874" y="4149542"/>
                </a:lnTo>
                <a:cubicBezTo>
                  <a:pt x="10216874" y="4177314"/>
                  <a:pt x="10218681" y="4198142"/>
                  <a:pt x="10222297" y="4212027"/>
                </a:cubicBezTo>
                <a:cubicBezTo>
                  <a:pt x="10225912" y="4225913"/>
                  <a:pt x="10231951" y="4237745"/>
                  <a:pt x="10240414" y="4247524"/>
                </a:cubicBezTo>
                <a:cubicBezTo>
                  <a:pt x="10248877" y="4257303"/>
                  <a:pt x="10260750" y="4264615"/>
                  <a:pt x="10276033" y="4269461"/>
                </a:cubicBezTo>
                <a:cubicBezTo>
                  <a:pt x="10291316" y="4274311"/>
                  <a:pt x="10309968" y="4276733"/>
                  <a:pt x="10331988" y="4276733"/>
                </a:cubicBezTo>
                <a:cubicBezTo>
                  <a:pt x="10351708" y="4276733"/>
                  <a:pt x="10369168" y="4273898"/>
                  <a:pt x="10384368" y="4268229"/>
                </a:cubicBezTo>
                <a:cubicBezTo>
                  <a:pt x="10399569" y="4262559"/>
                  <a:pt x="10412017" y="4253768"/>
                  <a:pt x="10421712" y="4241854"/>
                </a:cubicBezTo>
                <a:cubicBezTo>
                  <a:pt x="10431408" y="4229940"/>
                  <a:pt x="10437735" y="4217124"/>
                  <a:pt x="10440692" y="4203402"/>
                </a:cubicBezTo>
                <a:cubicBezTo>
                  <a:pt x="10443650" y="4189680"/>
                  <a:pt x="10445130" y="4168112"/>
                  <a:pt x="10445130" y="4138696"/>
                </a:cubicBezTo>
                <a:lnTo>
                  <a:pt x="10445130" y="4058585"/>
                </a:lnTo>
                <a:cubicBezTo>
                  <a:pt x="10445130" y="4035414"/>
                  <a:pt x="10443528" y="4018158"/>
                  <a:pt x="10440323" y="4006819"/>
                </a:cubicBezTo>
                <a:cubicBezTo>
                  <a:pt x="10437118" y="3995480"/>
                  <a:pt x="10431162" y="3984470"/>
                  <a:pt x="10422452" y="3973788"/>
                </a:cubicBezTo>
                <a:cubicBezTo>
                  <a:pt x="10413742" y="3963107"/>
                  <a:pt x="10401376" y="3954438"/>
                  <a:pt x="10385354" y="3947783"/>
                </a:cubicBezTo>
                <a:cubicBezTo>
                  <a:pt x="10369332" y="3941130"/>
                  <a:pt x="10350146" y="3937801"/>
                  <a:pt x="10327798" y="3937801"/>
                </a:cubicBezTo>
                <a:close/>
                <a:moveTo>
                  <a:pt x="9975372" y="3937801"/>
                </a:moveTo>
                <a:cubicBezTo>
                  <a:pt x="9948751" y="3937801"/>
                  <a:pt x="9926894" y="3942978"/>
                  <a:pt x="9909804" y="3953329"/>
                </a:cubicBezTo>
                <a:cubicBezTo>
                  <a:pt x="9892714" y="3963682"/>
                  <a:pt x="9880882" y="3977405"/>
                  <a:pt x="9874309" y="3994496"/>
                </a:cubicBezTo>
                <a:cubicBezTo>
                  <a:pt x="9867735" y="4011586"/>
                  <a:pt x="9864449" y="4035332"/>
                  <a:pt x="9864449" y="4065731"/>
                </a:cubicBezTo>
                <a:lnTo>
                  <a:pt x="9864449" y="4149542"/>
                </a:lnTo>
                <a:cubicBezTo>
                  <a:pt x="9864449" y="4177314"/>
                  <a:pt x="9866256" y="4198142"/>
                  <a:pt x="9869872" y="4212027"/>
                </a:cubicBezTo>
                <a:cubicBezTo>
                  <a:pt x="9873487" y="4225913"/>
                  <a:pt x="9879526" y="4237745"/>
                  <a:pt x="9887989" y="4247524"/>
                </a:cubicBezTo>
                <a:cubicBezTo>
                  <a:pt x="9896452" y="4257303"/>
                  <a:pt x="9908325" y="4264615"/>
                  <a:pt x="9923608" y="4269461"/>
                </a:cubicBezTo>
                <a:cubicBezTo>
                  <a:pt x="9938891" y="4274311"/>
                  <a:pt x="9957542" y="4276733"/>
                  <a:pt x="9979563" y="4276733"/>
                </a:cubicBezTo>
                <a:cubicBezTo>
                  <a:pt x="9999282" y="4276733"/>
                  <a:pt x="10016742" y="4273898"/>
                  <a:pt x="10031943" y="4268229"/>
                </a:cubicBezTo>
                <a:cubicBezTo>
                  <a:pt x="10047144" y="4262559"/>
                  <a:pt x="10059592" y="4253768"/>
                  <a:pt x="10069288" y="4241854"/>
                </a:cubicBezTo>
                <a:cubicBezTo>
                  <a:pt x="10078983" y="4229940"/>
                  <a:pt x="10085310" y="4217124"/>
                  <a:pt x="10088268" y="4203402"/>
                </a:cubicBezTo>
                <a:cubicBezTo>
                  <a:pt x="10091226" y="4189680"/>
                  <a:pt x="10092705" y="4168112"/>
                  <a:pt x="10092705" y="4138696"/>
                </a:cubicBezTo>
                <a:lnTo>
                  <a:pt x="10092705" y="4058585"/>
                </a:lnTo>
                <a:cubicBezTo>
                  <a:pt x="10092705" y="4035414"/>
                  <a:pt x="10091102" y="4018158"/>
                  <a:pt x="10087898" y="4006819"/>
                </a:cubicBezTo>
                <a:cubicBezTo>
                  <a:pt x="10084694" y="3995480"/>
                  <a:pt x="10078736" y="3984470"/>
                  <a:pt x="10070027" y="3973788"/>
                </a:cubicBezTo>
                <a:cubicBezTo>
                  <a:pt x="10061317" y="3963107"/>
                  <a:pt x="10048952" y="3954438"/>
                  <a:pt x="10032929" y="3947783"/>
                </a:cubicBezTo>
                <a:cubicBezTo>
                  <a:pt x="10016907" y="3941130"/>
                  <a:pt x="9997721" y="3937801"/>
                  <a:pt x="9975372" y="3937801"/>
                </a:cubicBezTo>
                <a:close/>
                <a:moveTo>
                  <a:pt x="9724922" y="3937801"/>
                </a:moveTo>
                <a:cubicBezTo>
                  <a:pt x="9703066" y="3937801"/>
                  <a:pt x="9683881" y="3941170"/>
                  <a:pt x="9667366" y="3947908"/>
                </a:cubicBezTo>
                <a:cubicBezTo>
                  <a:pt x="9650850" y="3954644"/>
                  <a:pt x="9639142" y="3964216"/>
                  <a:pt x="9632240" y="3976623"/>
                </a:cubicBezTo>
                <a:cubicBezTo>
                  <a:pt x="9625338" y="3989030"/>
                  <a:pt x="9621887" y="4008298"/>
                  <a:pt x="9621887" y="4034427"/>
                </a:cubicBezTo>
                <a:cubicBezTo>
                  <a:pt x="9621887" y="4052832"/>
                  <a:pt x="9625091" y="4068731"/>
                  <a:pt x="9631500" y="4082124"/>
                </a:cubicBezTo>
                <a:cubicBezTo>
                  <a:pt x="9637909" y="4095518"/>
                  <a:pt x="9655739" y="4110429"/>
                  <a:pt x="9684990" y="4126864"/>
                </a:cubicBezTo>
                <a:cubicBezTo>
                  <a:pt x="9719828" y="4146254"/>
                  <a:pt x="9739137" y="4157923"/>
                  <a:pt x="9742917" y="4161867"/>
                </a:cubicBezTo>
                <a:cubicBezTo>
                  <a:pt x="9746532" y="4165810"/>
                  <a:pt x="9748340" y="4175588"/>
                  <a:pt x="9748340" y="4191198"/>
                </a:cubicBezTo>
                <a:cubicBezTo>
                  <a:pt x="9748340" y="4202537"/>
                  <a:pt x="9746943" y="4209973"/>
                  <a:pt x="9744149" y="4213508"/>
                </a:cubicBezTo>
                <a:cubicBezTo>
                  <a:pt x="9741356" y="4217042"/>
                  <a:pt x="9736426" y="4218808"/>
                  <a:pt x="9729360" y="4218808"/>
                </a:cubicBezTo>
                <a:cubicBezTo>
                  <a:pt x="9722786" y="4218808"/>
                  <a:pt x="9718390" y="4216177"/>
                  <a:pt x="9716172" y="4210918"/>
                </a:cubicBezTo>
                <a:cubicBezTo>
                  <a:pt x="9713954" y="4205662"/>
                  <a:pt x="9712844" y="4194240"/>
                  <a:pt x="9712844" y="4176657"/>
                </a:cubicBezTo>
                <a:lnTo>
                  <a:pt x="9712844" y="4155949"/>
                </a:lnTo>
                <a:lnTo>
                  <a:pt x="9624598" y="4155949"/>
                </a:lnTo>
                <a:lnTo>
                  <a:pt x="9624598" y="4171725"/>
                </a:lnTo>
                <a:cubicBezTo>
                  <a:pt x="9624598" y="4199004"/>
                  <a:pt x="9627967" y="4219383"/>
                  <a:pt x="9634705" y="4232858"/>
                </a:cubicBezTo>
                <a:cubicBezTo>
                  <a:pt x="9641442" y="4246331"/>
                  <a:pt x="9653808" y="4257013"/>
                  <a:pt x="9671802" y="4264901"/>
                </a:cubicBezTo>
                <a:cubicBezTo>
                  <a:pt x="9689797" y="4272789"/>
                  <a:pt x="9711448" y="4276733"/>
                  <a:pt x="9736754" y="4276733"/>
                </a:cubicBezTo>
                <a:cubicBezTo>
                  <a:pt x="9759596" y="4276733"/>
                  <a:pt x="9779111" y="4273077"/>
                  <a:pt x="9795297" y="4265766"/>
                </a:cubicBezTo>
                <a:cubicBezTo>
                  <a:pt x="9811484" y="4258453"/>
                  <a:pt x="9823028" y="4248016"/>
                  <a:pt x="9829930" y="4234459"/>
                </a:cubicBezTo>
                <a:cubicBezTo>
                  <a:pt x="9836832" y="4220903"/>
                  <a:pt x="9840283" y="4200812"/>
                  <a:pt x="9840283" y="4174190"/>
                </a:cubicBezTo>
                <a:cubicBezTo>
                  <a:pt x="9840283" y="4150362"/>
                  <a:pt x="9835764" y="4132203"/>
                  <a:pt x="9826726" y="4119714"/>
                </a:cubicBezTo>
                <a:cubicBezTo>
                  <a:pt x="9817688" y="4107225"/>
                  <a:pt x="9798707" y="4093916"/>
                  <a:pt x="9769785" y="4079784"/>
                </a:cubicBezTo>
                <a:cubicBezTo>
                  <a:pt x="9748093" y="4069101"/>
                  <a:pt x="9733756" y="4060968"/>
                  <a:pt x="9726771" y="4055378"/>
                </a:cubicBezTo>
                <a:cubicBezTo>
                  <a:pt x="9719787" y="4049792"/>
                  <a:pt x="9715596" y="4044656"/>
                  <a:pt x="9714200" y="4039974"/>
                </a:cubicBezTo>
                <a:cubicBezTo>
                  <a:pt x="9712803" y="4035290"/>
                  <a:pt x="9712105" y="4027937"/>
                  <a:pt x="9712105" y="4017913"/>
                </a:cubicBezTo>
                <a:cubicBezTo>
                  <a:pt x="9712105" y="4010518"/>
                  <a:pt x="9713502" y="4004970"/>
                  <a:pt x="9716295" y="4001275"/>
                </a:cubicBezTo>
                <a:cubicBezTo>
                  <a:pt x="9719089" y="3997575"/>
                  <a:pt x="9723279" y="3995728"/>
                  <a:pt x="9728866" y="3995728"/>
                </a:cubicBezTo>
                <a:cubicBezTo>
                  <a:pt x="9735768" y="3995728"/>
                  <a:pt x="9740082" y="3997739"/>
                  <a:pt x="9741808" y="4001766"/>
                </a:cubicBezTo>
                <a:cubicBezTo>
                  <a:pt x="9743533" y="4005793"/>
                  <a:pt x="9744396" y="4015364"/>
                  <a:pt x="9744396" y="4030483"/>
                </a:cubicBezTo>
                <a:lnTo>
                  <a:pt x="9744396" y="4048230"/>
                </a:lnTo>
                <a:lnTo>
                  <a:pt x="9832642" y="4048230"/>
                </a:lnTo>
                <a:lnTo>
                  <a:pt x="9832642" y="4029252"/>
                </a:lnTo>
                <a:cubicBezTo>
                  <a:pt x="9832642" y="4012819"/>
                  <a:pt x="9831779" y="4000741"/>
                  <a:pt x="9830053" y="3993015"/>
                </a:cubicBezTo>
                <a:cubicBezTo>
                  <a:pt x="9828328" y="3985291"/>
                  <a:pt x="9823398" y="3976913"/>
                  <a:pt x="9815264" y="3967874"/>
                </a:cubicBezTo>
                <a:cubicBezTo>
                  <a:pt x="9807129" y="3958836"/>
                  <a:pt x="9795462" y="3951563"/>
                  <a:pt x="9780261" y="3946057"/>
                </a:cubicBezTo>
                <a:cubicBezTo>
                  <a:pt x="9765060" y="3940554"/>
                  <a:pt x="9746614" y="3937801"/>
                  <a:pt x="9724922" y="3937801"/>
                </a:cubicBezTo>
                <a:close/>
                <a:moveTo>
                  <a:pt x="9172352" y="3937801"/>
                </a:moveTo>
                <a:cubicBezTo>
                  <a:pt x="9158712" y="3937801"/>
                  <a:pt x="9146675" y="3940806"/>
                  <a:pt x="9136240" y="3946813"/>
                </a:cubicBezTo>
                <a:cubicBezTo>
                  <a:pt x="9125805" y="3952821"/>
                  <a:pt x="9116972" y="3961833"/>
                  <a:pt x="9109742" y="3973852"/>
                </a:cubicBezTo>
                <a:lnTo>
                  <a:pt x="9111467" y="3943716"/>
                </a:lnTo>
                <a:lnTo>
                  <a:pt x="9010157" y="3943716"/>
                </a:lnTo>
                <a:lnTo>
                  <a:pt x="9010157" y="4270818"/>
                </a:lnTo>
                <a:lnTo>
                  <a:pt x="9109742" y="4270818"/>
                </a:lnTo>
                <a:lnTo>
                  <a:pt x="9109742" y="4049709"/>
                </a:lnTo>
                <a:cubicBezTo>
                  <a:pt x="9109742" y="4025060"/>
                  <a:pt x="9110645" y="4009902"/>
                  <a:pt x="9112453" y="4004232"/>
                </a:cubicBezTo>
                <a:cubicBezTo>
                  <a:pt x="9114261" y="3998563"/>
                  <a:pt x="9118698" y="3995728"/>
                  <a:pt x="9125764" y="3995728"/>
                </a:cubicBezTo>
                <a:cubicBezTo>
                  <a:pt x="9132502" y="3995728"/>
                  <a:pt x="9136610" y="3998192"/>
                  <a:pt x="9138088" y="4003123"/>
                </a:cubicBezTo>
                <a:cubicBezTo>
                  <a:pt x="9139568" y="4008053"/>
                  <a:pt x="9140307" y="4021775"/>
                  <a:pt x="9140307" y="4044286"/>
                </a:cubicBezTo>
                <a:lnTo>
                  <a:pt x="9140307" y="4270818"/>
                </a:lnTo>
                <a:lnTo>
                  <a:pt x="9239892" y="4270818"/>
                </a:lnTo>
                <a:lnTo>
                  <a:pt x="9239892" y="4041577"/>
                </a:lnTo>
                <a:cubicBezTo>
                  <a:pt x="9239892" y="4012981"/>
                  <a:pt x="9238330" y="3992563"/>
                  <a:pt x="9235208" y="3980322"/>
                </a:cubicBezTo>
                <a:cubicBezTo>
                  <a:pt x="9232086" y="3968078"/>
                  <a:pt x="9225102" y="3957930"/>
                  <a:pt x="9214256" y="3949878"/>
                </a:cubicBezTo>
                <a:cubicBezTo>
                  <a:pt x="9203410" y="3941828"/>
                  <a:pt x="9189442" y="3937801"/>
                  <a:pt x="9172352" y="3937801"/>
                </a:cubicBezTo>
                <a:close/>
                <a:moveTo>
                  <a:pt x="8860947" y="3937801"/>
                </a:moveTo>
                <a:cubicBezTo>
                  <a:pt x="8832847" y="3937801"/>
                  <a:pt x="8810005" y="3943059"/>
                  <a:pt x="8792421" y="3953577"/>
                </a:cubicBezTo>
                <a:cubicBezTo>
                  <a:pt x="8774838" y="3964093"/>
                  <a:pt x="8763129" y="3976212"/>
                  <a:pt x="8757296" y="3989936"/>
                </a:cubicBezTo>
                <a:cubicBezTo>
                  <a:pt x="8751462" y="4003657"/>
                  <a:pt x="8748545" y="4023170"/>
                  <a:pt x="8748545" y="4048478"/>
                </a:cubicBezTo>
                <a:lnTo>
                  <a:pt x="8748545" y="4070415"/>
                </a:lnTo>
                <a:lnTo>
                  <a:pt x="8841967" y="4070415"/>
                </a:lnTo>
                <a:lnTo>
                  <a:pt x="8841967" y="4036152"/>
                </a:lnTo>
                <a:cubicBezTo>
                  <a:pt x="8841967" y="4017913"/>
                  <a:pt x="8842789" y="4006614"/>
                  <a:pt x="8844432" y="4002259"/>
                </a:cubicBezTo>
                <a:cubicBezTo>
                  <a:pt x="8846075" y="3997906"/>
                  <a:pt x="8850266" y="3995728"/>
                  <a:pt x="8857003" y="3995728"/>
                </a:cubicBezTo>
                <a:cubicBezTo>
                  <a:pt x="8862919" y="3995728"/>
                  <a:pt x="8867151" y="3998315"/>
                  <a:pt x="8869698" y="4003492"/>
                </a:cubicBezTo>
                <a:cubicBezTo>
                  <a:pt x="8872245" y="4008670"/>
                  <a:pt x="8873519" y="4019801"/>
                  <a:pt x="8873519" y="4036891"/>
                </a:cubicBezTo>
                <a:cubicBezTo>
                  <a:pt x="8873519" y="4050531"/>
                  <a:pt x="8872368" y="4059569"/>
                  <a:pt x="8870068" y="4064006"/>
                </a:cubicBezTo>
                <a:cubicBezTo>
                  <a:pt x="8867767" y="4068443"/>
                  <a:pt x="8850266" y="4077071"/>
                  <a:pt x="8817564" y="4089890"/>
                </a:cubicBezTo>
                <a:cubicBezTo>
                  <a:pt x="8786998" y="4101722"/>
                  <a:pt x="8767854" y="4112075"/>
                  <a:pt x="8760130" y="4120947"/>
                </a:cubicBezTo>
                <a:cubicBezTo>
                  <a:pt x="8752406" y="4129821"/>
                  <a:pt x="8748545" y="4146501"/>
                  <a:pt x="8748545" y="4170988"/>
                </a:cubicBezTo>
                <a:lnTo>
                  <a:pt x="8748545" y="4197854"/>
                </a:lnTo>
                <a:cubicBezTo>
                  <a:pt x="8748545" y="4230884"/>
                  <a:pt x="8755816" y="4252291"/>
                  <a:pt x="8770360" y="4262066"/>
                </a:cubicBezTo>
                <a:cubicBezTo>
                  <a:pt x="8784903" y="4271844"/>
                  <a:pt x="8800884" y="4276733"/>
                  <a:pt x="8818304" y="4276733"/>
                </a:cubicBezTo>
                <a:cubicBezTo>
                  <a:pt x="8831614" y="4276733"/>
                  <a:pt x="8843076" y="4273811"/>
                  <a:pt x="8852690" y="4267969"/>
                </a:cubicBezTo>
                <a:cubicBezTo>
                  <a:pt x="8862303" y="4262123"/>
                  <a:pt x="8870150" y="4253359"/>
                  <a:pt x="8876230" y="4241670"/>
                </a:cubicBezTo>
                <a:lnTo>
                  <a:pt x="8876230" y="4270818"/>
                </a:lnTo>
                <a:lnTo>
                  <a:pt x="8973103" y="4270818"/>
                </a:lnTo>
                <a:lnTo>
                  <a:pt x="8973103" y="4106650"/>
                </a:lnTo>
                <a:cubicBezTo>
                  <a:pt x="8973103" y="4052585"/>
                  <a:pt x="8971378" y="4016884"/>
                  <a:pt x="8967927" y="3999549"/>
                </a:cubicBezTo>
                <a:cubicBezTo>
                  <a:pt x="8964476" y="3982210"/>
                  <a:pt x="8954205" y="3967585"/>
                  <a:pt x="8937115" y="3955671"/>
                </a:cubicBezTo>
                <a:cubicBezTo>
                  <a:pt x="8920024" y="3943757"/>
                  <a:pt x="8894635" y="3937801"/>
                  <a:pt x="8860947" y="3937801"/>
                </a:cubicBezTo>
                <a:close/>
                <a:moveTo>
                  <a:pt x="8467502" y="3937801"/>
                </a:moveTo>
                <a:cubicBezTo>
                  <a:pt x="8453862" y="3937801"/>
                  <a:pt x="8441825" y="3940806"/>
                  <a:pt x="8431390" y="3946813"/>
                </a:cubicBezTo>
                <a:cubicBezTo>
                  <a:pt x="8420955" y="3952821"/>
                  <a:pt x="8412122" y="3961833"/>
                  <a:pt x="8404892" y="3973852"/>
                </a:cubicBezTo>
                <a:lnTo>
                  <a:pt x="8406617" y="3943716"/>
                </a:lnTo>
                <a:lnTo>
                  <a:pt x="8305307" y="3943716"/>
                </a:lnTo>
                <a:lnTo>
                  <a:pt x="8305307" y="4270818"/>
                </a:lnTo>
                <a:lnTo>
                  <a:pt x="8404892" y="4270818"/>
                </a:lnTo>
                <a:lnTo>
                  <a:pt x="8404892" y="4049709"/>
                </a:lnTo>
                <a:cubicBezTo>
                  <a:pt x="8404892" y="4025060"/>
                  <a:pt x="8405795" y="4009902"/>
                  <a:pt x="8407603" y="4004232"/>
                </a:cubicBezTo>
                <a:cubicBezTo>
                  <a:pt x="8409410" y="3998563"/>
                  <a:pt x="8413848" y="3995728"/>
                  <a:pt x="8420914" y="3995728"/>
                </a:cubicBezTo>
                <a:cubicBezTo>
                  <a:pt x="8427651" y="3995728"/>
                  <a:pt x="8431760" y="3998192"/>
                  <a:pt x="8433238" y="4003123"/>
                </a:cubicBezTo>
                <a:cubicBezTo>
                  <a:pt x="8434718" y="4008053"/>
                  <a:pt x="8435457" y="4021775"/>
                  <a:pt x="8435457" y="4044286"/>
                </a:cubicBezTo>
                <a:lnTo>
                  <a:pt x="8435457" y="4270818"/>
                </a:lnTo>
                <a:lnTo>
                  <a:pt x="8535042" y="4270818"/>
                </a:lnTo>
                <a:lnTo>
                  <a:pt x="8535042" y="4041577"/>
                </a:lnTo>
                <a:cubicBezTo>
                  <a:pt x="8535042" y="4012981"/>
                  <a:pt x="8533480" y="3992563"/>
                  <a:pt x="8530358" y="3980322"/>
                </a:cubicBezTo>
                <a:cubicBezTo>
                  <a:pt x="8527236" y="3968078"/>
                  <a:pt x="8520252" y="3957930"/>
                  <a:pt x="8509406" y="3949878"/>
                </a:cubicBezTo>
                <a:cubicBezTo>
                  <a:pt x="8498560" y="3941828"/>
                  <a:pt x="8484592" y="3937801"/>
                  <a:pt x="8467502" y="3937801"/>
                </a:cubicBezTo>
                <a:close/>
                <a:moveTo>
                  <a:pt x="8156098" y="3937801"/>
                </a:moveTo>
                <a:cubicBezTo>
                  <a:pt x="8129476" y="3937801"/>
                  <a:pt x="8107620" y="3942978"/>
                  <a:pt x="8090529" y="3953329"/>
                </a:cubicBezTo>
                <a:cubicBezTo>
                  <a:pt x="8073439" y="3963682"/>
                  <a:pt x="8061607" y="3977405"/>
                  <a:pt x="8055034" y="3994496"/>
                </a:cubicBezTo>
                <a:cubicBezTo>
                  <a:pt x="8048461" y="4011586"/>
                  <a:pt x="8045174" y="4035332"/>
                  <a:pt x="8045174" y="4065731"/>
                </a:cubicBezTo>
                <a:lnTo>
                  <a:pt x="8045174" y="4149542"/>
                </a:lnTo>
                <a:cubicBezTo>
                  <a:pt x="8045174" y="4177314"/>
                  <a:pt x="8046982" y="4198142"/>
                  <a:pt x="8050597" y="4212027"/>
                </a:cubicBezTo>
                <a:cubicBezTo>
                  <a:pt x="8054212" y="4225913"/>
                  <a:pt x="8060251" y="4237745"/>
                  <a:pt x="8068714" y="4247524"/>
                </a:cubicBezTo>
                <a:cubicBezTo>
                  <a:pt x="8077177" y="4257303"/>
                  <a:pt x="8089050" y="4264615"/>
                  <a:pt x="8104333" y="4269461"/>
                </a:cubicBezTo>
                <a:cubicBezTo>
                  <a:pt x="8119616" y="4274311"/>
                  <a:pt x="8138268" y="4276733"/>
                  <a:pt x="8160288" y="4276733"/>
                </a:cubicBezTo>
                <a:cubicBezTo>
                  <a:pt x="8180007" y="4276733"/>
                  <a:pt x="8197468" y="4273898"/>
                  <a:pt x="8212668" y="4268229"/>
                </a:cubicBezTo>
                <a:cubicBezTo>
                  <a:pt x="8227869" y="4262559"/>
                  <a:pt x="8240317" y="4253768"/>
                  <a:pt x="8250012" y="4241854"/>
                </a:cubicBezTo>
                <a:cubicBezTo>
                  <a:pt x="8259708" y="4229940"/>
                  <a:pt x="8266035" y="4217124"/>
                  <a:pt x="8268993" y="4203402"/>
                </a:cubicBezTo>
                <a:cubicBezTo>
                  <a:pt x="8271951" y="4189680"/>
                  <a:pt x="8273430" y="4168112"/>
                  <a:pt x="8273430" y="4138696"/>
                </a:cubicBezTo>
                <a:lnTo>
                  <a:pt x="8273430" y="4058585"/>
                </a:lnTo>
                <a:cubicBezTo>
                  <a:pt x="8273430" y="4035414"/>
                  <a:pt x="8271827" y="4018158"/>
                  <a:pt x="8268623" y="4006819"/>
                </a:cubicBezTo>
                <a:cubicBezTo>
                  <a:pt x="8265419" y="3995480"/>
                  <a:pt x="8259462" y="3984470"/>
                  <a:pt x="8250752" y="3973788"/>
                </a:cubicBezTo>
                <a:cubicBezTo>
                  <a:pt x="8242043" y="3963107"/>
                  <a:pt x="8229677" y="3954438"/>
                  <a:pt x="8213654" y="3947783"/>
                </a:cubicBezTo>
                <a:cubicBezTo>
                  <a:pt x="8197632" y="3941130"/>
                  <a:pt x="8178447" y="3937801"/>
                  <a:pt x="8156098" y="3937801"/>
                </a:cubicBezTo>
                <a:close/>
                <a:moveTo>
                  <a:pt x="6791223" y="3937801"/>
                </a:moveTo>
                <a:cubicBezTo>
                  <a:pt x="6769367" y="3937801"/>
                  <a:pt x="6750181" y="3941170"/>
                  <a:pt x="6733666" y="3947908"/>
                </a:cubicBezTo>
                <a:cubicBezTo>
                  <a:pt x="6717150" y="3954644"/>
                  <a:pt x="6705442" y="3964216"/>
                  <a:pt x="6698540" y="3976623"/>
                </a:cubicBezTo>
                <a:cubicBezTo>
                  <a:pt x="6691638" y="3989030"/>
                  <a:pt x="6688187" y="4008298"/>
                  <a:pt x="6688187" y="4034427"/>
                </a:cubicBezTo>
                <a:cubicBezTo>
                  <a:pt x="6688187" y="4052832"/>
                  <a:pt x="6691392" y="4068731"/>
                  <a:pt x="6697801" y="4082124"/>
                </a:cubicBezTo>
                <a:cubicBezTo>
                  <a:pt x="6704209" y="4095518"/>
                  <a:pt x="6722039" y="4110429"/>
                  <a:pt x="6751290" y="4126864"/>
                </a:cubicBezTo>
                <a:cubicBezTo>
                  <a:pt x="6786128" y="4146254"/>
                  <a:pt x="6805437" y="4157923"/>
                  <a:pt x="6809217" y="4161867"/>
                </a:cubicBezTo>
                <a:cubicBezTo>
                  <a:pt x="6812832" y="4165810"/>
                  <a:pt x="6814640" y="4175588"/>
                  <a:pt x="6814640" y="4191198"/>
                </a:cubicBezTo>
                <a:cubicBezTo>
                  <a:pt x="6814640" y="4202537"/>
                  <a:pt x="6813243" y="4209973"/>
                  <a:pt x="6810449" y="4213508"/>
                </a:cubicBezTo>
                <a:cubicBezTo>
                  <a:pt x="6807656" y="4217042"/>
                  <a:pt x="6802726" y="4218808"/>
                  <a:pt x="6795660" y="4218808"/>
                </a:cubicBezTo>
                <a:cubicBezTo>
                  <a:pt x="6789086" y="4218808"/>
                  <a:pt x="6784690" y="4216177"/>
                  <a:pt x="6782472" y="4210918"/>
                </a:cubicBezTo>
                <a:cubicBezTo>
                  <a:pt x="6780254" y="4205662"/>
                  <a:pt x="6779144" y="4194240"/>
                  <a:pt x="6779144" y="4176657"/>
                </a:cubicBezTo>
                <a:lnTo>
                  <a:pt x="6779144" y="4155949"/>
                </a:lnTo>
                <a:lnTo>
                  <a:pt x="6690899" y="4155949"/>
                </a:lnTo>
                <a:lnTo>
                  <a:pt x="6690899" y="4171725"/>
                </a:lnTo>
                <a:cubicBezTo>
                  <a:pt x="6690899" y="4199004"/>
                  <a:pt x="6694267" y="4219383"/>
                  <a:pt x="6701005" y="4232858"/>
                </a:cubicBezTo>
                <a:cubicBezTo>
                  <a:pt x="6707743" y="4246331"/>
                  <a:pt x="6720108" y="4257013"/>
                  <a:pt x="6738103" y="4264901"/>
                </a:cubicBezTo>
                <a:cubicBezTo>
                  <a:pt x="6756097" y="4272789"/>
                  <a:pt x="6777748" y="4276733"/>
                  <a:pt x="6803055" y="4276733"/>
                </a:cubicBezTo>
                <a:cubicBezTo>
                  <a:pt x="6825897" y="4276733"/>
                  <a:pt x="6845411" y="4273077"/>
                  <a:pt x="6861597" y="4265766"/>
                </a:cubicBezTo>
                <a:cubicBezTo>
                  <a:pt x="6877784" y="4258453"/>
                  <a:pt x="6889328" y="4248016"/>
                  <a:pt x="6896230" y="4234459"/>
                </a:cubicBezTo>
                <a:cubicBezTo>
                  <a:pt x="6903132" y="4220903"/>
                  <a:pt x="6906583" y="4200812"/>
                  <a:pt x="6906583" y="4174190"/>
                </a:cubicBezTo>
                <a:cubicBezTo>
                  <a:pt x="6906583" y="4150362"/>
                  <a:pt x="6902064" y="4132203"/>
                  <a:pt x="6893026" y="4119714"/>
                </a:cubicBezTo>
                <a:cubicBezTo>
                  <a:pt x="6883988" y="4107225"/>
                  <a:pt x="6865007" y="4093916"/>
                  <a:pt x="6836085" y="4079784"/>
                </a:cubicBezTo>
                <a:cubicBezTo>
                  <a:pt x="6814393" y="4069101"/>
                  <a:pt x="6800055" y="4060968"/>
                  <a:pt x="6793071" y="4055378"/>
                </a:cubicBezTo>
                <a:cubicBezTo>
                  <a:pt x="6786087" y="4049792"/>
                  <a:pt x="6781897" y="4044656"/>
                  <a:pt x="6780500" y="4039974"/>
                </a:cubicBezTo>
                <a:cubicBezTo>
                  <a:pt x="6779103" y="4035290"/>
                  <a:pt x="6778405" y="4027937"/>
                  <a:pt x="6778405" y="4017913"/>
                </a:cubicBezTo>
                <a:cubicBezTo>
                  <a:pt x="6778405" y="4010518"/>
                  <a:pt x="6779802" y="4004970"/>
                  <a:pt x="6782595" y="4001275"/>
                </a:cubicBezTo>
                <a:cubicBezTo>
                  <a:pt x="6785389" y="3997575"/>
                  <a:pt x="6789579" y="3995728"/>
                  <a:pt x="6795167" y="3995728"/>
                </a:cubicBezTo>
                <a:cubicBezTo>
                  <a:pt x="6802069" y="3995728"/>
                  <a:pt x="6806382" y="3997739"/>
                  <a:pt x="6808108" y="4001766"/>
                </a:cubicBezTo>
                <a:cubicBezTo>
                  <a:pt x="6809833" y="4005793"/>
                  <a:pt x="6810696" y="4015364"/>
                  <a:pt x="6810696" y="4030483"/>
                </a:cubicBezTo>
                <a:lnTo>
                  <a:pt x="6810696" y="4048230"/>
                </a:lnTo>
                <a:lnTo>
                  <a:pt x="6898942" y="4048230"/>
                </a:lnTo>
                <a:lnTo>
                  <a:pt x="6898942" y="4029252"/>
                </a:lnTo>
                <a:cubicBezTo>
                  <a:pt x="6898942" y="4012819"/>
                  <a:pt x="6898079" y="4000741"/>
                  <a:pt x="6896353" y="3993015"/>
                </a:cubicBezTo>
                <a:cubicBezTo>
                  <a:pt x="6894628" y="3985291"/>
                  <a:pt x="6889698" y="3976913"/>
                  <a:pt x="6881564" y="3967874"/>
                </a:cubicBezTo>
                <a:cubicBezTo>
                  <a:pt x="6873429" y="3958836"/>
                  <a:pt x="6861762" y="3951563"/>
                  <a:pt x="6846561" y="3946057"/>
                </a:cubicBezTo>
                <a:cubicBezTo>
                  <a:pt x="6831361" y="3940554"/>
                  <a:pt x="6812914" y="3937801"/>
                  <a:pt x="6791223" y="3937801"/>
                </a:cubicBezTo>
                <a:close/>
                <a:moveTo>
                  <a:pt x="7900908" y="3900086"/>
                </a:moveTo>
                <a:lnTo>
                  <a:pt x="7900908" y="3951604"/>
                </a:lnTo>
                <a:lnTo>
                  <a:pt x="7879463" y="3951604"/>
                </a:lnTo>
                <a:lnTo>
                  <a:pt x="7879463" y="4003368"/>
                </a:lnTo>
                <a:lnTo>
                  <a:pt x="7900908" y="4003368"/>
                </a:lnTo>
                <a:lnTo>
                  <a:pt x="7900908" y="4169507"/>
                </a:lnTo>
                <a:cubicBezTo>
                  <a:pt x="7900908" y="4202044"/>
                  <a:pt x="7901812" y="4222711"/>
                  <a:pt x="7903620" y="4231501"/>
                </a:cubicBezTo>
                <a:cubicBezTo>
                  <a:pt x="7905428" y="4240294"/>
                  <a:pt x="7910029" y="4248099"/>
                  <a:pt x="7917424" y="4254919"/>
                </a:cubicBezTo>
                <a:cubicBezTo>
                  <a:pt x="7924819" y="4261739"/>
                  <a:pt x="7933364" y="4266092"/>
                  <a:pt x="7943059" y="4267984"/>
                </a:cubicBezTo>
                <a:cubicBezTo>
                  <a:pt x="7952755" y="4269874"/>
                  <a:pt x="7968941" y="4270818"/>
                  <a:pt x="7991619" y="4270818"/>
                </a:cubicBezTo>
                <a:lnTo>
                  <a:pt x="8031798" y="4270818"/>
                </a:lnTo>
                <a:lnTo>
                  <a:pt x="8031798" y="4218069"/>
                </a:lnTo>
                <a:cubicBezTo>
                  <a:pt x="8015529" y="4218069"/>
                  <a:pt x="8006286" y="4216834"/>
                  <a:pt x="8004067" y="4214369"/>
                </a:cubicBezTo>
                <a:cubicBezTo>
                  <a:pt x="8001849" y="4211906"/>
                  <a:pt x="8000740" y="4199910"/>
                  <a:pt x="8000740" y="4178382"/>
                </a:cubicBezTo>
                <a:lnTo>
                  <a:pt x="8000740" y="4003368"/>
                </a:lnTo>
                <a:lnTo>
                  <a:pt x="8027608" y="4003368"/>
                </a:lnTo>
                <a:lnTo>
                  <a:pt x="8027608" y="3951604"/>
                </a:lnTo>
                <a:lnTo>
                  <a:pt x="8000740" y="3951604"/>
                </a:lnTo>
                <a:lnTo>
                  <a:pt x="8000740" y="3900086"/>
                </a:lnTo>
                <a:close/>
                <a:moveTo>
                  <a:pt x="7748508" y="3900086"/>
                </a:moveTo>
                <a:lnTo>
                  <a:pt x="7748508" y="3951604"/>
                </a:lnTo>
                <a:lnTo>
                  <a:pt x="7727063" y="3951604"/>
                </a:lnTo>
                <a:lnTo>
                  <a:pt x="7727063" y="4003368"/>
                </a:lnTo>
                <a:lnTo>
                  <a:pt x="7748508" y="4003368"/>
                </a:lnTo>
                <a:lnTo>
                  <a:pt x="7748508" y="4169507"/>
                </a:lnTo>
                <a:cubicBezTo>
                  <a:pt x="7748508" y="4202044"/>
                  <a:pt x="7749412" y="4222711"/>
                  <a:pt x="7751220" y="4231501"/>
                </a:cubicBezTo>
                <a:cubicBezTo>
                  <a:pt x="7753028" y="4240294"/>
                  <a:pt x="7757629" y="4248099"/>
                  <a:pt x="7765024" y="4254919"/>
                </a:cubicBezTo>
                <a:cubicBezTo>
                  <a:pt x="7772419" y="4261739"/>
                  <a:pt x="7780964" y="4266092"/>
                  <a:pt x="7790659" y="4267984"/>
                </a:cubicBezTo>
                <a:cubicBezTo>
                  <a:pt x="7800355" y="4269874"/>
                  <a:pt x="7816541" y="4270818"/>
                  <a:pt x="7839219" y="4270818"/>
                </a:cubicBezTo>
                <a:lnTo>
                  <a:pt x="7879398" y="4270818"/>
                </a:lnTo>
                <a:lnTo>
                  <a:pt x="7879398" y="4218069"/>
                </a:lnTo>
                <a:cubicBezTo>
                  <a:pt x="7863129" y="4218069"/>
                  <a:pt x="7853886" y="4216834"/>
                  <a:pt x="7851667" y="4214369"/>
                </a:cubicBezTo>
                <a:cubicBezTo>
                  <a:pt x="7849449" y="4211906"/>
                  <a:pt x="7848340" y="4199910"/>
                  <a:pt x="7848340" y="4178382"/>
                </a:cubicBezTo>
                <a:lnTo>
                  <a:pt x="7848340" y="4003368"/>
                </a:lnTo>
                <a:lnTo>
                  <a:pt x="7875208" y="4003368"/>
                </a:lnTo>
                <a:lnTo>
                  <a:pt x="7875208" y="3951604"/>
                </a:lnTo>
                <a:lnTo>
                  <a:pt x="7848340" y="3951604"/>
                </a:lnTo>
                <a:lnTo>
                  <a:pt x="7848340" y="3900086"/>
                </a:lnTo>
                <a:close/>
                <a:moveTo>
                  <a:pt x="9403802" y="3871739"/>
                </a:moveTo>
                <a:lnTo>
                  <a:pt x="9403802" y="3964483"/>
                </a:lnTo>
                <a:cubicBezTo>
                  <a:pt x="9395422" y="3955589"/>
                  <a:pt x="9386096" y="3948918"/>
                  <a:pt x="9375825" y="3944471"/>
                </a:cubicBezTo>
                <a:cubicBezTo>
                  <a:pt x="9365554" y="3940023"/>
                  <a:pt x="9354257" y="3937801"/>
                  <a:pt x="9341932" y="3937801"/>
                </a:cubicBezTo>
                <a:cubicBezTo>
                  <a:pt x="9325992" y="3937801"/>
                  <a:pt x="9312270" y="3941786"/>
                  <a:pt x="9300767" y="3949757"/>
                </a:cubicBezTo>
                <a:cubicBezTo>
                  <a:pt x="9289264" y="3957727"/>
                  <a:pt x="9281910" y="3966969"/>
                  <a:pt x="9278706" y="3977487"/>
                </a:cubicBezTo>
                <a:cubicBezTo>
                  <a:pt x="9275501" y="3988003"/>
                  <a:pt x="9273899" y="4005835"/>
                  <a:pt x="9273899" y="4030975"/>
                </a:cubicBezTo>
                <a:lnTo>
                  <a:pt x="9273899" y="4184052"/>
                </a:lnTo>
                <a:cubicBezTo>
                  <a:pt x="9273899" y="4208207"/>
                  <a:pt x="9275501" y="4225628"/>
                  <a:pt x="9278706" y="4236309"/>
                </a:cubicBezTo>
                <a:cubicBezTo>
                  <a:pt x="9281910" y="4246990"/>
                  <a:pt x="9289182" y="4256397"/>
                  <a:pt x="9300520" y="4264531"/>
                </a:cubicBezTo>
                <a:cubicBezTo>
                  <a:pt x="9311859" y="4272668"/>
                  <a:pt x="9325252" y="4276733"/>
                  <a:pt x="9340700" y="4276733"/>
                </a:cubicBezTo>
                <a:cubicBezTo>
                  <a:pt x="9352202" y="4276733"/>
                  <a:pt x="9363212" y="4274263"/>
                  <a:pt x="9373730" y="4269323"/>
                </a:cubicBezTo>
                <a:cubicBezTo>
                  <a:pt x="9384247" y="4264382"/>
                  <a:pt x="9394271" y="4256972"/>
                  <a:pt x="9403802" y="4247092"/>
                </a:cubicBezTo>
                <a:lnTo>
                  <a:pt x="9403802" y="4270818"/>
                </a:lnTo>
                <a:lnTo>
                  <a:pt x="9503387" y="4270818"/>
                </a:lnTo>
                <a:lnTo>
                  <a:pt x="9503387" y="3871739"/>
                </a:lnTo>
                <a:close/>
                <a:moveTo>
                  <a:pt x="7203365" y="3871739"/>
                </a:moveTo>
                <a:lnTo>
                  <a:pt x="7203365" y="4270818"/>
                </a:lnTo>
                <a:lnTo>
                  <a:pt x="7323409" y="4270818"/>
                </a:lnTo>
                <a:cubicBezTo>
                  <a:pt x="7365149" y="4270818"/>
                  <a:pt x="7392756" y="4268433"/>
                  <a:pt x="7406232" y="4263665"/>
                </a:cubicBezTo>
                <a:cubicBezTo>
                  <a:pt x="7419707" y="4258896"/>
                  <a:pt x="7429526" y="4250019"/>
                  <a:pt x="7435688" y="4237028"/>
                </a:cubicBezTo>
                <a:cubicBezTo>
                  <a:pt x="7441850" y="4224038"/>
                  <a:pt x="7444932" y="4204062"/>
                  <a:pt x="7444932" y="4177094"/>
                </a:cubicBezTo>
                <a:lnTo>
                  <a:pt x="7444932" y="4140102"/>
                </a:lnTo>
                <a:cubicBezTo>
                  <a:pt x="7444932" y="4114120"/>
                  <a:pt x="7440659" y="4094843"/>
                  <a:pt x="7432114" y="4082262"/>
                </a:cubicBezTo>
                <a:cubicBezTo>
                  <a:pt x="7423569" y="4069685"/>
                  <a:pt x="7407300" y="4060681"/>
                  <a:pt x="7383307" y="4055257"/>
                </a:cubicBezTo>
                <a:cubicBezTo>
                  <a:pt x="7404835" y="4050330"/>
                  <a:pt x="7419255" y="4043267"/>
                  <a:pt x="7426568" y="4034070"/>
                </a:cubicBezTo>
                <a:cubicBezTo>
                  <a:pt x="7433880" y="4024876"/>
                  <a:pt x="7437537" y="4008616"/>
                  <a:pt x="7437537" y="3985297"/>
                </a:cubicBezTo>
                <a:cubicBezTo>
                  <a:pt x="7437537" y="3950812"/>
                  <a:pt x="7432360" y="3925808"/>
                  <a:pt x="7422007" y="3910288"/>
                </a:cubicBezTo>
                <a:cubicBezTo>
                  <a:pt x="7411655" y="3894770"/>
                  <a:pt x="7398056" y="3884465"/>
                  <a:pt x="7381212" y="3879374"/>
                </a:cubicBezTo>
                <a:cubicBezTo>
                  <a:pt x="7364368" y="3874284"/>
                  <a:pt x="7339595" y="3871739"/>
                  <a:pt x="7306894" y="3871739"/>
                </a:cubicBezTo>
                <a:close/>
                <a:moveTo>
                  <a:pt x="6933707" y="3871739"/>
                </a:moveTo>
                <a:lnTo>
                  <a:pt x="6933707" y="4270818"/>
                </a:lnTo>
                <a:lnTo>
                  <a:pt x="7033292" y="4270818"/>
                </a:lnTo>
                <a:lnTo>
                  <a:pt x="7033292" y="4037384"/>
                </a:lnTo>
                <a:cubicBezTo>
                  <a:pt x="7033292" y="4020787"/>
                  <a:pt x="7034360" y="4009695"/>
                  <a:pt x="7036496" y="4004109"/>
                </a:cubicBezTo>
                <a:cubicBezTo>
                  <a:pt x="7038632" y="3998522"/>
                  <a:pt x="7042741" y="3995728"/>
                  <a:pt x="7048821" y="3995728"/>
                </a:cubicBezTo>
                <a:cubicBezTo>
                  <a:pt x="7055394" y="3995728"/>
                  <a:pt x="7059626" y="3998440"/>
                  <a:pt x="7061516" y="4003861"/>
                </a:cubicBezTo>
                <a:cubicBezTo>
                  <a:pt x="7063405" y="4009286"/>
                  <a:pt x="7064350" y="4021526"/>
                  <a:pt x="7064350" y="4040591"/>
                </a:cubicBezTo>
                <a:lnTo>
                  <a:pt x="7064350" y="4270818"/>
                </a:lnTo>
                <a:lnTo>
                  <a:pt x="7163935" y="4270818"/>
                </a:lnTo>
                <a:lnTo>
                  <a:pt x="7163935" y="4045273"/>
                </a:lnTo>
                <a:cubicBezTo>
                  <a:pt x="7163935" y="4014545"/>
                  <a:pt x="7162579" y="3993387"/>
                  <a:pt x="7159868" y="3981799"/>
                </a:cubicBezTo>
                <a:cubicBezTo>
                  <a:pt x="7157156" y="3970216"/>
                  <a:pt x="7149679" y="3959986"/>
                  <a:pt x="7137436" y="3951111"/>
                </a:cubicBezTo>
                <a:cubicBezTo>
                  <a:pt x="7125194" y="3942238"/>
                  <a:pt x="7110363" y="3937801"/>
                  <a:pt x="7092944" y="3937801"/>
                </a:cubicBezTo>
                <a:cubicBezTo>
                  <a:pt x="7081605" y="3937801"/>
                  <a:pt x="7070965" y="3939779"/>
                  <a:pt x="7061022" y="3943731"/>
                </a:cubicBezTo>
                <a:cubicBezTo>
                  <a:pt x="7051080" y="3947685"/>
                  <a:pt x="7041837" y="3953619"/>
                  <a:pt x="7033292" y="3961525"/>
                </a:cubicBezTo>
                <a:lnTo>
                  <a:pt x="7033292" y="3871739"/>
                </a:lnTo>
                <a:close/>
                <a:moveTo>
                  <a:pt x="6174665" y="3871739"/>
                </a:moveTo>
                <a:lnTo>
                  <a:pt x="6174665" y="4270818"/>
                </a:lnTo>
                <a:lnTo>
                  <a:pt x="6278440" y="4270818"/>
                </a:lnTo>
                <a:lnTo>
                  <a:pt x="6278440" y="4110101"/>
                </a:lnTo>
                <a:lnTo>
                  <a:pt x="6306294" y="4110101"/>
                </a:lnTo>
                <a:cubicBezTo>
                  <a:pt x="6328972" y="4110101"/>
                  <a:pt x="6347336" y="4106980"/>
                  <a:pt x="6361386" y="4100736"/>
                </a:cubicBezTo>
                <a:cubicBezTo>
                  <a:pt x="6375436" y="4094491"/>
                  <a:pt x="6385091" y="4085534"/>
                  <a:pt x="6390350" y="4073867"/>
                </a:cubicBezTo>
                <a:cubicBezTo>
                  <a:pt x="6395608" y="4062198"/>
                  <a:pt x="6398237" y="4043629"/>
                  <a:pt x="6398237" y="4018158"/>
                </a:cubicBezTo>
                <a:lnTo>
                  <a:pt x="6398237" y="3983402"/>
                </a:lnTo>
                <a:cubicBezTo>
                  <a:pt x="6398237" y="3958423"/>
                  <a:pt x="6396882" y="3939979"/>
                  <a:pt x="6394170" y="3928065"/>
                </a:cubicBezTo>
                <a:cubicBezTo>
                  <a:pt x="6391459" y="3916151"/>
                  <a:pt x="6386282" y="3906003"/>
                  <a:pt x="6378641" y="3897623"/>
                </a:cubicBezTo>
                <a:cubicBezTo>
                  <a:pt x="6370999" y="3889240"/>
                  <a:pt x="6359579" y="3882833"/>
                  <a:pt x="6344378" y="3878394"/>
                </a:cubicBezTo>
                <a:cubicBezTo>
                  <a:pt x="6329177" y="3873957"/>
                  <a:pt x="6307445" y="3871739"/>
                  <a:pt x="6279180" y="3871739"/>
                </a:cubicBezTo>
                <a:close/>
                <a:moveTo>
                  <a:pt x="10287158" y="3583079"/>
                </a:moveTo>
                <a:lnTo>
                  <a:pt x="10287158" y="3661217"/>
                </a:lnTo>
                <a:lnTo>
                  <a:pt x="10303920" y="3661217"/>
                </a:lnTo>
                <a:cubicBezTo>
                  <a:pt x="10302605" y="3670583"/>
                  <a:pt x="10297018" y="3678061"/>
                  <a:pt x="10287158" y="3683650"/>
                </a:cubicBezTo>
                <a:lnTo>
                  <a:pt x="10287158" y="3712242"/>
                </a:lnTo>
                <a:cubicBezTo>
                  <a:pt x="10300962" y="3709448"/>
                  <a:pt x="10313328" y="3703862"/>
                  <a:pt x="10324256" y="3695481"/>
                </a:cubicBezTo>
                <a:cubicBezTo>
                  <a:pt x="10335184" y="3687099"/>
                  <a:pt x="10342866" y="3676910"/>
                  <a:pt x="10347303" y="3664916"/>
                </a:cubicBezTo>
                <a:cubicBezTo>
                  <a:pt x="10351740" y="3652920"/>
                  <a:pt x="10353958" y="3637555"/>
                  <a:pt x="10353958" y="3618821"/>
                </a:cubicBezTo>
                <a:lnTo>
                  <a:pt x="10353958" y="3583079"/>
                </a:lnTo>
                <a:close/>
                <a:moveTo>
                  <a:pt x="8734583" y="3583079"/>
                </a:moveTo>
                <a:lnTo>
                  <a:pt x="8734583" y="3661217"/>
                </a:lnTo>
                <a:lnTo>
                  <a:pt x="8751345" y="3661217"/>
                </a:lnTo>
                <a:cubicBezTo>
                  <a:pt x="8750030" y="3670583"/>
                  <a:pt x="8744443" y="3678061"/>
                  <a:pt x="8734583" y="3683650"/>
                </a:cubicBezTo>
                <a:lnTo>
                  <a:pt x="8734583" y="3712242"/>
                </a:lnTo>
                <a:cubicBezTo>
                  <a:pt x="8748387" y="3709448"/>
                  <a:pt x="8760752" y="3703862"/>
                  <a:pt x="8771681" y="3695481"/>
                </a:cubicBezTo>
                <a:cubicBezTo>
                  <a:pt x="8782609" y="3687099"/>
                  <a:pt x="8790291" y="3676910"/>
                  <a:pt x="8794728" y="3664916"/>
                </a:cubicBezTo>
                <a:cubicBezTo>
                  <a:pt x="8799165" y="3652920"/>
                  <a:pt x="8801384" y="3637555"/>
                  <a:pt x="8801384" y="3618821"/>
                </a:cubicBezTo>
                <a:lnTo>
                  <a:pt x="8801384" y="3583079"/>
                </a:lnTo>
                <a:close/>
                <a:moveTo>
                  <a:pt x="9235469" y="3505677"/>
                </a:moveTo>
                <a:lnTo>
                  <a:pt x="9235469" y="3572973"/>
                </a:lnTo>
                <a:cubicBezTo>
                  <a:pt x="9235469" y="3589406"/>
                  <a:pt x="9234524" y="3599553"/>
                  <a:pt x="9232634" y="3603415"/>
                </a:cubicBezTo>
                <a:cubicBezTo>
                  <a:pt x="9230744" y="3607275"/>
                  <a:pt x="9226677" y="3609208"/>
                  <a:pt x="9220432" y="3609208"/>
                </a:cubicBezTo>
                <a:cubicBezTo>
                  <a:pt x="9213859" y="3609208"/>
                  <a:pt x="9209463" y="3606741"/>
                  <a:pt x="9207245" y="3601813"/>
                </a:cubicBezTo>
                <a:cubicBezTo>
                  <a:pt x="9205026" y="3596881"/>
                  <a:pt x="9203917" y="3585955"/>
                  <a:pt x="9203917" y="3569027"/>
                </a:cubicBezTo>
                <a:cubicBezTo>
                  <a:pt x="9203917" y="3554239"/>
                  <a:pt x="9205190" y="3542900"/>
                  <a:pt x="9207738" y="3535011"/>
                </a:cubicBezTo>
                <a:cubicBezTo>
                  <a:pt x="9210285" y="3527123"/>
                  <a:pt x="9219529" y="3517344"/>
                  <a:pt x="9235469" y="3505677"/>
                </a:cubicBezTo>
                <a:close/>
                <a:moveTo>
                  <a:pt x="6568469" y="3505677"/>
                </a:moveTo>
                <a:lnTo>
                  <a:pt x="6568469" y="3572973"/>
                </a:lnTo>
                <a:cubicBezTo>
                  <a:pt x="6568469" y="3589406"/>
                  <a:pt x="6567524" y="3599553"/>
                  <a:pt x="6565634" y="3603415"/>
                </a:cubicBezTo>
                <a:cubicBezTo>
                  <a:pt x="6563744" y="3607275"/>
                  <a:pt x="6559677" y="3609208"/>
                  <a:pt x="6553433" y="3609208"/>
                </a:cubicBezTo>
                <a:cubicBezTo>
                  <a:pt x="6546859" y="3609208"/>
                  <a:pt x="6542463" y="3606741"/>
                  <a:pt x="6540245" y="3601813"/>
                </a:cubicBezTo>
                <a:cubicBezTo>
                  <a:pt x="6538027" y="3596881"/>
                  <a:pt x="6536917" y="3585955"/>
                  <a:pt x="6536917" y="3569027"/>
                </a:cubicBezTo>
                <a:cubicBezTo>
                  <a:pt x="6536917" y="3554239"/>
                  <a:pt x="6538191" y="3542900"/>
                  <a:pt x="6540738" y="3535011"/>
                </a:cubicBezTo>
                <a:cubicBezTo>
                  <a:pt x="6543285" y="3527123"/>
                  <a:pt x="6552529" y="3517344"/>
                  <a:pt x="6568469" y="3505677"/>
                </a:cubicBezTo>
                <a:close/>
                <a:moveTo>
                  <a:pt x="7478590" y="3481274"/>
                </a:moveTo>
                <a:cubicBezTo>
                  <a:pt x="7494037" y="3481767"/>
                  <a:pt x="7503568" y="3483823"/>
                  <a:pt x="7507184" y="3487437"/>
                </a:cubicBezTo>
                <a:cubicBezTo>
                  <a:pt x="7510799" y="3491053"/>
                  <a:pt x="7512607" y="3501406"/>
                  <a:pt x="7512607" y="3518497"/>
                </a:cubicBezTo>
                <a:lnTo>
                  <a:pt x="7512607" y="3555717"/>
                </a:lnTo>
                <a:cubicBezTo>
                  <a:pt x="7512607" y="3571822"/>
                  <a:pt x="7510593" y="3581929"/>
                  <a:pt x="7506567" y="3586037"/>
                </a:cubicBezTo>
                <a:cubicBezTo>
                  <a:pt x="7502541" y="3590144"/>
                  <a:pt x="7493215" y="3592444"/>
                  <a:pt x="7478590" y="3592937"/>
                </a:cubicBezTo>
                <a:close/>
                <a:moveTo>
                  <a:pt x="9712123" y="3386129"/>
                </a:moveTo>
                <a:cubicBezTo>
                  <a:pt x="9718039" y="3386129"/>
                  <a:pt x="9721901" y="3388305"/>
                  <a:pt x="9723708" y="3392659"/>
                </a:cubicBezTo>
                <a:cubicBezTo>
                  <a:pt x="9725516" y="3397015"/>
                  <a:pt x="9726420" y="3407572"/>
                  <a:pt x="9726420" y="3424334"/>
                </a:cubicBezTo>
                <a:lnTo>
                  <a:pt x="9726420" y="3575191"/>
                </a:lnTo>
                <a:cubicBezTo>
                  <a:pt x="9726420" y="3589323"/>
                  <a:pt x="9725475" y="3598524"/>
                  <a:pt x="9723585" y="3602797"/>
                </a:cubicBezTo>
                <a:cubicBezTo>
                  <a:pt x="9721695" y="3607070"/>
                  <a:pt x="9717793" y="3609208"/>
                  <a:pt x="9711877" y="3609208"/>
                </a:cubicBezTo>
                <a:cubicBezTo>
                  <a:pt x="9706125" y="3609208"/>
                  <a:pt x="9702264" y="3606866"/>
                  <a:pt x="9700292" y="3602181"/>
                </a:cubicBezTo>
                <a:cubicBezTo>
                  <a:pt x="9698320" y="3597497"/>
                  <a:pt x="9697334" y="3587432"/>
                  <a:pt x="9697334" y="3571985"/>
                </a:cubicBezTo>
                <a:lnTo>
                  <a:pt x="9697334" y="3424334"/>
                </a:lnTo>
                <a:cubicBezTo>
                  <a:pt x="9697334" y="3407572"/>
                  <a:pt x="9698320" y="3397015"/>
                  <a:pt x="9700292" y="3392659"/>
                </a:cubicBezTo>
                <a:cubicBezTo>
                  <a:pt x="9702264" y="3388305"/>
                  <a:pt x="9706207" y="3386129"/>
                  <a:pt x="9712123" y="3386129"/>
                </a:cubicBezTo>
                <a:close/>
                <a:moveTo>
                  <a:pt x="8330998" y="3386129"/>
                </a:moveTo>
                <a:cubicBezTo>
                  <a:pt x="8336914" y="3386129"/>
                  <a:pt x="8340776" y="3388305"/>
                  <a:pt x="8342584" y="3392659"/>
                </a:cubicBezTo>
                <a:cubicBezTo>
                  <a:pt x="8344391" y="3397015"/>
                  <a:pt x="8345295" y="3407572"/>
                  <a:pt x="8345295" y="3424334"/>
                </a:cubicBezTo>
                <a:lnTo>
                  <a:pt x="8345295" y="3575191"/>
                </a:lnTo>
                <a:cubicBezTo>
                  <a:pt x="8345295" y="3589323"/>
                  <a:pt x="8344350" y="3598524"/>
                  <a:pt x="8342460" y="3602797"/>
                </a:cubicBezTo>
                <a:cubicBezTo>
                  <a:pt x="8340571" y="3607070"/>
                  <a:pt x="8336668" y="3609208"/>
                  <a:pt x="8330752" y="3609208"/>
                </a:cubicBezTo>
                <a:cubicBezTo>
                  <a:pt x="8325000" y="3609208"/>
                  <a:pt x="8321139" y="3606866"/>
                  <a:pt x="8319167" y="3602181"/>
                </a:cubicBezTo>
                <a:cubicBezTo>
                  <a:pt x="8317195" y="3597497"/>
                  <a:pt x="8316209" y="3587432"/>
                  <a:pt x="8316209" y="3571985"/>
                </a:cubicBezTo>
                <a:lnTo>
                  <a:pt x="8316209" y="3424334"/>
                </a:lnTo>
                <a:cubicBezTo>
                  <a:pt x="8316209" y="3407572"/>
                  <a:pt x="8317195" y="3397015"/>
                  <a:pt x="8319167" y="3392659"/>
                </a:cubicBezTo>
                <a:cubicBezTo>
                  <a:pt x="8321139" y="3388305"/>
                  <a:pt x="8325082" y="3386129"/>
                  <a:pt x="8330998" y="3386129"/>
                </a:cubicBezTo>
                <a:close/>
                <a:moveTo>
                  <a:pt x="7226098" y="3386129"/>
                </a:moveTo>
                <a:cubicBezTo>
                  <a:pt x="7232014" y="3386129"/>
                  <a:pt x="7235876" y="3388305"/>
                  <a:pt x="7237684" y="3392659"/>
                </a:cubicBezTo>
                <a:cubicBezTo>
                  <a:pt x="7239491" y="3397015"/>
                  <a:pt x="7240395" y="3407572"/>
                  <a:pt x="7240395" y="3424334"/>
                </a:cubicBezTo>
                <a:lnTo>
                  <a:pt x="7240395" y="3575191"/>
                </a:lnTo>
                <a:cubicBezTo>
                  <a:pt x="7240395" y="3589323"/>
                  <a:pt x="7239450" y="3598524"/>
                  <a:pt x="7237560" y="3602797"/>
                </a:cubicBezTo>
                <a:cubicBezTo>
                  <a:pt x="7235671" y="3607070"/>
                  <a:pt x="7231768" y="3609208"/>
                  <a:pt x="7225852" y="3609208"/>
                </a:cubicBezTo>
                <a:cubicBezTo>
                  <a:pt x="7220100" y="3609208"/>
                  <a:pt x="7216238" y="3606866"/>
                  <a:pt x="7214267" y="3602181"/>
                </a:cubicBezTo>
                <a:cubicBezTo>
                  <a:pt x="7212295" y="3597497"/>
                  <a:pt x="7211309" y="3587432"/>
                  <a:pt x="7211309" y="3571985"/>
                </a:cubicBezTo>
                <a:lnTo>
                  <a:pt x="7211309" y="3424334"/>
                </a:lnTo>
                <a:cubicBezTo>
                  <a:pt x="7211309" y="3407572"/>
                  <a:pt x="7212295" y="3397015"/>
                  <a:pt x="7214267" y="3392659"/>
                </a:cubicBezTo>
                <a:cubicBezTo>
                  <a:pt x="7216238" y="3388305"/>
                  <a:pt x="7220182" y="3386129"/>
                  <a:pt x="7226098" y="3386129"/>
                </a:cubicBezTo>
                <a:close/>
                <a:moveTo>
                  <a:pt x="6816770" y="3386129"/>
                </a:moveTo>
                <a:cubicBezTo>
                  <a:pt x="6822850" y="3386129"/>
                  <a:pt x="6826917" y="3388181"/>
                  <a:pt x="6828971" y="3392290"/>
                </a:cubicBezTo>
                <a:cubicBezTo>
                  <a:pt x="6831026" y="3396399"/>
                  <a:pt x="6832053" y="3404449"/>
                  <a:pt x="6832053" y="3416446"/>
                </a:cubicBezTo>
                <a:lnTo>
                  <a:pt x="6832053" y="3567796"/>
                </a:lnTo>
                <a:cubicBezTo>
                  <a:pt x="6832053" y="3586037"/>
                  <a:pt x="6830985" y="3597497"/>
                  <a:pt x="6828848" y="3602181"/>
                </a:cubicBezTo>
                <a:cubicBezTo>
                  <a:pt x="6826712" y="3606866"/>
                  <a:pt x="6822439" y="3609208"/>
                  <a:pt x="6816030" y="3609208"/>
                </a:cubicBezTo>
                <a:cubicBezTo>
                  <a:pt x="6810443" y="3609208"/>
                  <a:pt x="6806664" y="3607111"/>
                  <a:pt x="6804692" y="3602922"/>
                </a:cubicBezTo>
                <a:cubicBezTo>
                  <a:pt x="6802720" y="3598730"/>
                  <a:pt x="6801734" y="3589981"/>
                  <a:pt x="6801734" y="3576668"/>
                </a:cubicBezTo>
                <a:lnTo>
                  <a:pt x="6801734" y="3416446"/>
                </a:lnTo>
                <a:cubicBezTo>
                  <a:pt x="6801734" y="3403629"/>
                  <a:pt x="6802761" y="3395370"/>
                  <a:pt x="6804815" y="3391673"/>
                </a:cubicBezTo>
                <a:cubicBezTo>
                  <a:pt x="6806869" y="3387977"/>
                  <a:pt x="6810854" y="3386129"/>
                  <a:pt x="6816770" y="3386129"/>
                </a:cubicBezTo>
                <a:close/>
                <a:moveTo>
                  <a:pt x="9856403" y="3334116"/>
                </a:moveTo>
                <a:lnTo>
                  <a:pt x="9856403" y="3554732"/>
                </a:lnTo>
                <a:cubicBezTo>
                  <a:pt x="9856403" y="3582831"/>
                  <a:pt x="9856978" y="3601606"/>
                  <a:pt x="9858128" y="3611055"/>
                </a:cubicBezTo>
                <a:cubicBezTo>
                  <a:pt x="9859278" y="3620506"/>
                  <a:pt x="9862196" y="3629585"/>
                  <a:pt x="9866879" y="3638293"/>
                </a:cubicBezTo>
                <a:cubicBezTo>
                  <a:pt x="9871562" y="3647002"/>
                  <a:pt x="9878834" y="3653988"/>
                  <a:pt x="9888694" y="3659244"/>
                </a:cubicBezTo>
                <a:cubicBezTo>
                  <a:pt x="9898554" y="3664503"/>
                  <a:pt x="9910961" y="3667134"/>
                  <a:pt x="9925915" y="3667134"/>
                </a:cubicBezTo>
                <a:cubicBezTo>
                  <a:pt x="9939062" y="3667134"/>
                  <a:pt x="9950688" y="3664375"/>
                  <a:pt x="9960794" y="3658860"/>
                </a:cubicBezTo>
                <a:cubicBezTo>
                  <a:pt x="9970900" y="3653344"/>
                  <a:pt x="9979405" y="3645071"/>
                  <a:pt x="9986306" y="3634041"/>
                </a:cubicBezTo>
                <a:lnTo>
                  <a:pt x="9984581" y="3661217"/>
                </a:lnTo>
                <a:lnTo>
                  <a:pt x="10085891" y="3661217"/>
                </a:lnTo>
                <a:lnTo>
                  <a:pt x="10085891" y="3334116"/>
                </a:lnTo>
                <a:lnTo>
                  <a:pt x="9986306" y="3334116"/>
                </a:lnTo>
                <a:lnTo>
                  <a:pt x="9986306" y="3554239"/>
                </a:lnTo>
                <a:cubicBezTo>
                  <a:pt x="9986306" y="3581023"/>
                  <a:pt x="9985608" y="3596881"/>
                  <a:pt x="9984211" y="3601813"/>
                </a:cubicBezTo>
                <a:cubicBezTo>
                  <a:pt x="9982814" y="3606741"/>
                  <a:pt x="9978419" y="3609208"/>
                  <a:pt x="9971024" y="3609208"/>
                </a:cubicBezTo>
                <a:cubicBezTo>
                  <a:pt x="9964122" y="3609208"/>
                  <a:pt x="9959890" y="3606825"/>
                  <a:pt x="9958329" y="3602058"/>
                </a:cubicBezTo>
                <a:cubicBezTo>
                  <a:pt x="9956768" y="3597293"/>
                  <a:pt x="9955988" y="3582174"/>
                  <a:pt x="9955988" y="3556702"/>
                </a:cubicBezTo>
                <a:lnTo>
                  <a:pt x="9955988" y="3334116"/>
                </a:lnTo>
                <a:close/>
                <a:moveTo>
                  <a:pt x="9351401" y="3334116"/>
                </a:moveTo>
                <a:lnTo>
                  <a:pt x="9405930" y="3607727"/>
                </a:lnTo>
                <a:cubicBezTo>
                  <a:pt x="9410044" y="3627941"/>
                  <a:pt x="9412101" y="3639362"/>
                  <a:pt x="9412101" y="3641991"/>
                </a:cubicBezTo>
                <a:cubicBezTo>
                  <a:pt x="9412101" y="3647413"/>
                  <a:pt x="9409879" y="3650905"/>
                  <a:pt x="9405434" y="3652466"/>
                </a:cubicBezTo>
                <a:cubicBezTo>
                  <a:pt x="9400989" y="3654029"/>
                  <a:pt x="9391030" y="3654808"/>
                  <a:pt x="9375558" y="3654808"/>
                </a:cubicBezTo>
                <a:lnTo>
                  <a:pt x="9375558" y="3707065"/>
                </a:lnTo>
                <a:lnTo>
                  <a:pt x="9435942" y="3707065"/>
                </a:lnTo>
                <a:cubicBezTo>
                  <a:pt x="9463546" y="3707065"/>
                  <a:pt x="9483634" y="3704971"/>
                  <a:pt x="9496204" y="3700780"/>
                </a:cubicBezTo>
                <a:cubicBezTo>
                  <a:pt x="9508774" y="3696591"/>
                  <a:pt x="9518592" y="3690057"/>
                  <a:pt x="9525657" y="3681185"/>
                </a:cubicBezTo>
                <a:cubicBezTo>
                  <a:pt x="9532722" y="3672309"/>
                  <a:pt x="9537774" y="3661052"/>
                  <a:pt x="9540814" y="3647413"/>
                </a:cubicBezTo>
                <a:cubicBezTo>
                  <a:pt x="9543854" y="3633773"/>
                  <a:pt x="9547625" y="3608224"/>
                  <a:pt x="9552126" y="3570760"/>
                </a:cubicBezTo>
                <a:lnTo>
                  <a:pt x="9580581" y="3334116"/>
                </a:lnTo>
                <a:lnTo>
                  <a:pt x="9490487" y="3334116"/>
                </a:lnTo>
                <a:lnTo>
                  <a:pt x="9474526" y="3554977"/>
                </a:lnTo>
                <a:lnTo>
                  <a:pt x="9441804" y="3334116"/>
                </a:lnTo>
                <a:close/>
                <a:moveTo>
                  <a:pt x="7646603" y="3334116"/>
                </a:moveTo>
                <a:lnTo>
                  <a:pt x="7646603" y="3554732"/>
                </a:lnTo>
                <a:cubicBezTo>
                  <a:pt x="7646603" y="3582831"/>
                  <a:pt x="7647178" y="3601606"/>
                  <a:pt x="7648328" y="3611055"/>
                </a:cubicBezTo>
                <a:cubicBezTo>
                  <a:pt x="7649479" y="3620506"/>
                  <a:pt x="7652396" y="3629585"/>
                  <a:pt x="7657079" y="3638293"/>
                </a:cubicBezTo>
                <a:cubicBezTo>
                  <a:pt x="7661763" y="3647002"/>
                  <a:pt x="7669034" y="3653988"/>
                  <a:pt x="7678894" y="3659244"/>
                </a:cubicBezTo>
                <a:cubicBezTo>
                  <a:pt x="7688754" y="3664503"/>
                  <a:pt x="7701161" y="3667134"/>
                  <a:pt x="7716115" y="3667134"/>
                </a:cubicBezTo>
                <a:cubicBezTo>
                  <a:pt x="7729261" y="3667134"/>
                  <a:pt x="7740888" y="3664375"/>
                  <a:pt x="7750994" y="3658860"/>
                </a:cubicBezTo>
                <a:cubicBezTo>
                  <a:pt x="7761101" y="3653344"/>
                  <a:pt x="7769605" y="3645071"/>
                  <a:pt x="7776507" y="3634041"/>
                </a:cubicBezTo>
                <a:lnTo>
                  <a:pt x="7774781" y="3661217"/>
                </a:lnTo>
                <a:lnTo>
                  <a:pt x="7876091" y="3661217"/>
                </a:lnTo>
                <a:lnTo>
                  <a:pt x="7876091" y="3334116"/>
                </a:lnTo>
                <a:lnTo>
                  <a:pt x="7776507" y="3334116"/>
                </a:lnTo>
                <a:lnTo>
                  <a:pt x="7776507" y="3554239"/>
                </a:lnTo>
                <a:cubicBezTo>
                  <a:pt x="7776507" y="3581023"/>
                  <a:pt x="7775808" y="3596881"/>
                  <a:pt x="7774411" y="3601813"/>
                </a:cubicBezTo>
                <a:cubicBezTo>
                  <a:pt x="7773015" y="3606741"/>
                  <a:pt x="7768619" y="3609208"/>
                  <a:pt x="7761224" y="3609208"/>
                </a:cubicBezTo>
                <a:cubicBezTo>
                  <a:pt x="7754322" y="3609208"/>
                  <a:pt x="7750091" y="3606825"/>
                  <a:pt x="7748529" y="3602058"/>
                </a:cubicBezTo>
                <a:cubicBezTo>
                  <a:pt x="7746968" y="3597293"/>
                  <a:pt x="7746188" y="3582174"/>
                  <a:pt x="7746188" y="3556702"/>
                </a:cubicBezTo>
                <a:lnTo>
                  <a:pt x="7746188" y="3334116"/>
                </a:lnTo>
                <a:close/>
                <a:moveTo>
                  <a:pt x="6971807" y="3334116"/>
                </a:moveTo>
                <a:lnTo>
                  <a:pt x="6971807" y="3661217"/>
                </a:lnTo>
                <a:lnTo>
                  <a:pt x="7074350" y="3661217"/>
                </a:lnTo>
                <a:lnTo>
                  <a:pt x="7074350" y="3334116"/>
                </a:lnTo>
                <a:close/>
                <a:moveTo>
                  <a:pt x="7478590" y="3330419"/>
                </a:moveTo>
                <a:cubicBezTo>
                  <a:pt x="7489271" y="3330584"/>
                  <a:pt x="7496461" y="3331322"/>
                  <a:pt x="7500158" y="3332637"/>
                </a:cubicBezTo>
                <a:cubicBezTo>
                  <a:pt x="7503856" y="3333953"/>
                  <a:pt x="7506855" y="3337115"/>
                  <a:pt x="7509156" y="3342127"/>
                </a:cubicBezTo>
                <a:cubicBezTo>
                  <a:pt x="7511456" y="3347139"/>
                  <a:pt x="7512607" y="3355890"/>
                  <a:pt x="7512607" y="3368379"/>
                </a:cubicBezTo>
                <a:cubicBezTo>
                  <a:pt x="7512607" y="3392043"/>
                  <a:pt x="7511210" y="3406380"/>
                  <a:pt x="7508416" y="3411392"/>
                </a:cubicBezTo>
                <a:cubicBezTo>
                  <a:pt x="7505623" y="3416405"/>
                  <a:pt x="7499131" y="3418911"/>
                  <a:pt x="7488943" y="3418911"/>
                </a:cubicBezTo>
                <a:cubicBezTo>
                  <a:pt x="7486478" y="3418911"/>
                  <a:pt x="7483027" y="3418995"/>
                  <a:pt x="7478590" y="3419159"/>
                </a:cubicBezTo>
                <a:close/>
                <a:moveTo>
                  <a:pt x="6278440" y="3330419"/>
                </a:moveTo>
                <a:cubicBezTo>
                  <a:pt x="6290436" y="3330419"/>
                  <a:pt x="6298694" y="3332390"/>
                  <a:pt x="6303213" y="3336336"/>
                </a:cubicBezTo>
                <a:cubicBezTo>
                  <a:pt x="6307732" y="3340280"/>
                  <a:pt x="6309992" y="3348578"/>
                  <a:pt x="6309992" y="3361232"/>
                </a:cubicBezTo>
                <a:lnTo>
                  <a:pt x="6309992" y="3383169"/>
                </a:lnTo>
                <a:cubicBezTo>
                  <a:pt x="6309992" y="3400752"/>
                  <a:pt x="6307650" y="3411148"/>
                  <a:pt x="6302966" y="3414350"/>
                </a:cubicBezTo>
                <a:cubicBezTo>
                  <a:pt x="6298283" y="3417555"/>
                  <a:pt x="6290108" y="3419159"/>
                  <a:pt x="6278440" y="3419159"/>
                </a:cubicBezTo>
                <a:close/>
                <a:moveTo>
                  <a:pt x="9708672" y="3328202"/>
                </a:moveTo>
                <a:cubicBezTo>
                  <a:pt x="9682051" y="3328202"/>
                  <a:pt x="9660194" y="3333378"/>
                  <a:pt x="9643104" y="3343729"/>
                </a:cubicBezTo>
                <a:cubicBezTo>
                  <a:pt x="9626014" y="3354082"/>
                  <a:pt x="9614182" y="3367804"/>
                  <a:pt x="9607609" y="3384895"/>
                </a:cubicBezTo>
                <a:cubicBezTo>
                  <a:pt x="9601035" y="3401986"/>
                  <a:pt x="9597749" y="3425730"/>
                  <a:pt x="9597749" y="3456132"/>
                </a:cubicBezTo>
                <a:lnTo>
                  <a:pt x="9597749" y="3539942"/>
                </a:lnTo>
                <a:cubicBezTo>
                  <a:pt x="9597749" y="3567714"/>
                  <a:pt x="9599556" y="3588541"/>
                  <a:pt x="9603172" y="3602429"/>
                </a:cubicBezTo>
                <a:cubicBezTo>
                  <a:pt x="9606787" y="3616313"/>
                  <a:pt x="9612826" y="3628145"/>
                  <a:pt x="9621289" y="3637923"/>
                </a:cubicBezTo>
                <a:cubicBezTo>
                  <a:pt x="9629752" y="3647702"/>
                  <a:pt x="9641625" y="3655014"/>
                  <a:pt x="9656908" y="3659861"/>
                </a:cubicBezTo>
                <a:cubicBezTo>
                  <a:pt x="9672191" y="3664710"/>
                  <a:pt x="9690842" y="3667134"/>
                  <a:pt x="9712863" y="3667134"/>
                </a:cubicBezTo>
                <a:cubicBezTo>
                  <a:pt x="9732582" y="3667134"/>
                  <a:pt x="9750043" y="3664300"/>
                  <a:pt x="9765243" y="3658630"/>
                </a:cubicBezTo>
                <a:cubicBezTo>
                  <a:pt x="9780444" y="3652961"/>
                  <a:pt x="9792892" y="3644167"/>
                  <a:pt x="9802588" y="3632253"/>
                </a:cubicBezTo>
                <a:cubicBezTo>
                  <a:pt x="9812283" y="3620339"/>
                  <a:pt x="9818610" y="3607523"/>
                  <a:pt x="9821568" y="3593802"/>
                </a:cubicBezTo>
                <a:cubicBezTo>
                  <a:pt x="9824526" y="3580078"/>
                  <a:pt x="9826005" y="3558510"/>
                  <a:pt x="9826005" y="3529097"/>
                </a:cubicBezTo>
                <a:lnTo>
                  <a:pt x="9826005" y="3448983"/>
                </a:lnTo>
                <a:cubicBezTo>
                  <a:pt x="9826005" y="3425814"/>
                  <a:pt x="9824402" y="3408558"/>
                  <a:pt x="9821198" y="3397219"/>
                </a:cubicBezTo>
                <a:cubicBezTo>
                  <a:pt x="9817994" y="3385880"/>
                  <a:pt x="9812037" y="3374871"/>
                  <a:pt x="9803327" y="3364188"/>
                </a:cubicBezTo>
                <a:cubicBezTo>
                  <a:pt x="9794617" y="3353507"/>
                  <a:pt x="9782252" y="3344840"/>
                  <a:pt x="9766229" y="3338183"/>
                </a:cubicBezTo>
                <a:cubicBezTo>
                  <a:pt x="9750207" y="3331528"/>
                  <a:pt x="9731021" y="3328202"/>
                  <a:pt x="9708672" y="3328202"/>
                </a:cubicBezTo>
                <a:close/>
                <a:moveTo>
                  <a:pt x="9222897" y="3328202"/>
                </a:moveTo>
                <a:cubicBezTo>
                  <a:pt x="9194797" y="3328202"/>
                  <a:pt x="9171955" y="3333460"/>
                  <a:pt x="9154371" y="3343976"/>
                </a:cubicBezTo>
                <a:cubicBezTo>
                  <a:pt x="9136788" y="3354492"/>
                  <a:pt x="9125079" y="3366612"/>
                  <a:pt x="9119246" y="3380334"/>
                </a:cubicBezTo>
                <a:cubicBezTo>
                  <a:pt x="9113412" y="3394057"/>
                  <a:pt x="9110495" y="3413570"/>
                  <a:pt x="9110495" y="3438879"/>
                </a:cubicBezTo>
                <a:lnTo>
                  <a:pt x="9110495" y="3460815"/>
                </a:lnTo>
                <a:lnTo>
                  <a:pt x="9203917" y="3460815"/>
                </a:lnTo>
                <a:lnTo>
                  <a:pt x="9203917" y="3426554"/>
                </a:lnTo>
                <a:cubicBezTo>
                  <a:pt x="9203917" y="3408313"/>
                  <a:pt x="9204739" y="3397015"/>
                  <a:pt x="9206382" y="3392659"/>
                </a:cubicBezTo>
                <a:cubicBezTo>
                  <a:pt x="9208025" y="3388305"/>
                  <a:pt x="9212216" y="3386129"/>
                  <a:pt x="9218953" y="3386129"/>
                </a:cubicBezTo>
                <a:cubicBezTo>
                  <a:pt x="9224869" y="3386129"/>
                  <a:pt x="9229101" y="3388715"/>
                  <a:pt x="9231648" y="3393891"/>
                </a:cubicBezTo>
                <a:cubicBezTo>
                  <a:pt x="9234195" y="3399068"/>
                  <a:pt x="9235469" y="3410201"/>
                  <a:pt x="9235469" y="3427291"/>
                </a:cubicBezTo>
                <a:cubicBezTo>
                  <a:pt x="9235469" y="3440931"/>
                  <a:pt x="9234318" y="3449969"/>
                  <a:pt x="9232018" y="3454406"/>
                </a:cubicBezTo>
                <a:cubicBezTo>
                  <a:pt x="9229717" y="3458845"/>
                  <a:pt x="9212216" y="3467471"/>
                  <a:pt x="9179514" y="3480290"/>
                </a:cubicBezTo>
                <a:cubicBezTo>
                  <a:pt x="9148948" y="3492120"/>
                  <a:pt x="9129804" y="3502475"/>
                  <a:pt x="9122080" y="3511347"/>
                </a:cubicBezTo>
                <a:cubicBezTo>
                  <a:pt x="9114356" y="3520223"/>
                  <a:pt x="9110495" y="3536900"/>
                  <a:pt x="9110495" y="3561386"/>
                </a:cubicBezTo>
                <a:lnTo>
                  <a:pt x="9110495" y="3588255"/>
                </a:lnTo>
                <a:cubicBezTo>
                  <a:pt x="9110495" y="3621284"/>
                  <a:pt x="9117766" y="3642690"/>
                  <a:pt x="9132310" y="3652466"/>
                </a:cubicBezTo>
                <a:cubicBezTo>
                  <a:pt x="9146853" y="3662244"/>
                  <a:pt x="9162834" y="3667134"/>
                  <a:pt x="9180254" y="3667134"/>
                </a:cubicBezTo>
                <a:cubicBezTo>
                  <a:pt x="9193564" y="3667134"/>
                  <a:pt x="9205026" y="3664211"/>
                  <a:pt x="9214640" y="3658367"/>
                </a:cubicBezTo>
                <a:cubicBezTo>
                  <a:pt x="9224253" y="3652522"/>
                  <a:pt x="9232100" y="3643758"/>
                  <a:pt x="9238180" y="3632070"/>
                </a:cubicBezTo>
                <a:lnTo>
                  <a:pt x="9238180" y="3661217"/>
                </a:lnTo>
                <a:lnTo>
                  <a:pt x="9335053" y="3661217"/>
                </a:lnTo>
                <a:lnTo>
                  <a:pt x="9335053" y="3497050"/>
                </a:lnTo>
                <a:cubicBezTo>
                  <a:pt x="9335053" y="3442987"/>
                  <a:pt x="9333328" y="3407284"/>
                  <a:pt x="9329877" y="3389947"/>
                </a:cubicBezTo>
                <a:cubicBezTo>
                  <a:pt x="9326426" y="3372612"/>
                  <a:pt x="9316155" y="3357985"/>
                  <a:pt x="9299065" y="3346071"/>
                </a:cubicBezTo>
                <a:cubicBezTo>
                  <a:pt x="9281974" y="3334157"/>
                  <a:pt x="9256585" y="3328202"/>
                  <a:pt x="9222897" y="3328202"/>
                </a:cubicBezTo>
                <a:close/>
                <a:moveTo>
                  <a:pt x="8638952" y="3328202"/>
                </a:moveTo>
                <a:cubicBezTo>
                  <a:pt x="8625312" y="3328202"/>
                  <a:pt x="8613275" y="3331205"/>
                  <a:pt x="8602840" y="3337212"/>
                </a:cubicBezTo>
                <a:cubicBezTo>
                  <a:pt x="8592405" y="3343221"/>
                  <a:pt x="8583572" y="3352233"/>
                  <a:pt x="8576342" y="3364252"/>
                </a:cubicBezTo>
                <a:lnTo>
                  <a:pt x="8578067" y="3334116"/>
                </a:lnTo>
                <a:lnTo>
                  <a:pt x="8476757" y="3334116"/>
                </a:lnTo>
                <a:lnTo>
                  <a:pt x="8476757" y="3661217"/>
                </a:lnTo>
                <a:lnTo>
                  <a:pt x="8576342" y="3661217"/>
                </a:lnTo>
                <a:lnTo>
                  <a:pt x="8576342" y="3440111"/>
                </a:lnTo>
                <a:cubicBezTo>
                  <a:pt x="8576342" y="3415460"/>
                  <a:pt x="8577245" y="3400302"/>
                  <a:pt x="8579053" y="3394633"/>
                </a:cubicBezTo>
                <a:cubicBezTo>
                  <a:pt x="8580861" y="3388963"/>
                  <a:pt x="8585297" y="3386129"/>
                  <a:pt x="8592364" y="3386129"/>
                </a:cubicBezTo>
                <a:cubicBezTo>
                  <a:pt x="8599102" y="3386129"/>
                  <a:pt x="8603210" y="3388592"/>
                  <a:pt x="8604688" y="3393523"/>
                </a:cubicBezTo>
                <a:cubicBezTo>
                  <a:pt x="8606168" y="3398451"/>
                  <a:pt x="8606907" y="3412175"/>
                  <a:pt x="8606907" y="3434686"/>
                </a:cubicBezTo>
                <a:lnTo>
                  <a:pt x="8606907" y="3661217"/>
                </a:lnTo>
                <a:lnTo>
                  <a:pt x="8706492" y="3661217"/>
                </a:lnTo>
                <a:lnTo>
                  <a:pt x="8706492" y="3431975"/>
                </a:lnTo>
                <a:cubicBezTo>
                  <a:pt x="8706492" y="3403381"/>
                  <a:pt x="8704930" y="3382963"/>
                  <a:pt x="8701808" y="3370722"/>
                </a:cubicBezTo>
                <a:cubicBezTo>
                  <a:pt x="8698686" y="3358480"/>
                  <a:pt x="8691702" y="3348330"/>
                  <a:pt x="8680856" y="3340280"/>
                </a:cubicBezTo>
                <a:cubicBezTo>
                  <a:pt x="8670010" y="3332228"/>
                  <a:pt x="8656042" y="3328202"/>
                  <a:pt x="8638952" y="3328202"/>
                </a:cubicBezTo>
                <a:close/>
                <a:moveTo>
                  <a:pt x="8327547" y="3328202"/>
                </a:moveTo>
                <a:cubicBezTo>
                  <a:pt x="8300926" y="3328202"/>
                  <a:pt x="8279070" y="3333378"/>
                  <a:pt x="8261979" y="3343729"/>
                </a:cubicBezTo>
                <a:cubicBezTo>
                  <a:pt x="8244889" y="3354082"/>
                  <a:pt x="8233057" y="3367804"/>
                  <a:pt x="8226484" y="3384895"/>
                </a:cubicBezTo>
                <a:cubicBezTo>
                  <a:pt x="8219911" y="3401986"/>
                  <a:pt x="8216624" y="3425730"/>
                  <a:pt x="8216624" y="3456132"/>
                </a:cubicBezTo>
                <a:lnTo>
                  <a:pt x="8216624" y="3539942"/>
                </a:lnTo>
                <a:cubicBezTo>
                  <a:pt x="8216624" y="3567714"/>
                  <a:pt x="8218432" y="3588541"/>
                  <a:pt x="8222047" y="3602429"/>
                </a:cubicBezTo>
                <a:cubicBezTo>
                  <a:pt x="8225662" y="3616313"/>
                  <a:pt x="8231701" y="3628145"/>
                  <a:pt x="8240164" y="3637923"/>
                </a:cubicBezTo>
                <a:cubicBezTo>
                  <a:pt x="8248627" y="3647702"/>
                  <a:pt x="8260500" y="3655014"/>
                  <a:pt x="8275783" y="3659861"/>
                </a:cubicBezTo>
                <a:cubicBezTo>
                  <a:pt x="8291066" y="3664710"/>
                  <a:pt x="8309717" y="3667134"/>
                  <a:pt x="8331738" y="3667134"/>
                </a:cubicBezTo>
                <a:cubicBezTo>
                  <a:pt x="8351458" y="3667134"/>
                  <a:pt x="8368918" y="3664300"/>
                  <a:pt x="8384118" y="3658630"/>
                </a:cubicBezTo>
                <a:cubicBezTo>
                  <a:pt x="8399319" y="3652961"/>
                  <a:pt x="8411767" y="3644167"/>
                  <a:pt x="8421462" y="3632253"/>
                </a:cubicBezTo>
                <a:cubicBezTo>
                  <a:pt x="8431158" y="3620339"/>
                  <a:pt x="8437485" y="3607523"/>
                  <a:pt x="8440443" y="3593802"/>
                </a:cubicBezTo>
                <a:cubicBezTo>
                  <a:pt x="8443401" y="3580078"/>
                  <a:pt x="8444880" y="3558510"/>
                  <a:pt x="8444880" y="3529097"/>
                </a:cubicBezTo>
                <a:lnTo>
                  <a:pt x="8444880" y="3448983"/>
                </a:lnTo>
                <a:cubicBezTo>
                  <a:pt x="8444880" y="3425814"/>
                  <a:pt x="8443278" y="3408558"/>
                  <a:pt x="8440073" y="3397219"/>
                </a:cubicBezTo>
                <a:cubicBezTo>
                  <a:pt x="8436868" y="3385880"/>
                  <a:pt x="8430912" y="3374871"/>
                  <a:pt x="8422202" y="3364188"/>
                </a:cubicBezTo>
                <a:cubicBezTo>
                  <a:pt x="8413492" y="3353507"/>
                  <a:pt x="8401126" y="3344840"/>
                  <a:pt x="8385104" y="3338183"/>
                </a:cubicBezTo>
                <a:cubicBezTo>
                  <a:pt x="8369082" y="3331528"/>
                  <a:pt x="8349896" y="3328202"/>
                  <a:pt x="8327547" y="3328202"/>
                </a:cubicBezTo>
                <a:close/>
                <a:moveTo>
                  <a:pt x="7222647" y="3328202"/>
                </a:moveTo>
                <a:cubicBezTo>
                  <a:pt x="7196026" y="3328202"/>
                  <a:pt x="7174170" y="3333378"/>
                  <a:pt x="7157079" y="3343729"/>
                </a:cubicBezTo>
                <a:cubicBezTo>
                  <a:pt x="7139989" y="3354082"/>
                  <a:pt x="7128157" y="3367804"/>
                  <a:pt x="7121584" y="3384895"/>
                </a:cubicBezTo>
                <a:cubicBezTo>
                  <a:pt x="7115011" y="3401986"/>
                  <a:pt x="7111724" y="3425730"/>
                  <a:pt x="7111724" y="3456132"/>
                </a:cubicBezTo>
                <a:lnTo>
                  <a:pt x="7111724" y="3539942"/>
                </a:lnTo>
                <a:cubicBezTo>
                  <a:pt x="7111724" y="3567714"/>
                  <a:pt x="7113532" y="3588541"/>
                  <a:pt x="7117147" y="3602429"/>
                </a:cubicBezTo>
                <a:cubicBezTo>
                  <a:pt x="7120762" y="3616313"/>
                  <a:pt x="7126801" y="3628145"/>
                  <a:pt x="7135264" y="3637923"/>
                </a:cubicBezTo>
                <a:cubicBezTo>
                  <a:pt x="7143728" y="3647702"/>
                  <a:pt x="7155600" y="3655014"/>
                  <a:pt x="7170883" y="3659861"/>
                </a:cubicBezTo>
                <a:cubicBezTo>
                  <a:pt x="7186166" y="3664710"/>
                  <a:pt x="7204818" y="3667134"/>
                  <a:pt x="7226838" y="3667134"/>
                </a:cubicBezTo>
                <a:cubicBezTo>
                  <a:pt x="7246558" y="3667134"/>
                  <a:pt x="7264018" y="3664300"/>
                  <a:pt x="7279218" y="3658630"/>
                </a:cubicBezTo>
                <a:cubicBezTo>
                  <a:pt x="7294419" y="3652961"/>
                  <a:pt x="7306867" y="3644167"/>
                  <a:pt x="7316563" y="3632253"/>
                </a:cubicBezTo>
                <a:cubicBezTo>
                  <a:pt x="7326258" y="3620339"/>
                  <a:pt x="7332585" y="3607523"/>
                  <a:pt x="7335543" y="3593802"/>
                </a:cubicBezTo>
                <a:cubicBezTo>
                  <a:pt x="7338501" y="3580078"/>
                  <a:pt x="7339980" y="3558510"/>
                  <a:pt x="7339980" y="3529097"/>
                </a:cubicBezTo>
                <a:lnTo>
                  <a:pt x="7339980" y="3448983"/>
                </a:lnTo>
                <a:cubicBezTo>
                  <a:pt x="7339980" y="3425814"/>
                  <a:pt x="7338378" y="3408558"/>
                  <a:pt x="7335173" y="3397219"/>
                </a:cubicBezTo>
                <a:cubicBezTo>
                  <a:pt x="7331969" y="3385880"/>
                  <a:pt x="7326012" y="3374871"/>
                  <a:pt x="7317302" y="3364188"/>
                </a:cubicBezTo>
                <a:cubicBezTo>
                  <a:pt x="7308593" y="3353507"/>
                  <a:pt x="7296227" y="3344840"/>
                  <a:pt x="7280204" y="3338183"/>
                </a:cubicBezTo>
                <a:cubicBezTo>
                  <a:pt x="7264182" y="3331528"/>
                  <a:pt x="7244997" y="3328202"/>
                  <a:pt x="7222647" y="3328202"/>
                </a:cubicBezTo>
                <a:close/>
                <a:moveTo>
                  <a:pt x="6555898" y="3328202"/>
                </a:moveTo>
                <a:cubicBezTo>
                  <a:pt x="6527797" y="3328202"/>
                  <a:pt x="6504955" y="3333460"/>
                  <a:pt x="6487371" y="3343976"/>
                </a:cubicBezTo>
                <a:cubicBezTo>
                  <a:pt x="6469788" y="3354492"/>
                  <a:pt x="6458079" y="3366612"/>
                  <a:pt x="6452246" y="3380334"/>
                </a:cubicBezTo>
                <a:cubicBezTo>
                  <a:pt x="6446412" y="3394057"/>
                  <a:pt x="6443495" y="3413570"/>
                  <a:pt x="6443495" y="3438879"/>
                </a:cubicBezTo>
                <a:lnTo>
                  <a:pt x="6443495" y="3460815"/>
                </a:lnTo>
                <a:lnTo>
                  <a:pt x="6536917" y="3460815"/>
                </a:lnTo>
                <a:lnTo>
                  <a:pt x="6536917" y="3426554"/>
                </a:lnTo>
                <a:cubicBezTo>
                  <a:pt x="6536917" y="3408313"/>
                  <a:pt x="6537739" y="3397015"/>
                  <a:pt x="6539382" y="3392659"/>
                </a:cubicBezTo>
                <a:cubicBezTo>
                  <a:pt x="6541026" y="3388305"/>
                  <a:pt x="6545216" y="3386129"/>
                  <a:pt x="6551954" y="3386129"/>
                </a:cubicBezTo>
                <a:cubicBezTo>
                  <a:pt x="6557869" y="3386129"/>
                  <a:pt x="6562101" y="3388715"/>
                  <a:pt x="6564648" y="3393891"/>
                </a:cubicBezTo>
                <a:cubicBezTo>
                  <a:pt x="6567195" y="3399068"/>
                  <a:pt x="6568469" y="3410201"/>
                  <a:pt x="6568469" y="3427291"/>
                </a:cubicBezTo>
                <a:cubicBezTo>
                  <a:pt x="6568469" y="3440931"/>
                  <a:pt x="6567319" y="3449969"/>
                  <a:pt x="6565018" y="3454406"/>
                </a:cubicBezTo>
                <a:cubicBezTo>
                  <a:pt x="6562717" y="3458845"/>
                  <a:pt x="6545216" y="3467471"/>
                  <a:pt x="6512514" y="3480290"/>
                </a:cubicBezTo>
                <a:cubicBezTo>
                  <a:pt x="6481949" y="3492120"/>
                  <a:pt x="6462804" y="3502475"/>
                  <a:pt x="6455080" y="3511347"/>
                </a:cubicBezTo>
                <a:cubicBezTo>
                  <a:pt x="6447357" y="3520223"/>
                  <a:pt x="6443495" y="3536900"/>
                  <a:pt x="6443495" y="3561386"/>
                </a:cubicBezTo>
                <a:lnTo>
                  <a:pt x="6443495" y="3588255"/>
                </a:lnTo>
                <a:cubicBezTo>
                  <a:pt x="6443495" y="3621284"/>
                  <a:pt x="6450767" y="3642690"/>
                  <a:pt x="6465310" y="3652466"/>
                </a:cubicBezTo>
                <a:cubicBezTo>
                  <a:pt x="6479853" y="3662244"/>
                  <a:pt x="6495835" y="3667134"/>
                  <a:pt x="6513254" y="3667134"/>
                </a:cubicBezTo>
                <a:cubicBezTo>
                  <a:pt x="6526564" y="3667134"/>
                  <a:pt x="6538027" y="3664211"/>
                  <a:pt x="6547640" y="3658367"/>
                </a:cubicBezTo>
                <a:cubicBezTo>
                  <a:pt x="6557253" y="3652522"/>
                  <a:pt x="6565100" y="3643758"/>
                  <a:pt x="6571180" y="3632070"/>
                </a:cubicBezTo>
                <a:lnTo>
                  <a:pt x="6571180" y="3661217"/>
                </a:lnTo>
                <a:lnTo>
                  <a:pt x="6668053" y="3661217"/>
                </a:lnTo>
                <a:lnTo>
                  <a:pt x="6668053" y="3497050"/>
                </a:lnTo>
                <a:cubicBezTo>
                  <a:pt x="6668053" y="3442987"/>
                  <a:pt x="6666328" y="3407284"/>
                  <a:pt x="6662877" y="3389947"/>
                </a:cubicBezTo>
                <a:cubicBezTo>
                  <a:pt x="6659426" y="3372612"/>
                  <a:pt x="6649155" y="3357985"/>
                  <a:pt x="6632065" y="3346071"/>
                </a:cubicBezTo>
                <a:cubicBezTo>
                  <a:pt x="6614974" y="3334157"/>
                  <a:pt x="6589585" y="3328202"/>
                  <a:pt x="6555898" y="3328202"/>
                </a:cubicBezTo>
                <a:close/>
                <a:moveTo>
                  <a:pt x="10129758" y="3290486"/>
                </a:moveTo>
                <a:lnTo>
                  <a:pt x="10129758" y="3342003"/>
                </a:lnTo>
                <a:lnTo>
                  <a:pt x="10108313" y="3342003"/>
                </a:lnTo>
                <a:lnTo>
                  <a:pt x="10108313" y="3393768"/>
                </a:lnTo>
                <a:lnTo>
                  <a:pt x="10129758" y="3393768"/>
                </a:lnTo>
                <a:lnTo>
                  <a:pt x="10129758" y="3559908"/>
                </a:lnTo>
                <a:cubicBezTo>
                  <a:pt x="10129758" y="3592444"/>
                  <a:pt x="10130662" y="3613111"/>
                  <a:pt x="10132470" y="3621901"/>
                </a:cubicBezTo>
                <a:cubicBezTo>
                  <a:pt x="10134277" y="3630694"/>
                  <a:pt x="10138878" y="3638498"/>
                  <a:pt x="10146274" y="3645318"/>
                </a:cubicBezTo>
                <a:cubicBezTo>
                  <a:pt x="10153668" y="3652137"/>
                  <a:pt x="10162214" y="3656492"/>
                  <a:pt x="10171909" y="3658382"/>
                </a:cubicBezTo>
                <a:cubicBezTo>
                  <a:pt x="10181604" y="3660273"/>
                  <a:pt x="10197791" y="3661217"/>
                  <a:pt x="10220469" y="3661217"/>
                </a:cubicBezTo>
                <a:lnTo>
                  <a:pt x="10260648" y="3661217"/>
                </a:lnTo>
                <a:lnTo>
                  <a:pt x="10260648" y="3608467"/>
                </a:lnTo>
                <a:cubicBezTo>
                  <a:pt x="10244379" y="3608467"/>
                  <a:pt x="10235136" y="3607234"/>
                  <a:pt x="10232917" y="3604771"/>
                </a:cubicBezTo>
                <a:cubicBezTo>
                  <a:pt x="10230698" y="3602306"/>
                  <a:pt x="10229589" y="3590308"/>
                  <a:pt x="10229589" y="3568782"/>
                </a:cubicBezTo>
                <a:lnTo>
                  <a:pt x="10229589" y="3393768"/>
                </a:lnTo>
                <a:lnTo>
                  <a:pt x="10256458" y="3393768"/>
                </a:lnTo>
                <a:lnTo>
                  <a:pt x="10256458" y="3342003"/>
                </a:lnTo>
                <a:lnTo>
                  <a:pt x="10229589" y="3342003"/>
                </a:lnTo>
                <a:lnTo>
                  <a:pt x="10229589" y="3290486"/>
                </a:lnTo>
                <a:close/>
                <a:moveTo>
                  <a:pt x="8072358" y="3290486"/>
                </a:moveTo>
                <a:lnTo>
                  <a:pt x="8072358" y="3342003"/>
                </a:lnTo>
                <a:lnTo>
                  <a:pt x="8050913" y="3342003"/>
                </a:lnTo>
                <a:lnTo>
                  <a:pt x="8050913" y="3393768"/>
                </a:lnTo>
                <a:lnTo>
                  <a:pt x="8072358" y="3393768"/>
                </a:lnTo>
                <a:lnTo>
                  <a:pt x="8072358" y="3559908"/>
                </a:lnTo>
                <a:cubicBezTo>
                  <a:pt x="8072358" y="3592444"/>
                  <a:pt x="8073262" y="3613111"/>
                  <a:pt x="8075070" y="3621901"/>
                </a:cubicBezTo>
                <a:cubicBezTo>
                  <a:pt x="8076877" y="3630694"/>
                  <a:pt x="8081479" y="3638498"/>
                  <a:pt x="8088874" y="3645318"/>
                </a:cubicBezTo>
                <a:cubicBezTo>
                  <a:pt x="8096269" y="3652137"/>
                  <a:pt x="8104814" y="3656492"/>
                  <a:pt x="8114509" y="3658382"/>
                </a:cubicBezTo>
                <a:cubicBezTo>
                  <a:pt x="8124205" y="3660273"/>
                  <a:pt x="8140391" y="3661217"/>
                  <a:pt x="8163069" y="3661217"/>
                </a:cubicBezTo>
                <a:lnTo>
                  <a:pt x="8203248" y="3661217"/>
                </a:lnTo>
                <a:lnTo>
                  <a:pt x="8203248" y="3608467"/>
                </a:lnTo>
                <a:cubicBezTo>
                  <a:pt x="8186979" y="3608467"/>
                  <a:pt x="8177736" y="3607234"/>
                  <a:pt x="8175517" y="3604771"/>
                </a:cubicBezTo>
                <a:cubicBezTo>
                  <a:pt x="8173299" y="3602306"/>
                  <a:pt x="8172189" y="3590308"/>
                  <a:pt x="8172189" y="3568782"/>
                </a:cubicBezTo>
                <a:lnTo>
                  <a:pt x="8172189" y="3393768"/>
                </a:lnTo>
                <a:lnTo>
                  <a:pt x="8199058" y="3393768"/>
                </a:lnTo>
                <a:lnTo>
                  <a:pt x="8199058" y="3342003"/>
                </a:lnTo>
                <a:lnTo>
                  <a:pt x="8172189" y="3342003"/>
                </a:lnTo>
                <a:lnTo>
                  <a:pt x="8172189" y="3290486"/>
                </a:lnTo>
                <a:close/>
                <a:moveTo>
                  <a:pt x="7919958" y="3290486"/>
                </a:moveTo>
                <a:lnTo>
                  <a:pt x="7919958" y="3342003"/>
                </a:lnTo>
                <a:lnTo>
                  <a:pt x="7898513" y="3342003"/>
                </a:lnTo>
                <a:lnTo>
                  <a:pt x="7898513" y="3393768"/>
                </a:lnTo>
                <a:lnTo>
                  <a:pt x="7919958" y="3393768"/>
                </a:lnTo>
                <a:lnTo>
                  <a:pt x="7919958" y="3559908"/>
                </a:lnTo>
                <a:cubicBezTo>
                  <a:pt x="7919958" y="3592444"/>
                  <a:pt x="7920862" y="3613111"/>
                  <a:pt x="7922670" y="3621901"/>
                </a:cubicBezTo>
                <a:cubicBezTo>
                  <a:pt x="7924477" y="3630694"/>
                  <a:pt x="7929079" y="3638498"/>
                  <a:pt x="7936474" y="3645318"/>
                </a:cubicBezTo>
                <a:cubicBezTo>
                  <a:pt x="7943869" y="3652137"/>
                  <a:pt x="7952414" y="3656492"/>
                  <a:pt x="7962109" y="3658382"/>
                </a:cubicBezTo>
                <a:cubicBezTo>
                  <a:pt x="7971805" y="3660273"/>
                  <a:pt x="7987991" y="3661217"/>
                  <a:pt x="8010669" y="3661217"/>
                </a:cubicBezTo>
                <a:lnTo>
                  <a:pt x="8050848" y="3661217"/>
                </a:lnTo>
                <a:lnTo>
                  <a:pt x="8050848" y="3608467"/>
                </a:lnTo>
                <a:cubicBezTo>
                  <a:pt x="8034579" y="3608467"/>
                  <a:pt x="8025336" y="3607234"/>
                  <a:pt x="8023117" y="3604771"/>
                </a:cubicBezTo>
                <a:cubicBezTo>
                  <a:pt x="8020899" y="3602306"/>
                  <a:pt x="8019790" y="3590308"/>
                  <a:pt x="8019790" y="3568782"/>
                </a:cubicBezTo>
                <a:lnTo>
                  <a:pt x="8019790" y="3393768"/>
                </a:lnTo>
                <a:lnTo>
                  <a:pt x="8046658" y="3393768"/>
                </a:lnTo>
                <a:lnTo>
                  <a:pt x="8046658" y="3342003"/>
                </a:lnTo>
                <a:lnTo>
                  <a:pt x="8019790" y="3342003"/>
                </a:lnTo>
                <a:lnTo>
                  <a:pt x="8019790" y="3290486"/>
                </a:lnTo>
                <a:close/>
                <a:moveTo>
                  <a:pt x="8927390" y="3262139"/>
                </a:moveTo>
                <a:lnTo>
                  <a:pt x="8927390" y="3661217"/>
                </a:lnTo>
                <a:lnTo>
                  <a:pt x="9094268" y="3661217"/>
                </a:lnTo>
                <a:lnTo>
                  <a:pt x="9094268" y="3581353"/>
                </a:lnTo>
                <a:lnTo>
                  <a:pt x="9031165" y="3581353"/>
                </a:lnTo>
                <a:lnTo>
                  <a:pt x="9031165" y="3262139"/>
                </a:lnTo>
                <a:close/>
                <a:moveTo>
                  <a:pt x="7374815" y="3262139"/>
                </a:moveTo>
                <a:lnTo>
                  <a:pt x="7374815" y="3661217"/>
                </a:lnTo>
                <a:lnTo>
                  <a:pt x="7494859" y="3661217"/>
                </a:lnTo>
                <a:cubicBezTo>
                  <a:pt x="7536599" y="3661217"/>
                  <a:pt x="7564206" y="3658833"/>
                  <a:pt x="7577682" y="3654065"/>
                </a:cubicBezTo>
                <a:cubicBezTo>
                  <a:pt x="7591157" y="3649298"/>
                  <a:pt x="7600976" y="3640419"/>
                  <a:pt x="7607138" y="3627427"/>
                </a:cubicBezTo>
                <a:cubicBezTo>
                  <a:pt x="7613300" y="3614437"/>
                  <a:pt x="7616382" y="3594462"/>
                  <a:pt x="7616382" y="3567494"/>
                </a:cubicBezTo>
                <a:lnTo>
                  <a:pt x="7616382" y="3530500"/>
                </a:lnTo>
                <a:cubicBezTo>
                  <a:pt x="7616382" y="3504522"/>
                  <a:pt x="7612109" y="3485243"/>
                  <a:pt x="7603564" y="3472662"/>
                </a:cubicBezTo>
                <a:cubicBezTo>
                  <a:pt x="7595019" y="3460083"/>
                  <a:pt x="7578750" y="3451083"/>
                  <a:pt x="7554757" y="3445657"/>
                </a:cubicBezTo>
                <a:cubicBezTo>
                  <a:pt x="7576285" y="3440730"/>
                  <a:pt x="7590705" y="3433668"/>
                  <a:pt x="7598018" y="3424470"/>
                </a:cubicBezTo>
                <a:cubicBezTo>
                  <a:pt x="7605330" y="3415276"/>
                  <a:pt x="7608987" y="3399016"/>
                  <a:pt x="7608987" y="3375696"/>
                </a:cubicBezTo>
                <a:cubicBezTo>
                  <a:pt x="7608987" y="3341210"/>
                  <a:pt x="7603810" y="3316208"/>
                  <a:pt x="7593457" y="3300689"/>
                </a:cubicBezTo>
                <a:cubicBezTo>
                  <a:pt x="7583105" y="3285170"/>
                  <a:pt x="7569506" y="3274865"/>
                  <a:pt x="7552662" y="3269774"/>
                </a:cubicBezTo>
                <a:cubicBezTo>
                  <a:pt x="7535818" y="3264686"/>
                  <a:pt x="7511045" y="3262139"/>
                  <a:pt x="7478344" y="3262139"/>
                </a:cubicBezTo>
                <a:close/>
                <a:moveTo>
                  <a:pt x="6971807" y="3262139"/>
                </a:moveTo>
                <a:lnTo>
                  <a:pt x="6971807" y="3314151"/>
                </a:lnTo>
                <a:lnTo>
                  <a:pt x="7074350" y="3314151"/>
                </a:lnTo>
                <a:lnTo>
                  <a:pt x="7074350" y="3262139"/>
                </a:lnTo>
                <a:close/>
                <a:moveTo>
                  <a:pt x="6832053" y="3262139"/>
                </a:moveTo>
                <a:lnTo>
                  <a:pt x="6832053" y="3354883"/>
                </a:lnTo>
                <a:cubicBezTo>
                  <a:pt x="6823672" y="3345988"/>
                  <a:pt x="6814346" y="3339318"/>
                  <a:pt x="6804075" y="3334871"/>
                </a:cubicBezTo>
                <a:cubicBezTo>
                  <a:pt x="6793805" y="3330424"/>
                  <a:pt x="6782507" y="3328202"/>
                  <a:pt x="6770182" y="3328202"/>
                </a:cubicBezTo>
                <a:cubicBezTo>
                  <a:pt x="6754242" y="3328202"/>
                  <a:pt x="6740520" y="3332187"/>
                  <a:pt x="6729017" y="3340157"/>
                </a:cubicBezTo>
                <a:cubicBezTo>
                  <a:pt x="6717514" y="3348127"/>
                  <a:pt x="6710160" y="3357369"/>
                  <a:pt x="6706956" y="3367887"/>
                </a:cubicBezTo>
                <a:cubicBezTo>
                  <a:pt x="6703751" y="3378403"/>
                  <a:pt x="6702149" y="3396233"/>
                  <a:pt x="6702149" y="3421377"/>
                </a:cubicBezTo>
                <a:lnTo>
                  <a:pt x="6702149" y="3574451"/>
                </a:lnTo>
                <a:cubicBezTo>
                  <a:pt x="6702149" y="3598607"/>
                  <a:pt x="6703751" y="3616027"/>
                  <a:pt x="6706956" y="3626709"/>
                </a:cubicBezTo>
                <a:cubicBezTo>
                  <a:pt x="6710160" y="3637389"/>
                  <a:pt x="6717432" y="3646797"/>
                  <a:pt x="6728771" y="3654931"/>
                </a:cubicBezTo>
                <a:cubicBezTo>
                  <a:pt x="6740110" y="3663067"/>
                  <a:pt x="6753502" y="3667134"/>
                  <a:pt x="6768950" y="3667134"/>
                </a:cubicBezTo>
                <a:cubicBezTo>
                  <a:pt x="6780453" y="3667134"/>
                  <a:pt x="6791463" y="3664664"/>
                  <a:pt x="6801980" y="3659724"/>
                </a:cubicBezTo>
                <a:cubicBezTo>
                  <a:pt x="6812497" y="3654782"/>
                  <a:pt x="6822522" y="3647372"/>
                  <a:pt x="6832053" y="3637492"/>
                </a:cubicBezTo>
                <a:lnTo>
                  <a:pt x="6832053" y="3661217"/>
                </a:lnTo>
                <a:lnTo>
                  <a:pt x="6931637" y="3661217"/>
                </a:lnTo>
                <a:lnTo>
                  <a:pt x="6931637" y="3262139"/>
                </a:lnTo>
                <a:close/>
                <a:moveTo>
                  <a:pt x="6174665" y="3262139"/>
                </a:moveTo>
                <a:lnTo>
                  <a:pt x="6174665" y="3661217"/>
                </a:lnTo>
                <a:lnTo>
                  <a:pt x="6278440" y="3661217"/>
                </a:lnTo>
                <a:lnTo>
                  <a:pt x="6278440" y="3481274"/>
                </a:lnTo>
                <a:cubicBezTo>
                  <a:pt x="6292737" y="3481274"/>
                  <a:pt x="6301570" y="3483823"/>
                  <a:pt x="6304938" y="3488917"/>
                </a:cubicBezTo>
                <a:cubicBezTo>
                  <a:pt x="6308307" y="3494012"/>
                  <a:pt x="6309992" y="3507239"/>
                  <a:pt x="6309992" y="3528603"/>
                </a:cubicBezTo>
                <a:lnTo>
                  <a:pt x="6309992" y="3661217"/>
                </a:lnTo>
                <a:lnTo>
                  <a:pt x="6406372" y="3661217"/>
                </a:lnTo>
                <a:lnTo>
                  <a:pt x="6406372" y="3555962"/>
                </a:lnTo>
                <a:cubicBezTo>
                  <a:pt x="6406372" y="3523754"/>
                  <a:pt x="6405509" y="3504076"/>
                  <a:pt x="6403784" y="3496926"/>
                </a:cubicBezTo>
                <a:cubicBezTo>
                  <a:pt x="6402058" y="3489778"/>
                  <a:pt x="6397662" y="3481932"/>
                  <a:pt x="6390596" y="3473386"/>
                </a:cubicBezTo>
                <a:cubicBezTo>
                  <a:pt x="6383530" y="3464841"/>
                  <a:pt x="6369726" y="3458021"/>
                  <a:pt x="6349185" y="3452927"/>
                </a:cubicBezTo>
                <a:cubicBezTo>
                  <a:pt x="6371862" y="3450793"/>
                  <a:pt x="6387063" y="3444382"/>
                  <a:pt x="6394786" y="3433701"/>
                </a:cubicBezTo>
                <a:cubicBezTo>
                  <a:pt x="6402510" y="3423021"/>
                  <a:pt x="6406372" y="3402148"/>
                  <a:pt x="6406372" y="3371090"/>
                </a:cubicBezTo>
                <a:cubicBezTo>
                  <a:pt x="6406372" y="3337074"/>
                  <a:pt x="6400908" y="3312303"/>
                  <a:pt x="6389980" y="3296772"/>
                </a:cubicBezTo>
                <a:cubicBezTo>
                  <a:pt x="6379052" y="3281244"/>
                  <a:pt x="6364919" y="3271589"/>
                  <a:pt x="6347582" y="3267808"/>
                </a:cubicBezTo>
                <a:cubicBezTo>
                  <a:pt x="6330245" y="3264030"/>
                  <a:pt x="6297092" y="3262139"/>
                  <a:pt x="6248121" y="3262139"/>
                </a:cubicBezTo>
                <a:close/>
                <a:moveTo>
                  <a:pt x="10001408" y="2973479"/>
                </a:moveTo>
                <a:lnTo>
                  <a:pt x="10001408" y="3051617"/>
                </a:lnTo>
                <a:lnTo>
                  <a:pt x="10018170" y="3051617"/>
                </a:lnTo>
                <a:cubicBezTo>
                  <a:pt x="10016855" y="3060985"/>
                  <a:pt x="10011268" y="3068460"/>
                  <a:pt x="10001408" y="3074050"/>
                </a:cubicBezTo>
                <a:lnTo>
                  <a:pt x="10001408" y="3102642"/>
                </a:lnTo>
                <a:cubicBezTo>
                  <a:pt x="10015212" y="3099848"/>
                  <a:pt x="10027578" y="3094261"/>
                  <a:pt x="10038506" y="3085882"/>
                </a:cubicBezTo>
                <a:cubicBezTo>
                  <a:pt x="10049434" y="3077500"/>
                  <a:pt x="10057116" y="3067312"/>
                  <a:pt x="10061553" y="3055316"/>
                </a:cubicBezTo>
                <a:cubicBezTo>
                  <a:pt x="10065990" y="3043320"/>
                  <a:pt x="10068208" y="3027955"/>
                  <a:pt x="10068208" y="3009221"/>
                </a:cubicBezTo>
                <a:lnTo>
                  <a:pt x="10068208" y="2973479"/>
                </a:lnTo>
                <a:close/>
                <a:moveTo>
                  <a:pt x="9474491" y="2776528"/>
                </a:moveTo>
                <a:cubicBezTo>
                  <a:pt x="9480078" y="2776528"/>
                  <a:pt x="9483776" y="2778993"/>
                  <a:pt x="9485584" y="2783923"/>
                </a:cubicBezTo>
                <a:cubicBezTo>
                  <a:pt x="9487391" y="2788851"/>
                  <a:pt x="9488295" y="2799780"/>
                  <a:pt x="9488295" y="2816705"/>
                </a:cubicBezTo>
                <a:lnTo>
                  <a:pt x="9488295" y="2840616"/>
                </a:lnTo>
                <a:lnTo>
                  <a:pt x="9459208" y="2840616"/>
                </a:lnTo>
                <a:lnTo>
                  <a:pt x="9459208" y="2816705"/>
                </a:lnTo>
                <a:cubicBezTo>
                  <a:pt x="9459208" y="2798302"/>
                  <a:pt x="9460030" y="2787003"/>
                  <a:pt x="9461674" y="2782814"/>
                </a:cubicBezTo>
                <a:cubicBezTo>
                  <a:pt x="9463317" y="2778622"/>
                  <a:pt x="9467589" y="2776528"/>
                  <a:pt x="9474491" y="2776528"/>
                </a:cubicBezTo>
                <a:close/>
                <a:moveTo>
                  <a:pt x="9217809" y="2776528"/>
                </a:moveTo>
                <a:cubicBezTo>
                  <a:pt x="9223725" y="2776528"/>
                  <a:pt x="9227546" y="2778581"/>
                  <a:pt x="9229271" y="2782689"/>
                </a:cubicBezTo>
                <a:cubicBezTo>
                  <a:pt x="9230997" y="2786799"/>
                  <a:pt x="9231860" y="2796328"/>
                  <a:pt x="9231860" y="2811284"/>
                </a:cubicBezTo>
                <a:lnTo>
                  <a:pt x="9231860" y="2912593"/>
                </a:lnTo>
                <a:cubicBezTo>
                  <a:pt x="9231860" y="2931162"/>
                  <a:pt x="9230874" y="2943076"/>
                  <a:pt x="9228902" y="2948335"/>
                </a:cubicBezTo>
                <a:cubicBezTo>
                  <a:pt x="9226930" y="2953594"/>
                  <a:pt x="9222657" y="2956223"/>
                  <a:pt x="9216084" y="2956223"/>
                </a:cubicBezTo>
                <a:cubicBezTo>
                  <a:pt x="9210332" y="2956223"/>
                  <a:pt x="9206552" y="2954045"/>
                  <a:pt x="9204745" y="2949692"/>
                </a:cubicBezTo>
                <a:cubicBezTo>
                  <a:pt x="9202938" y="2945338"/>
                  <a:pt x="9202034" y="2935845"/>
                  <a:pt x="9202034" y="2921220"/>
                </a:cubicBezTo>
                <a:lnTo>
                  <a:pt x="9202034" y="2811284"/>
                </a:lnTo>
                <a:cubicBezTo>
                  <a:pt x="9202034" y="2797479"/>
                  <a:pt x="9203225" y="2788235"/>
                  <a:pt x="9205608" y="2783553"/>
                </a:cubicBezTo>
                <a:cubicBezTo>
                  <a:pt x="9207991" y="2778870"/>
                  <a:pt x="9212058" y="2776528"/>
                  <a:pt x="9217809" y="2776528"/>
                </a:cubicBezTo>
                <a:close/>
                <a:moveTo>
                  <a:pt x="8950370" y="2776528"/>
                </a:moveTo>
                <a:cubicBezTo>
                  <a:pt x="8956450" y="2776528"/>
                  <a:pt x="8960517" y="2778581"/>
                  <a:pt x="8962571" y="2782689"/>
                </a:cubicBezTo>
                <a:cubicBezTo>
                  <a:pt x="8964626" y="2786799"/>
                  <a:pt x="8965652" y="2794851"/>
                  <a:pt x="8965652" y="2806845"/>
                </a:cubicBezTo>
                <a:lnTo>
                  <a:pt x="8965652" y="2958197"/>
                </a:lnTo>
                <a:cubicBezTo>
                  <a:pt x="8965652" y="2976437"/>
                  <a:pt x="8964584" y="2987897"/>
                  <a:pt x="8962448" y="2992581"/>
                </a:cubicBezTo>
                <a:cubicBezTo>
                  <a:pt x="8960312" y="2997265"/>
                  <a:pt x="8956039" y="2999608"/>
                  <a:pt x="8949630" y="2999608"/>
                </a:cubicBezTo>
                <a:cubicBezTo>
                  <a:pt x="8944043" y="2999608"/>
                  <a:pt x="8940264" y="2997510"/>
                  <a:pt x="8938292" y="2993321"/>
                </a:cubicBezTo>
                <a:cubicBezTo>
                  <a:pt x="8936320" y="2989130"/>
                  <a:pt x="8935334" y="2980381"/>
                  <a:pt x="8935334" y="2967068"/>
                </a:cubicBezTo>
                <a:lnTo>
                  <a:pt x="8935334" y="2806845"/>
                </a:lnTo>
                <a:cubicBezTo>
                  <a:pt x="8935334" y="2794028"/>
                  <a:pt x="8936360" y="2785772"/>
                  <a:pt x="8938415" y="2782073"/>
                </a:cubicBezTo>
                <a:cubicBezTo>
                  <a:pt x="8940469" y="2778377"/>
                  <a:pt x="8944454" y="2776528"/>
                  <a:pt x="8950370" y="2776528"/>
                </a:cubicBezTo>
                <a:close/>
                <a:moveTo>
                  <a:pt x="7950491" y="2776528"/>
                </a:moveTo>
                <a:cubicBezTo>
                  <a:pt x="7956079" y="2776528"/>
                  <a:pt x="7959776" y="2778993"/>
                  <a:pt x="7961584" y="2783923"/>
                </a:cubicBezTo>
                <a:cubicBezTo>
                  <a:pt x="7963392" y="2788851"/>
                  <a:pt x="7964295" y="2799780"/>
                  <a:pt x="7964295" y="2816705"/>
                </a:cubicBezTo>
                <a:lnTo>
                  <a:pt x="7964295" y="2840616"/>
                </a:lnTo>
                <a:lnTo>
                  <a:pt x="7935209" y="2840616"/>
                </a:lnTo>
                <a:lnTo>
                  <a:pt x="7935209" y="2816705"/>
                </a:lnTo>
                <a:cubicBezTo>
                  <a:pt x="7935209" y="2798302"/>
                  <a:pt x="7936030" y="2787003"/>
                  <a:pt x="7937674" y="2782814"/>
                </a:cubicBezTo>
                <a:cubicBezTo>
                  <a:pt x="7939317" y="2778622"/>
                  <a:pt x="7943590" y="2776528"/>
                  <a:pt x="7950491" y="2776528"/>
                </a:cubicBezTo>
                <a:close/>
                <a:moveTo>
                  <a:pt x="7273723" y="2776528"/>
                </a:moveTo>
                <a:cubicBezTo>
                  <a:pt x="7279639" y="2776528"/>
                  <a:pt x="7283501" y="2778704"/>
                  <a:pt x="7285309" y="2783059"/>
                </a:cubicBezTo>
                <a:cubicBezTo>
                  <a:pt x="7287117" y="2787415"/>
                  <a:pt x="7288020" y="2797972"/>
                  <a:pt x="7288020" y="2814735"/>
                </a:cubicBezTo>
                <a:lnTo>
                  <a:pt x="7288020" y="2965591"/>
                </a:lnTo>
                <a:cubicBezTo>
                  <a:pt x="7288020" y="2979724"/>
                  <a:pt x="7287075" y="2988926"/>
                  <a:pt x="7285186" y="2993197"/>
                </a:cubicBezTo>
                <a:cubicBezTo>
                  <a:pt x="7283296" y="2997471"/>
                  <a:pt x="7279393" y="2999608"/>
                  <a:pt x="7273477" y="2999608"/>
                </a:cubicBezTo>
                <a:cubicBezTo>
                  <a:pt x="7267725" y="2999608"/>
                  <a:pt x="7263864" y="2997265"/>
                  <a:pt x="7261892" y="2992581"/>
                </a:cubicBezTo>
                <a:cubicBezTo>
                  <a:pt x="7259920" y="2987897"/>
                  <a:pt x="7258934" y="2977832"/>
                  <a:pt x="7258934" y="2962385"/>
                </a:cubicBezTo>
                <a:lnTo>
                  <a:pt x="7258934" y="2814735"/>
                </a:lnTo>
                <a:cubicBezTo>
                  <a:pt x="7258934" y="2797972"/>
                  <a:pt x="7259920" y="2787415"/>
                  <a:pt x="7261892" y="2783059"/>
                </a:cubicBezTo>
                <a:cubicBezTo>
                  <a:pt x="7263864" y="2778704"/>
                  <a:pt x="7267807" y="2776528"/>
                  <a:pt x="7273723" y="2776528"/>
                </a:cubicBezTo>
                <a:close/>
                <a:moveTo>
                  <a:pt x="8695832" y="2724517"/>
                </a:moveTo>
                <a:lnTo>
                  <a:pt x="8695832" y="3051617"/>
                </a:lnTo>
                <a:lnTo>
                  <a:pt x="8798374" y="3051617"/>
                </a:lnTo>
                <a:lnTo>
                  <a:pt x="8798374" y="2724517"/>
                </a:lnTo>
                <a:close/>
                <a:moveTo>
                  <a:pt x="8352755" y="2724517"/>
                </a:moveTo>
                <a:lnTo>
                  <a:pt x="8394968" y="3051617"/>
                </a:lnTo>
                <a:lnTo>
                  <a:pt x="8503303" y="3051617"/>
                </a:lnTo>
                <a:lnTo>
                  <a:pt x="8514237" y="2980631"/>
                </a:lnTo>
                <a:cubicBezTo>
                  <a:pt x="8518998" y="2951379"/>
                  <a:pt x="8522727" y="2922373"/>
                  <a:pt x="8525426" y="2893614"/>
                </a:cubicBezTo>
                <a:cubicBezTo>
                  <a:pt x="8533306" y="2958985"/>
                  <a:pt x="8540188" y="3011654"/>
                  <a:pt x="8546070" y="3051617"/>
                </a:cubicBezTo>
                <a:lnTo>
                  <a:pt x="8654159" y="3051617"/>
                </a:lnTo>
                <a:lnTo>
                  <a:pt x="8693906" y="2724517"/>
                </a:lnTo>
                <a:lnTo>
                  <a:pt x="8608160" y="2724517"/>
                </a:lnTo>
                <a:cubicBezTo>
                  <a:pt x="8596128" y="2794703"/>
                  <a:pt x="8588516" y="2857149"/>
                  <a:pt x="8585324" y="2911853"/>
                </a:cubicBezTo>
                <a:lnTo>
                  <a:pt x="8565174" y="2724517"/>
                </a:lnTo>
                <a:lnTo>
                  <a:pt x="8482720" y="2724517"/>
                </a:lnTo>
                <a:cubicBezTo>
                  <a:pt x="8468904" y="2837434"/>
                  <a:pt x="8461447" y="2899880"/>
                  <a:pt x="8460351" y="2911853"/>
                </a:cubicBezTo>
                <a:cubicBezTo>
                  <a:pt x="8446501" y="2795502"/>
                  <a:pt x="8439246" y="2733056"/>
                  <a:pt x="8438586" y="2724517"/>
                </a:cubicBezTo>
                <a:close/>
                <a:moveTo>
                  <a:pt x="6495557" y="2724517"/>
                </a:moveTo>
                <a:lnTo>
                  <a:pt x="6495557" y="3051617"/>
                </a:lnTo>
                <a:lnTo>
                  <a:pt x="6598100" y="3051617"/>
                </a:lnTo>
                <a:lnTo>
                  <a:pt x="6598100" y="2724517"/>
                </a:lnTo>
                <a:close/>
                <a:moveTo>
                  <a:pt x="6152480" y="2724517"/>
                </a:moveTo>
                <a:lnTo>
                  <a:pt x="6194693" y="3051617"/>
                </a:lnTo>
                <a:lnTo>
                  <a:pt x="6303028" y="3051617"/>
                </a:lnTo>
                <a:lnTo>
                  <a:pt x="6313963" y="2980631"/>
                </a:lnTo>
                <a:cubicBezTo>
                  <a:pt x="6318723" y="2951379"/>
                  <a:pt x="6322453" y="2922373"/>
                  <a:pt x="6325151" y="2893614"/>
                </a:cubicBezTo>
                <a:cubicBezTo>
                  <a:pt x="6333031" y="2958985"/>
                  <a:pt x="6339913" y="3011654"/>
                  <a:pt x="6345795" y="3051617"/>
                </a:cubicBezTo>
                <a:lnTo>
                  <a:pt x="6453884" y="3051617"/>
                </a:lnTo>
                <a:lnTo>
                  <a:pt x="6493632" y="2724517"/>
                </a:lnTo>
                <a:lnTo>
                  <a:pt x="6407885" y="2724517"/>
                </a:lnTo>
                <a:cubicBezTo>
                  <a:pt x="6395853" y="2794703"/>
                  <a:pt x="6388241" y="2857149"/>
                  <a:pt x="6385050" y="2911853"/>
                </a:cubicBezTo>
                <a:lnTo>
                  <a:pt x="6364899" y="2724517"/>
                </a:lnTo>
                <a:lnTo>
                  <a:pt x="6282446" y="2724517"/>
                </a:lnTo>
                <a:cubicBezTo>
                  <a:pt x="6268629" y="2837434"/>
                  <a:pt x="6261172" y="2899880"/>
                  <a:pt x="6260076" y="2911853"/>
                </a:cubicBezTo>
                <a:cubicBezTo>
                  <a:pt x="6246226" y="2795502"/>
                  <a:pt x="6238971" y="2733056"/>
                  <a:pt x="6238311" y="2724517"/>
                </a:cubicBezTo>
                <a:close/>
                <a:moveTo>
                  <a:pt x="9867798" y="2718600"/>
                </a:moveTo>
                <a:cubicBezTo>
                  <a:pt x="9845942" y="2718600"/>
                  <a:pt x="9826756" y="2721969"/>
                  <a:pt x="9810240" y="2728706"/>
                </a:cubicBezTo>
                <a:cubicBezTo>
                  <a:pt x="9793725" y="2735444"/>
                  <a:pt x="9782017" y="2745016"/>
                  <a:pt x="9775115" y="2757425"/>
                </a:cubicBezTo>
                <a:cubicBezTo>
                  <a:pt x="9768213" y="2769832"/>
                  <a:pt x="9764762" y="2789100"/>
                  <a:pt x="9764762" y="2815228"/>
                </a:cubicBezTo>
                <a:cubicBezTo>
                  <a:pt x="9764762" y="2833632"/>
                  <a:pt x="9767966" y="2849531"/>
                  <a:pt x="9774375" y="2862925"/>
                </a:cubicBezTo>
                <a:cubicBezTo>
                  <a:pt x="9780784" y="2876316"/>
                  <a:pt x="9798614" y="2891232"/>
                  <a:pt x="9827865" y="2907665"/>
                </a:cubicBezTo>
                <a:cubicBezTo>
                  <a:pt x="9862703" y="2927055"/>
                  <a:pt x="9882012" y="2938721"/>
                  <a:pt x="9885792" y="2942665"/>
                </a:cubicBezTo>
                <a:cubicBezTo>
                  <a:pt x="9889407" y="2946609"/>
                  <a:pt x="9891215" y="2956387"/>
                  <a:pt x="9891215" y="2971998"/>
                </a:cubicBezTo>
                <a:cubicBezTo>
                  <a:pt x="9891215" y="2983337"/>
                  <a:pt x="9889818" y="2990773"/>
                  <a:pt x="9887024" y="2994306"/>
                </a:cubicBezTo>
                <a:cubicBezTo>
                  <a:pt x="9884230" y="2997840"/>
                  <a:pt x="9879300" y="2999608"/>
                  <a:pt x="9872234" y="2999608"/>
                </a:cubicBezTo>
                <a:cubicBezTo>
                  <a:pt x="9865661" y="2999608"/>
                  <a:pt x="9861265" y="2996979"/>
                  <a:pt x="9859047" y="2991720"/>
                </a:cubicBezTo>
                <a:cubicBezTo>
                  <a:pt x="9856828" y="2986459"/>
                  <a:pt x="9855719" y="2975038"/>
                  <a:pt x="9855719" y="2957455"/>
                </a:cubicBezTo>
                <a:lnTo>
                  <a:pt x="9855719" y="2936751"/>
                </a:lnTo>
                <a:lnTo>
                  <a:pt x="9767474" y="2936751"/>
                </a:lnTo>
                <a:lnTo>
                  <a:pt x="9767474" y="2952527"/>
                </a:lnTo>
                <a:cubicBezTo>
                  <a:pt x="9767474" y="2979806"/>
                  <a:pt x="9770842" y="3000183"/>
                  <a:pt x="9777580" y="3013656"/>
                </a:cubicBezTo>
                <a:cubicBezTo>
                  <a:pt x="9784318" y="3027131"/>
                  <a:pt x="9796683" y="3037815"/>
                  <a:pt x="9814678" y="3045702"/>
                </a:cubicBezTo>
                <a:cubicBezTo>
                  <a:pt x="9832672" y="3053590"/>
                  <a:pt x="9854322" y="3057535"/>
                  <a:pt x="9879629" y="3057535"/>
                </a:cubicBezTo>
                <a:cubicBezTo>
                  <a:pt x="9902471" y="3057535"/>
                  <a:pt x="9921986" y="3053876"/>
                  <a:pt x="9938172" y="3046564"/>
                </a:cubicBezTo>
                <a:cubicBezTo>
                  <a:pt x="9954359" y="3039251"/>
                  <a:pt x="9965903" y="3028816"/>
                  <a:pt x="9972805" y="3015258"/>
                </a:cubicBezTo>
                <a:cubicBezTo>
                  <a:pt x="9979707" y="3001701"/>
                  <a:pt x="9983158" y="2981613"/>
                  <a:pt x="9983158" y="2954990"/>
                </a:cubicBezTo>
                <a:cubicBezTo>
                  <a:pt x="9983158" y="2931162"/>
                  <a:pt x="9978639" y="2913004"/>
                  <a:pt x="9969600" y="2900514"/>
                </a:cubicBezTo>
                <a:cubicBezTo>
                  <a:pt x="9960562" y="2888025"/>
                  <a:pt x="9941582" y="2874716"/>
                  <a:pt x="9912660" y="2860584"/>
                </a:cubicBezTo>
                <a:cubicBezTo>
                  <a:pt x="9890968" y="2849902"/>
                  <a:pt x="9876630" y="2841766"/>
                  <a:pt x="9869646" y="2836181"/>
                </a:cubicBezTo>
                <a:cubicBezTo>
                  <a:pt x="9862662" y="2830593"/>
                  <a:pt x="9858472" y="2825458"/>
                  <a:pt x="9857075" y="2820773"/>
                </a:cubicBezTo>
                <a:cubicBezTo>
                  <a:pt x="9855678" y="2816089"/>
                  <a:pt x="9854980" y="2808735"/>
                  <a:pt x="9854980" y="2798713"/>
                </a:cubicBezTo>
                <a:cubicBezTo>
                  <a:pt x="9854980" y="2791318"/>
                  <a:pt x="9856376" y="2785772"/>
                  <a:pt x="9859170" y="2782073"/>
                </a:cubicBezTo>
                <a:cubicBezTo>
                  <a:pt x="9861964" y="2778377"/>
                  <a:pt x="9866154" y="2776528"/>
                  <a:pt x="9871742" y="2776528"/>
                </a:cubicBezTo>
                <a:cubicBezTo>
                  <a:pt x="9878643" y="2776528"/>
                  <a:pt x="9882957" y="2778540"/>
                  <a:pt x="9884682" y="2782566"/>
                </a:cubicBezTo>
                <a:cubicBezTo>
                  <a:pt x="9886408" y="2786592"/>
                  <a:pt x="9887271" y="2796164"/>
                  <a:pt x="9887271" y="2811284"/>
                </a:cubicBezTo>
                <a:lnTo>
                  <a:pt x="9887271" y="2829030"/>
                </a:lnTo>
                <a:lnTo>
                  <a:pt x="9975516" y="2829030"/>
                </a:lnTo>
                <a:lnTo>
                  <a:pt x="9975516" y="2810052"/>
                </a:lnTo>
                <a:cubicBezTo>
                  <a:pt x="9975516" y="2793619"/>
                  <a:pt x="9974654" y="2781539"/>
                  <a:pt x="9972928" y="2773817"/>
                </a:cubicBezTo>
                <a:cubicBezTo>
                  <a:pt x="9971203" y="2766092"/>
                  <a:pt x="9966273" y="2757711"/>
                  <a:pt x="9958138" y="2748672"/>
                </a:cubicBezTo>
                <a:cubicBezTo>
                  <a:pt x="9950004" y="2739635"/>
                  <a:pt x="9938336" y="2732364"/>
                  <a:pt x="9923136" y="2726858"/>
                </a:cubicBezTo>
                <a:cubicBezTo>
                  <a:pt x="9907936" y="2721352"/>
                  <a:pt x="9889489" y="2718600"/>
                  <a:pt x="9867798" y="2718600"/>
                </a:cubicBezTo>
                <a:close/>
                <a:moveTo>
                  <a:pt x="9469808" y="2718600"/>
                </a:moveTo>
                <a:cubicBezTo>
                  <a:pt x="9446966" y="2718600"/>
                  <a:pt x="9426753" y="2722996"/>
                  <a:pt x="9409170" y="2731789"/>
                </a:cubicBezTo>
                <a:cubicBezTo>
                  <a:pt x="9391586" y="2740579"/>
                  <a:pt x="9378933" y="2753233"/>
                  <a:pt x="9371209" y="2769750"/>
                </a:cubicBezTo>
                <a:cubicBezTo>
                  <a:pt x="9363486" y="2786265"/>
                  <a:pt x="9359624" y="2808818"/>
                  <a:pt x="9359624" y="2837413"/>
                </a:cubicBezTo>
                <a:lnTo>
                  <a:pt x="9359624" y="2932807"/>
                </a:lnTo>
                <a:cubicBezTo>
                  <a:pt x="9359624" y="2957128"/>
                  <a:pt x="9361349" y="2975655"/>
                  <a:pt x="9364800" y="2988392"/>
                </a:cubicBezTo>
                <a:cubicBezTo>
                  <a:pt x="9368251" y="3001126"/>
                  <a:pt x="9374455" y="3012795"/>
                  <a:pt x="9383411" y="3023394"/>
                </a:cubicBezTo>
                <a:cubicBezTo>
                  <a:pt x="9392367" y="3033992"/>
                  <a:pt x="9404897" y="3042334"/>
                  <a:pt x="9421002" y="3048414"/>
                </a:cubicBezTo>
                <a:cubicBezTo>
                  <a:pt x="9437106" y="3054492"/>
                  <a:pt x="9455675" y="3057535"/>
                  <a:pt x="9476710" y="3057535"/>
                </a:cubicBezTo>
                <a:cubicBezTo>
                  <a:pt x="9498402" y="3057535"/>
                  <a:pt x="9516437" y="3054451"/>
                  <a:pt x="9530816" y="3048289"/>
                </a:cubicBezTo>
                <a:cubicBezTo>
                  <a:pt x="9545195" y="3042128"/>
                  <a:pt x="9557068" y="3032883"/>
                  <a:pt x="9566434" y="3020559"/>
                </a:cubicBezTo>
                <a:cubicBezTo>
                  <a:pt x="9575801" y="3008235"/>
                  <a:pt x="9581758" y="2996648"/>
                  <a:pt x="9584306" y="2985802"/>
                </a:cubicBezTo>
                <a:cubicBezTo>
                  <a:pt x="9586853" y="2974956"/>
                  <a:pt x="9588126" y="2959429"/>
                  <a:pt x="9588126" y="2939214"/>
                </a:cubicBezTo>
                <a:lnTo>
                  <a:pt x="9588126" y="2915060"/>
                </a:lnTo>
                <a:lnTo>
                  <a:pt x="9493718" y="2915060"/>
                </a:lnTo>
                <a:lnTo>
                  <a:pt x="9493718" y="2958197"/>
                </a:lnTo>
                <a:cubicBezTo>
                  <a:pt x="9493718" y="2974463"/>
                  <a:pt x="9492444" y="2985434"/>
                  <a:pt x="9489897" y="2991104"/>
                </a:cubicBezTo>
                <a:cubicBezTo>
                  <a:pt x="9487350" y="2996773"/>
                  <a:pt x="9482297" y="2999608"/>
                  <a:pt x="9474738" y="2999608"/>
                </a:cubicBezTo>
                <a:cubicBezTo>
                  <a:pt x="9468658" y="2999608"/>
                  <a:pt x="9464549" y="2997471"/>
                  <a:pt x="9462413" y="2993197"/>
                </a:cubicBezTo>
                <a:cubicBezTo>
                  <a:pt x="9460277" y="2988926"/>
                  <a:pt x="9459208" y="2979393"/>
                  <a:pt x="9459208" y="2964603"/>
                </a:cubicBezTo>
                <a:lnTo>
                  <a:pt x="9459208" y="2893859"/>
                </a:lnTo>
                <a:lnTo>
                  <a:pt x="9588126" y="2893859"/>
                </a:lnTo>
                <a:lnTo>
                  <a:pt x="9588126" y="2850477"/>
                </a:lnTo>
                <a:cubicBezTo>
                  <a:pt x="9588126" y="2818759"/>
                  <a:pt x="9584470" y="2794153"/>
                  <a:pt x="9577157" y="2776651"/>
                </a:cubicBezTo>
                <a:cubicBezTo>
                  <a:pt x="9569844" y="2759150"/>
                  <a:pt x="9557108" y="2745098"/>
                  <a:pt x="9538950" y="2734499"/>
                </a:cubicBezTo>
                <a:cubicBezTo>
                  <a:pt x="9520792" y="2723901"/>
                  <a:pt x="9497744" y="2718600"/>
                  <a:pt x="9469808" y="2718600"/>
                </a:cubicBezTo>
                <a:close/>
                <a:moveTo>
                  <a:pt x="9170236" y="2718600"/>
                </a:moveTo>
                <a:cubicBezTo>
                  <a:pt x="9147393" y="2718600"/>
                  <a:pt x="9130385" y="2725420"/>
                  <a:pt x="9119210" y="2739060"/>
                </a:cubicBezTo>
                <a:cubicBezTo>
                  <a:pt x="9108036" y="2752700"/>
                  <a:pt x="9102449" y="2775047"/>
                  <a:pt x="9102449" y="2806108"/>
                </a:cubicBezTo>
                <a:lnTo>
                  <a:pt x="9102449" y="2924918"/>
                </a:lnTo>
                <a:cubicBezTo>
                  <a:pt x="9102449" y="2946609"/>
                  <a:pt x="9104585" y="2963331"/>
                  <a:pt x="9108858" y="2975080"/>
                </a:cubicBezTo>
                <a:cubicBezTo>
                  <a:pt x="9113130" y="2986829"/>
                  <a:pt x="9121059" y="2996321"/>
                  <a:pt x="9132645" y="3003551"/>
                </a:cubicBezTo>
                <a:cubicBezTo>
                  <a:pt x="9144230" y="3010780"/>
                  <a:pt x="9158978" y="3014398"/>
                  <a:pt x="9176891" y="3014398"/>
                </a:cubicBezTo>
                <a:cubicBezTo>
                  <a:pt x="9187244" y="3014398"/>
                  <a:pt x="9197145" y="3012420"/>
                  <a:pt x="9206594" y="3008464"/>
                </a:cubicBezTo>
                <a:cubicBezTo>
                  <a:pt x="9216042" y="3004510"/>
                  <a:pt x="9225040" y="2998663"/>
                  <a:pt x="9233585" y="2990919"/>
                </a:cubicBezTo>
                <a:lnTo>
                  <a:pt x="9233585" y="3015594"/>
                </a:lnTo>
                <a:cubicBezTo>
                  <a:pt x="9233585" y="3029739"/>
                  <a:pt x="9232352" y="3039033"/>
                  <a:pt x="9229888" y="3043475"/>
                </a:cubicBezTo>
                <a:cubicBezTo>
                  <a:pt x="9227422" y="3047916"/>
                  <a:pt x="9222411" y="3050140"/>
                  <a:pt x="9214851" y="3050140"/>
                </a:cubicBezTo>
                <a:cubicBezTo>
                  <a:pt x="9204334" y="3050140"/>
                  <a:pt x="9199076" y="3042909"/>
                  <a:pt x="9199076" y="3028446"/>
                </a:cubicBezTo>
                <a:lnTo>
                  <a:pt x="9102449" y="3028446"/>
                </a:lnTo>
                <a:cubicBezTo>
                  <a:pt x="9103106" y="3059998"/>
                  <a:pt x="9113048" y="3081155"/>
                  <a:pt x="9132275" y="3091919"/>
                </a:cubicBezTo>
                <a:cubicBezTo>
                  <a:pt x="9151502" y="3102683"/>
                  <a:pt x="9176973" y="3108066"/>
                  <a:pt x="9208689" y="3108066"/>
                </a:cubicBezTo>
                <a:cubicBezTo>
                  <a:pt x="9234489" y="3108066"/>
                  <a:pt x="9255893" y="3105149"/>
                  <a:pt x="9272901" y="3099314"/>
                </a:cubicBezTo>
                <a:cubicBezTo>
                  <a:pt x="9289910" y="3093480"/>
                  <a:pt x="9303179" y="3085017"/>
                  <a:pt x="9312710" y="3073926"/>
                </a:cubicBezTo>
                <a:cubicBezTo>
                  <a:pt x="9322242" y="3062832"/>
                  <a:pt x="9327788" y="3052316"/>
                  <a:pt x="9329349" y="3042373"/>
                </a:cubicBezTo>
                <a:cubicBezTo>
                  <a:pt x="9330910" y="3032431"/>
                  <a:pt x="9331691" y="3010453"/>
                  <a:pt x="9331691" y="2976437"/>
                </a:cubicBezTo>
                <a:lnTo>
                  <a:pt x="9331691" y="2724517"/>
                </a:lnTo>
                <a:lnTo>
                  <a:pt x="9239008" y="2724517"/>
                </a:lnTo>
                <a:lnTo>
                  <a:pt x="9231860" y="2749229"/>
                </a:lnTo>
                <a:cubicBezTo>
                  <a:pt x="9223807" y="2739018"/>
                  <a:pt x="9214646" y="2731361"/>
                  <a:pt x="9204375" y="2726258"/>
                </a:cubicBezTo>
                <a:cubicBezTo>
                  <a:pt x="9194104" y="2721154"/>
                  <a:pt x="9182725" y="2718600"/>
                  <a:pt x="9170236" y="2718600"/>
                </a:cubicBezTo>
                <a:close/>
                <a:moveTo>
                  <a:pt x="8254254" y="2718600"/>
                </a:moveTo>
                <a:cubicBezTo>
                  <a:pt x="8226811" y="2720413"/>
                  <a:pt x="8205859" y="2736723"/>
                  <a:pt x="8191398" y="2767531"/>
                </a:cubicBezTo>
                <a:lnTo>
                  <a:pt x="8195342" y="2724517"/>
                </a:lnTo>
                <a:lnTo>
                  <a:pt x="8095757" y="2724517"/>
                </a:lnTo>
                <a:lnTo>
                  <a:pt x="8095757" y="3051617"/>
                </a:lnTo>
                <a:lnTo>
                  <a:pt x="8195342" y="3051617"/>
                </a:lnTo>
                <a:lnTo>
                  <a:pt x="8195342" y="2922454"/>
                </a:lnTo>
                <a:cubicBezTo>
                  <a:pt x="8195342" y="2890738"/>
                  <a:pt x="8196328" y="2870483"/>
                  <a:pt x="8198300" y="2861693"/>
                </a:cubicBezTo>
                <a:cubicBezTo>
                  <a:pt x="8200271" y="2852899"/>
                  <a:pt x="8205530" y="2846039"/>
                  <a:pt x="8214075" y="2841109"/>
                </a:cubicBezTo>
                <a:cubicBezTo>
                  <a:pt x="8222621" y="2836181"/>
                  <a:pt x="8236013" y="2833714"/>
                  <a:pt x="8254254" y="2833714"/>
                </a:cubicBezTo>
                <a:close/>
                <a:moveTo>
                  <a:pt x="7945808" y="2718600"/>
                </a:moveTo>
                <a:cubicBezTo>
                  <a:pt x="7922966" y="2718600"/>
                  <a:pt x="7902754" y="2722996"/>
                  <a:pt x="7885170" y="2731789"/>
                </a:cubicBezTo>
                <a:cubicBezTo>
                  <a:pt x="7867586" y="2740579"/>
                  <a:pt x="7854933" y="2753233"/>
                  <a:pt x="7847209" y="2769750"/>
                </a:cubicBezTo>
                <a:cubicBezTo>
                  <a:pt x="7839486" y="2786265"/>
                  <a:pt x="7835624" y="2808818"/>
                  <a:pt x="7835624" y="2837413"/>
                </a:cubicBezTo>
                <a:lnTo>
                  <a:pt x="7835624" y="2932807"/>
                </a:lnTo>
                <a:cubicBezTo>
                  <a:pt x="7835624" y="2957128"/>
                  <a:pt x="7837350" y="2975655"/>
                  <a:pt x="7840800" y="2988392"/>
                </a:cubicBezTo>
                <a:cubicBezTo>
                  <a:pt x="7844252" y="3001126"/>
                  <a:pt x="7850455" y="3012795"/>
                  <a:pt x="7859411" y="3023394"/>
                </a:cubicBezTo>
                <a:cubicBezTo>
                  <a:pt x="7868367" y="3033992"/>
                  <a:pt x="7880897" y="3042334"/>
                  <a:pt x="7897002" y="3048414"/>
                </a:cubicBezTo>
                <a:cubicBezTo>
                  <a:pt x="7913106" y="3054492"/>
                  <a:pt x="7931675" y="3057535"/>
                  <a:pt x="7952710" y="3057535"/>
                </a:cubicBezTo>
                <a:cubicBezTo>
                  <a:pt x="7974402" y="3057535"/>
                  <a:pt x="7992437" y="3054451"/>
                  <a:pt x="8006816" y="3048289"/>
                </a:cubicBezTo>
                <a:cubicBezTo>
                  <a:pt x="8021195" y="3042128"/>
                  <a:pt x="8033068" y="3032883"/>
                  <a:pt x="8042435" y="3020559"/>
                </a:cubicBezTo>
                <a:cubicBezTo>
                  <a:pt x="8051802" y="3008235"/>
                  <a:pt x="8057758" y="2996648"/>
                  <a:pt x="8060306" y="2985802"/>
                </a:cubicBezTo>
                <a:cubicBezTo>
                  <a:pt x="8062853" y="2974956"/>
                  <a:pt x="8064126" y="2959429"/>
                  <a:pt x="8064126" y="2939214"/>
                </a:cubicBezTo>
                <a:lnTo>
                  <a:pt x="8064126" y="2915060"/>
                </a:lnTo>
                <a:lnTo>
                  <a:pt x="7969718" y="2915060"/>
                </a:lnTo>
                <a:lnTo>
                  <a:pt x="7969718" y="2958197"/>
                </a:lnTo>
                <a:cubicBezTo>
                  <a:pt x="7969718" y="2974463"/>
                  <a:pt x="7968445" y="2985434"/>
                  <a:pt x="7965897" y="2991104"/>
                </a:cubicBezTo>
                <a:cubicBezTo>
                  <a:pt x="7963350" y="2996773"/>
                  <a:pt x="7958297" y="2999608"/>
                  <a:pt x="7950738" y="2999608"/>
                </a:cubicBezTo>
                <a:cubicBezTo>
                  <a:pt x="7944658" y="2999608"/>
                  <a:pt x="7940549" y="2997471"/>
                  <a:pt x="7938413" y="2993197"/>
                </a:cubicBezTo>
                <a:cubicBezTo>
                  <a:pt x="7936277" y="2988926"/>
                  <a:pt x="7935209" y="2979393"/>
                  <a:pt x="7935209" y="2964603"/>
                </a:cubicBezTo>
                <a:lnTo>
                  <a:pt x="7935209" y="2893859"/>
                </a:lnTo>
                <a:lnTo>
                  <a:pt x="8064126" y="2893859"/>
                </a:lnTo>
                <a:lnTo>
                  <a:pt x="8064126" y="2850477"/>
                </a:lnTo>
                <a:cubicBezTo>
                  <a:pt x="8064126" y="2818759"/>
                  <a:pt x="8060470" y="2794153"/>
                  <a:pt x="8053157" y="2776651"/>
                </a:cubicBezTo>
                <a:cubicBezTo>
                  <a:pt x="8045845" y="2759150"/>
                  <a:pt x="8033109" y="2745098"/>
                  <a:pt x="8014950" y="2734499"/>
                </a:cubicBezTo>
                <a:cubicBezTo>
                  <a:pt x="7996792" y="2723901"/>
                  <a:pt x="7973745" y="2718600"/>
                  <a:pt x="7945808" y="2718600"/>
                </a:cubicBezTo>
                <a:close/>
                <a:moveTo>
                  <a:pt x="7270272" y="2718600"/>
                </a:moveTo>
                <a:cubicBezTo>
                  <a:pt x="7243651" y="2718600"/>
                  <a:pt x="7221795" y="2723778"/>
                  <a:pt x="7204704" y="2734131"/>
                </a:cubicBezTo>
                <a:cubicBezTo>
                  <a:pt x="7187614" y="2744482"/>
                  <a:pt x="7175782" y="2758204"/>
                  <a:pt x="7169209" y="2775294"/>
                </a:cubicBezTo>
                <a:cubicBezTo>
                  <a:pt x="7162636" y="2792385"/>
                  <a:pt x="7159349" y="2816130"/>
                  <a:pt x="7159349" y="2846533"/>
                </a:cubicBezTo>
                <a:lnTo>
                  <a:pt x="7159349" y="2930342"/>
                </a:lnTo>
                <a:cubicBezTo>
                  <a:pt x="7159349" y="2958113"/>
                  <a:pt x="7161157" y="2978941"/>
                  <a:pt x="7164772" y="2992829"/>
                </a:cubicBezTo>
                <a:cubicBezTo>
                  <a:pt x="7168387" y="3006713"/>
                  <a:pt x="7174426" y="3018545"/>
                  <a:pt x="7182889" y="3028323"/>
                </a:cubicBezTo>
                <a:cubicBezTo>
                  <a:pt x="7191353" y="3038100"/>
                  <a:pt x="7203225" y="3045413"/>
                  <a:pt x="7218508" y="3050263"/>
                </a:cubicBezTo>
                <a:cubicBezTo>
                  <a:pt x="7233791" y="3055109"/>
                  <a:pt x="7252443" y="3057535"/>
                  <a:pt x="7274463" y="3057535"/>
                </a:cubicBezTo>
                <a:cubicBezTo>
                  <a:pt x="7294183" y="3057535"/>
                  <a:pt x="7311643" y="3054700"/>
                  <a:pt x="7326843" y="3049030"/>
                </a:cubicBezTo>
                <a:cubicBezTo>
                  <a:pt x="7342044" y="3043361"/>
                  <a:pt x="7354492" y="3034567"/>
                  <a:pt x="7364188" y="3022653"/>
                </a:cubicBezTo>
                <a:cubicBezTo>
                  <a:pt x="7373883" y="3010739"/>
                  <a:pt x="7380210" y="2997924"/>
                  <a:pt x="7383168" y="2984200"/>
                </a:cubicBezTo>
                <a:cubicBezTo>
                  <a:pt x="7386126" y="2970478"/>
                  <a:pt x="7387605" y="2948910"/>
                  <a:pt x="7387605" y="2919495"/>
                </a:cubicBezTo>
                <a:lnTo>
                  <a:pt x="7387605" y="2839383"/>
                </a:lnTo>
                <a:cubicBezTo>
                  <a:pt x="7387605" y="2816212"/>
                  <a:pt x="7386003" y="2798958"/>
                  <a:pt x="7382798" y="2787619"/>
                </a:cubicBezTo>
                <a:cubicBezTo>
                  <a:pt x="7379594" y="2776280"/>
                  <a:pt x="7373637" y="2765271"/>
                  <a:pt x="7364927" y="2754590"/>
                </a:cubicBezTo>
                <a:cubicBezTo>
                  <a:pt x="7356218" y="2743907"/>
                  <a:pt x="7343852" y="2735240"/>
                  <a:pt x="7327829" y="2728583"/>
                </a:cubicBezTo>
                <a:cubicBezTo>
                  <a:pt x="7311807" y="2721928"/>
                  <a:pt x="7292622" y="2718600"/>
                  <a:pt x="7270272" y="2718600"/>
                </a:cubicBezTo>
                <a:close/>
                <a:moveTo>
                  <a:pt x="9624933" y="2680886"/>
                </a:moveTo>
                <a:lnTo>
                  <a:pt x="9624933" y="2732405"/>
                </a:lnTo>
                <a:lnTo>
                  <a:pt x="9603488" y="2732405"/>
                </a:lnTo>
                <a:lnTo>
                  <a:pt x="9603488" y="2784168"/>
                </a:lnTo>
                <a:lnTo>
                  <a:pt x="9624933" y="2784168"/>
                </a:lnTo>
                <a:lnTo>
                  <a:pt x="9624933" y="2950308"/>
                </a:lnTo>
                <a:cubicBezTo>
                  <a:pt x="9624933" y="2982844"/>
                  <a:pt x="9625837" y="3003509"/>
                  <a:pt x="9627645" y="3012303"/>
                </a:cubicBezTo>
                <a:cubicBezTo>
                  <a:pt x="9629452" y="3021092"/>
                  <a:pt x="9634054" y="3028898"/>
                  <a:pt x="9641448" y="3035718"/>
                </a:cubicBezTo>
                <a:cubicBezTo>
                  <a:pt x="9648844" y="3042537"/>
                  <a:pt x="9657389" y="3046894"/>
                  <a:pt x="9667084" y="3048782"/>
                </a:cubicBezTo>
                <a:cubicBezTo>
                  <a:pt x="9676780" y="3050674"/>
                  <a:pt x="9692966" y="3051617"/>
                  <a:pt x="9715644" y="3051617"/>
                </a:cubicBezTo>
                <a:lnTo>
                  <a:pt x="9755823" y="3051617"/>
                </a:lnTo>
                <a:lnTo>
                  <a:pt x="9755823" y="2998866"/>
                </a:lnTo>
                <a:cubicBezTo>
                  <a:pt x="9739554" y="2998866"/>
                  <a:pt x="9730310" y="2997634"/>
                  <a:pt x="9728092" y="2995171"/>
                </a:cubicBezTo>
                <a:cubicBezTo>
                  <a:pt x="9725874" y="2992704"/>
                  <a:pt x="9724764" y="2980708"/>
                  <a:pt x="9724764" y="2959180"/>
                </a:cubicBezTo>
                <a:lnTo>
                  <a:pt x="9724764" y="2784168"/>
                </a:lnTo>
                <a:lnTo>
                  <a:pt x="9751632" y="2784168"/>
                </a:lnTo>
                <a:lnTo>
                  <a:pt x="9751632" y="2732405"/>
                </a:lnTo>
                <a:lnTo>
                  <a:pt x="9724764" y="2732405"/>
                </a:lnTo>
                <a:lnTo>
                  <a:pt x="9724764" y="2680886"/>
                </a:lnTo>
                <a:close/>
                <a:moveTo>
                  <a:pt x="7424658" y="2680886"/>
                </a:moveTo>
                <a:lnTo>
                  <a:pt x="7424658" y="2732405"/>
                </a:lnTo>
                <a:lnTo>
                  <a:pt x="7403213" y="2732405"/>
                </a:lnTo>
                <a:lnTo>
                  <a:pt x="7403213" y="2784168"/>
                </a:lnTo>
                <a:lnTo>
                  <a:pt x="7424658" y="2784168"/>
                </a:lnTo>
                <a:lnTo>
                  <a:pt x="7424658" y="2950308"/>
                </a:lnTo>
                <a:cubicBezTo>
                  <a:pt x="7424658" y="2982844"/>
                  <a:pt x="7425562" y="3003509"/>
                  <a:pt x="7427370" y="3012303"/>
                </a:cubicBezTo>
                <a:cubicBezTo>
                  <a:pt x="7429178" y="3021092"/>
                  <a:pt x="7433779" y="3028898"/>
                  <a:pt x="7441174" y="3035718"/>
                </a:cubicBezTo>
                <a:cubicBezTo>
                  <a:pt x="7448569" y="3042537"/>
                  <a:pt x="7457114" y="3046894"/>
                  <a:pt x="7466809" y="3048782"/>
                </a:cubicBezTo>
                <a:cubicBezTo>
                  <a:pt x="7476505" y="3050674"/>
                  <a:pt x="7492692" y="3051617"/>
                  <a:pt x="7515369" y="3051617"/>
                </a:cubicBezTo>
                <a:lnTo>
                  <a:pt x="7555548" y="3051617"/>
                </a:lnTo>
                <a:lnTo>
                  <a:pt x="7555548" y="2998866"/>
                </a:lnTo>
                <a:cubicBezTo>
                  <a:pt x="7539279" y="2998866"/>
                  <a:pt x="7530036" y="2997634"/>
                  <a:pt x="7527817" y="2995171"/>
                </a:cubicBezTo>
                <a:cubicBezTo>
                  <a:pt x="7525599" y="2992704"/>
                  <a:pt x="7524490" y="2980708"/>
                  <a:pt x="7524490" y="2959180"/>
                </a:cubicBezTo>
                <a:lnTo>
                  <a:pt x="7524490" y="2784168"/>
                </a:lnTo>
                <a:lnTo>
                  <a:pt x="7551358" y="2784168"/>
                </a:lnTo>
                <a:lnTo>
                  <a:pt x="7551358" y="2732405"/>
                </a:lnTo>
                <a:lnTo>
                  <a:pt x="7524490" y="2732405"/>
                </a:lnTo>
                <a:lnTo>
                  <a:pt x="7524490" y="2680886"/>
                </a:lnTo>
                <a:close/>
                <a:moveTo>
                  <a:pt x="6643608" y="2680886"/>
                </a:moveTo>
                <a:lnTo>
                  <a:pt x="6643608" y="2732405"/>
                </a:lnTo>
                <a:lnTo>
                  <a:pt x="6622163" y="2732405"/>
                </a:lnTo>
                <a:lnTo>
                  <a:pt x="6622163" y="2784168"/>
                </a:lnTo>
                <a:lnTo>
                  <a:pt x="6643608" y="2784168"/>
                </a:lnTo>
                <a:lnTo>
                  <a:pt x="6643608" y="2950308"/>
                </a:lnTo>
                <a:cubicBezTo>
                  <a:pt x="6643608" y="2982844"/>
                  <a:pt x="6644512" y="3003509"/>
                  <a:pt x="6646320" y="3012303"/>
                </a:cubicBezTo>
                <a:cubicBezTo>
                  <a:pt x="6648128" y="3021092"/>
                  <a:pt x="6652729" y="3028898"/>
                  <a:pt x="6660124" y="3035718"/>
                </a:cubicBezTo>
                <a:cubicBezTo>
                  <a:pt x="6667519" y="3042537"/>
                  <a:pt x="6676064" y="3046894"/>
                  <a:pt x="6685759" y="3048782"/>
                </a:cubicBezTo>
                <a:cubicBezTo>
                  <a:pt x="6695455" y="3050674"/>
                  <a:pt x="6711642" y="3051617"/>
                  <a:pt x="6734319" y="3051617"/>
                </a:cubicBezTo>
                <a:lnTo>
                  <a:pt x="6774498" y="3051617"/>
                </a:lnTo>
                <a:lnTo>
                  <a:pt x="6774498" y="2998866"/>
                </a:lnTo>
                <a:cubicBezTo>
                  <a:pt x="6758229" y="2998866"/>
                  <a:pt x="6748986" y="2997634"/>
                  <a:pt x="6746767" y="2995171"/>
                </a:cubicBezTo>
                <a:cubicBezTo>
                  <a:pt x="6744549" y="2992704"/>
                  <a:pt x="6743440" y="2980708"/>
                  <a:pt x="6743440" y="2959180"/>
                </a:cubicBezTo>
                <a:lnTo>
                  <a:pt x="6743440" y="2784168"/>
                </a:lnTo>
                <a:lnTo>
                  <a:pt x="6770308" y="2784168"/>
                </a:lnTo>
                <a:lnTo>
                  <a:pt x="6770308" y="2732405"/>
                </a:lnTo>
                <a:lnTo>
                  <a:pt x="6743440" y="2732405"/>
                </a:lnTo>
                <a:lnTo>
                  <a:pt x="6743440" y="2680886"/>
                </a:lnTo>
                <a:close/>
                <a:moveTo>
                  <a:pt x="8965652" y="2652539"/>
                </a:moveTo>
                <a:lnTo>
                  <a:pt x="8965652" y="2745283"/>
                </a:lnTo>
                <a:cubicBezTo>
                  <a:pt x="8957272" y="2736390"/>
                  <a:pt x="8947946" y="2729718"/>
                  <a:pt x="8937675" y="2725271"/>
                </a:cubicBezTo>
                <a:cubicBezTo>
                  <a:pt x="8927404" y="2720824"/>
                  <a:pt x="8916107" y="2718600"/>
                  <a:pt x="8903782" y="2718600"/>
                </a:cubicBezTo>
                <a:cubicBezTo>
                  <a:pt x="8887842" y="2718600"/>
                  <a:pt x="8874120" y="2722585"/>
                  <a:pt x="8862617" y="2730556"/>
                </a:cubicBezTo>
                <a:cubicBezTo>
                  <a:pt x="8851114" y="2738526"/>
                  <a:pt x="8843760" y="2747770"/>
                  <a:pt x="8840556" y="2758286"/>
                </a:cubicBezTo>
                <a:cubicBezTo>
                  <a:pt x="8837351" y="2768805"/>
                  <a:pt x="8835749" y="2786633"/>
                  <a:pt x="8835749" y="2811778"/>
                </a:cubicBezTo>
                <a:lnTo>
                  <a:pt x="8835749" y="2964850"/>
                </a:lnTo>
                <a:cubicBezTo>
                  <a:pt x="8835749" y="2989006"/>
                  <a:pt x="8837351" y="3006428"/>
                  <a:pt x="8840556" y="3017107"/>
                </a:cubicBezTo>
                <a:cubicBezTo>
                  <a:pt x="8843760" y="3027789"/>
                  <a:pt x="8851032" y="3037198"/>
                  <a:pt x="8862370" y="3045331"/>
                </a:cubicBezTo>
                <a:cubicBezTo>
                  <a:pt x="8873709" y="3053466"/>
                  <a:pt x="8887102" y="3057535"/>
                  <a:pt x="8902550" y="3057535"/>
                </a:cubicBezTo>
                <a:cubicBezTo>
                  <a:pt x="8914052" y="3057535"/>
                  <a:pt x="8925063" y="3055064"/>
                  <a:pt x="8935580" y="3050124"/>
                </a:cubicBezTo>
                <a:cubicBezTo>
                  <a:pt x="8946097" y="3045184"/>
                  <a:pt x="8956122" y="3037773"/>
                  <a:pt x="8965652" y="3027891"/>
                </a:cubicBezTo>
                <a:lnTo>
                  <a:pt x="8965652" y="3051617"/>
                </a:lnTo>
                <a:lnTo>
                  <a:pt x="9065237" y="3051617"/>
                </a:lnTo>
                <a:lnTo>
                  <a:pt x="9065237" y="2652539"/>
                </a:lnTo>
                <a:close/>
                <a:moveTo>
                  <a:pt x="8695832" y="2652539"/>
                </a:moveTo>
                <a:lnTo>
                  <a:pt x="8695832" y="2704551"/>
                </a:lnTo>
                <a:lnTo>
                  <a:pt x="8798374" y="2704551"/>
                </a:lnTo>
                <a:lnTo>
                  <a:pt x="8798374" y="2652539"/>
                </a:lnTo>
                <a:close/>
                <a:moveTo>
                  <a:pt x="7571882" y="2652539"/>
                </a:moveTo>
                <a:lnTo>
                  <a:pt x="7571882" y="3051617"/>
                </a:lnTo>
                <a:lnTo>
                  <a:pt x="7671467" y="3051617"/>
                </a:lnTo>
                <a:lnTo>
                  <a:pt x="7671467" y="2818184"/>
                </a:lnTo>
                <a:cubicBezTo>
                  <a:pt x="7671467" y="2801589"/>
                  <a:pt x="7672535" y="2790495"/>
                  <a:pt x="7674671" y="2784907"/>
                </a:cubicBezTo>
                <a:cubicBezTo>
                  <a:pt x="7676807" y="2779320"/>
                  <a:pt x="7680916" y="2776528"/>
                  <a:pt x="7686996" y="2776528"/>
                </a:cubicBezTo>
                <a:cubicBezTo>
                  <a:pt x="7693569" y="2776528"/>
                  <a:pt x="7697801" y="2779238"/>
                  <a:pt x="7699690" y="2784663"/>
                </a:cubicBezTo>
                <a:cubicBezTo>
                  <a:pt x="7701580" y="2790084"/>
                  <a:pt x="7702525" y="2802329"/>
                  <a:pt x="7702525" y="2821391"/>
                </a:cubicBezTo>
                <a:lnTo>
                  <a:pt x="7702525" y="3051617"/>
                </a:lnTo>
                <a:lnTo>
                  <a:pt x="7802110" y="3051617"/>
                </a:lnTo>
                <a:lnTo>
                  <a:pt x="7802110" y="2826074"/>
                </a:lnTo>
                <a:cubicBezTo>
                  <a:pt x="7802110" y="2795344"/>
                  <a:pt x="7800754" y="2774185"/>
                  <a:pt x="7798043" y="2762602"/>
                </a:cubicBezTo>
                <a:cubicBezTo>
                  <a:pt x="7795331" y="2751016"/>
                  <a:pt x="7787854" y="2740786"/>
                  <a:pt x="7775611" y="2731912"/>
                </a:cubicBezTo>
                <a:cubicBezTo>
                  <a:pt x="7763369" y="2723037"/>
                  <a:pt x="7748538" y="2718600"/>
                  <a:pt x="7731119" y="2718600"/>
                </a:cubicBezTo>
                <a:cubicBezTo>
                  <a:pt x="7719780" y="2718600"/>
                  <a:pt x="7709140" y="2720578"/>
                  <a:pt x="7699197" y="2724533"/>
                </a:cubicBezTo>
                <a:cubicBezTo>
                  <a:pt x="7689256" y="2728488"/>
                  <a:pt x="7680012" y="2734417"/>
                  <a:pt x="7671467" y="2742327"/>
                </a:cubicBezTo>
                <a:lnTo>
                  <a:pt x="7671467" y="2652539"/>
                </a:lnTo>
                <a:close/>
                <a:moveTo>
                  <a:pt x="6790832" y="2652539"/>
                </a:moveTo>
                <a:lnTo>
                  <a:pt x="6790832" y="3051617"/>
                </a:lnTo>
                <a:lnTo>
                  <a:pt x="6890417" y="3051617"/>
                </a:lnTo>
                <a:lnTo>
                  <a:pt x="6890417" y="2818184"/>
                </a:lnTo>
                <a:cubicBezTo>
                  <a:pt x="6890417" y="2801589"/>
                  <a:pt x="6891485" y="2790495"/>
                  <a:pt x="6893621" y="2784907"/>
                </a:cubicBezTo>
                <a:cubicBezTo>
                  <a:pt x="6895757" y="2779320"/>
                  <a:pt x="6899866" y="2776528"/>
                  <a:pt x="6905946" y="2776528"/>
                </a:cubicBezTo>
                <a:cubicBezTo>
                  <a:pt x="6912519" y="2776528"/>
                  <a:pt x="6916751" y="2779238"/>
                  <a:pt x="6918641" y="2784663"/>
                </a:cubicBezTo>
                <a:cubicBezTo>
                  <a:pt x="6920530" y="2790084"/>
                  <a:pt x="6921475" y="2802329"/>
                  <a:pt x="6921475" y="2821391"/>
                </a:cubicBezTo>
                <a:lnTo>
                  <a:pt x="6921475" y="3051617"/>
                </a:lnTo>
                <a:lnTo>
                  <a:pt x="7021060" y="3051617"/>
                </a:lnTo>
                <a:lnTo>
                  <a:pt x="7021060" y="2826074"/>
                </a:lnTo>
                <a:cubicBezTo>
                  <a:pt x="7021060" y="2795344"/>
                  <a:pt x="7019704" y="2774185"/>
                  <a:pt x="7016993" y="2762602"/>
                </a:cubicBezTo>
                <a:cubicBezTo>
                  <a:pt x="7014281" y="2751016"/>
                  <a:pt x="7006804" y="2740786"/>
                  <a:pt x="6994561" y="2731912"/>
                </a:cubicBezTo>
                <a:cubicBezTo>
                  <a:pt x="6982319" y="2723037"/>
                  <a:pt x="6967488" y="2718600"/>
                  <a:pt x="6950069" y="2718600"/>
                </a:cubicBezTo>
                <a:cubicBezTo>
                  <a:pt x="6938730" y="2718600"/>
                  <a:pt x="6928089" y="2720578"/>
                  <a:pt x="6918148" y="2724533"/>
                </a:cubicBezTo>
                <a:cubicBezTo>
                  <a:pt x="6908205" y="2728488"/>
                  <a:pt x="6898962" y="2734417"/>
                  <a:pt x="6890417" y="2742327"/>
                </a:cubicBezTo>
                <a:lnTo>
                  <a:pt x="6890417" y="2652539"/>
                </a:lnTo>
                <a:close/>
                <a:moveTo>
                  <a:pt x="6495557" y="2652539"/>
                </a:moveTo>
                <a:lnTo>
                  <a:pt x="6495557" y="2704551"/>
                </a:lnTo>
                <a:lnTo>
                  <a:pt x="6598100" y="2704551"/>
                </a:lnTo>
                <a:lnTo>
                  <a:pt x="6598100" y="2652539"/>
                </a:lnTo>
                <a:close/>
                <a:moveTo>
                  <a:pt x="1645786" y="2377471"/>
                </a:moveTo>
                <a:cubicBezTo>
                  <a:pt x="1698986" y="2377471"/>
                  <a:pt x="1732814" y="2396265"/>
                  <a:pt x="1747271" y="2433850"/>
                </a:cubicBezTo>
                <a:cubicBezTo>
                  <a:pt x="1761727" y="2471439"/>
                  <a:pt x="1768955" y="2564828"/>
                  <a:pt x="1768955" y="2714017"/>
                </a:cubicBezTo>
                <a:lnTo>
                  <a:pt x="1768955" y="4105307"/>
                </a:lnTo>
                <a:cubicBezTo>
                  <a:pt x="1768955" y="4242935"/>
                  <a:pt x="1760860" y="4331410"/>
                  <a:pt x="1744668" y="4370732"/>
                </a:cubicBezTo>
                <a:cubicBezTo>
                  <a:pt x="1728477" y="4410052"/>
                  <a:pt x="1694360" y="4429712"/>
                  <a:pt x="1642317" y="4429712"/>
                </a:cubicBezTo>
                <a:cubicBezTo>
                  <a:pt x="1590273" y="4429712"/>
                  <a:pt x="1556445" y="4412943"/>
                  <a:pt x="1540832" y="4379405"/>
                </a:cubicBezTo>
                <a:cubicBezTo>
                  <a:pt x="1525219" y="4345866"/>
                  <a:pt x="1517413" y="4247563"/>
                  <a:pt x="1517413" y="4084491"/>
                </a:cubicBezTo>
                <a:lnTo>
                  <a:pt x="1517413" y="2714017"/>
                </a:lnTo>
                <a:cubicBezTo>
                  <a:pt x="1517413" y="2569451"/>
                  <a:pt x="1525797" y="2477220"/>
                  <a:pt x="1542567" y="2437320"/>
                </a:cubicBezTo>
                <a:cubicBezTo>
                  <a:pt x="1559336" y="2397420"/>
                  <a:pt x="1593743" y="2377471"/>
                  <a:pt x="1645786" y="2377471"/>
                </a:cubicBezTo>
                <a:close/>
                <a:moveTo>
                  <a:pt x="7772558" y="2363877"/>
                </a:moveTo>
                <a:lnTo>
                  <a:pt x="7772558" y="2442017"/>
                </a:lnTo>
                <a:lnTo>
                  <a:pt x="7789320" y="2442017"/>
                </a:lnTo>
                <a:cubicBezTo>
                  <a:pt x="7788005" y="2451386"/>
                  <a:pt x="7782418" y="2458862"/>
                  <a:pt x="7772558" y="2464450"/>
                </a:cubicBezTo>
                <a:lnTo>
                  <a:pt x="7772558" y="2493042"/>
                </a:lnTo>
                <a:cubicBezTo>
                  <a:pt x="7786362" y="2490248"/>
                  <a:pt x="7798728" y="2484661"/>
                  <a:pt x="7809656" y="2476280"/>
                </a:cubicBezTo>
                <a:cubicBezTo>
                  <a:pt x="7820584" y="2467900"/>
                  <a:pt x="7828266" y="2457712"/>
                  <a:pt x="7832703" y="2445716"/>
                </a:cubicBezTo>
                <a:cubicBezTo>
                  <a:pt x="7837140" y="2433718"/>
                  <a:pt x="7839359" y="2418353"/>
                  <a:pt x="7839359" y="2399619"/>
                </a:cubicBezTo>
                <a:lnTo>
                  <a:pt x="7839359" y="2363877"/>
                </a:lnTo>
                <a:close/>
                <a:moveTo>
                  <a:pt x="11264294" y="2286478"/>
                </a:moveTo>
                <a:lnTo>
                  <a:pt x="11264294" y="2353773"/>
                </a:lnTo>
                <a:cubicBezTo>
                  <a:pt x="11264294" y="2370206"/>
                  <a:pt x="11263348" y="2380351"/>
                  <a:pt x="11261458" y="2384213"/>
                </a:cubicBezTo>
                <a:cubicBezTo>
                  <a:pt x="11259568" y="2388075"/>
                  <a:pt x="11255502" y="2390006"/>
                  <a:pt x="11249257" y="2390006"/>
                </a:cubicBezTo>
                <a:cubicBezTo>
                  <a:pt x="11242684" y="2390006"/>
                  <a:pt x="11238288" y="2387541"/>
                  <a:pt x="11236070" y="2382611"/>
                </a:cubicBezTo>
                <a:cubicBezTo>
                  <a:pt x="11233851" y="2377683"/>
                  <a:pt x="11232742" y="2366754"/>
                  <a:pt x="11232742" y="2349829"/>
                </a:cubicBezTo>
                <a:cubicBezTo>
                  <a:pt x="11232742" y="2335039"/>
                  <a:pt x="11234016" y="2323700"/>
                  <a:pt x="11236562" y="2315812"/>
                </a:cubicBezTo>
                <a:cubicBezTo>
                  <a:pt x="11239110" y="2307924"/>
                  <a:pt x="11248353" y="2298147"/>
                  <a:pt x="11264294" y="2286478"/>
                </a:cubicBezTo>
                <a:close/>
                <a:moveTo>
                  <a:pt x="8063894" y="2286478"/>
                </a:moveTo>
                <a:lnTo>
                  <a:pt x="8063894" y="2353773"/>
                </a:lnTo>
                <a:cubicBezTo>
                  <a:pt x="8063894" y="2370206"/>
                  <a:pt x="8062949" y="2380351"/>
                  <a:pt x="8061059" y="2384213"/>
                </a:cubicBezTo>
                <a:cubicBezTo>
                  <a:pt x="8059170" y="2388075"/>
                  <a:pt x="8055102" y="2390006"/>
                  <a:pt x="8048858" y="2390006"/>
                </a:cubicBezTo>
                <a:cubicBezTo>
                  <a:pt x="8042285" y="2390006"/>
                  <a:pt x="8037888" y="2387541"/>
                  <a:pt x="8035670" y="2382611"/>
                </a:cubicBezTo>
                <a:cubicBezTo>
                  <a:pt x="8033452" y="2377683"/>
                  <a:pt x="8032342" y="2366754"/>
                  <a:pt x="8032342" y="2349829"/>
                </a:cubicBezTo>
                <a:cubicBezTo>
                  <a:pt x="8032342" y="2335039"/>
                  <a:pt x="8033616" y="2323700"/>
                  <a:pt x="8036163" y="2315812"/>
                </a:cubicBezTo>
                <a:cubicBezTo>
                  <a:pt x="8038710" y="2307924"/>
                  <a:pt x="8047954" y="2298147"/>
                  <a:pt x="8063894" y="2286478"/>
                </a:cubicBezTo>
                <a:close/>
                <a:moveTo>
                  <a:pt x="7139969" y="2286478"/>
                </a:moveTo>
                <a:lnTo>
                  <a:pt x="7139969" y="2353773"/>
                </a:lnTo>
                <a:cubicBezTo>
                  <a:pt x="7139969" y="2370206"/>
                  <a:pt x="7139024" y="2380351"/>
                  <a:pt x="7137134" y="2384213"/>
                </a:cubicBezTo>
                <a:cubicBezTo>
                  <a:pt x="7135244" y="2388075"/>
                  <a:pt x="7131177" y="2390006"/>
                  <a:pt x="7124933" y="2390006"/>
                </a:cubicBezTo>
                <a:cubicBezTo>
                  <a:pt x="7118359" y="2390006"/>
                  <a:pt x="7113964" y="2387541"/>
                  <a:pt x="7111745" y="2382611"/>
                </a:cubicBezTo>
                <a:cubicBezTo>
                  <a:pt x="7109527" y="2377683"/>
                  <a:pt x="7108417" y="2366754"/>
                  <a:pt x="7108417" y="2349829"/>
                </a:cubicBezTo>
                <a:cubicBezTo>
                  <a:pt x="7108417" y="2335039"/>
                  <a:pt x="7109691" y="2323700"/>
                  <a:pt x="7112238" y="2315812"/>
                </a:cubicBezTo>
                <a:cubicBezTo>
                  <a:pt x="7114785" y="2307924"/>
                  <a:pt x="7124029" y="2298147"/>
                  <a:pt x="7139969" y="2286478"/>
                </a:cubicBezTo>
                <a:close/>
                <a:moveTo>
                  <a:pt x="11922170" y="2166926"/>
                </a:moveTo>
                <a:cubicBezTo>
                  <a:pt x="11928250" y="2166926"/>
                  <a:pt x="11932316" y="2168981"/>
                  <a:pt x="11934371" y="2173089"/>
                </a:cubicBezTo>
                <a:cubicBezTo>
                  <a:pt x="11936426" y="2177197"/>
                  <a:pt x="11937452" y="2185251"/>
                  <a:pt x="11937452" y="2197247"/>
                </a:cubicBezTo>
                <a:lnTo>
                  <a:pt x="11937452" y="2348595"/>
                </a:lnTo>
                <a:cubicBezTo>
                  <a:pt x="11937452" y="2366837"/>
                  <a:pt x="11936384" y="2378299"/>
                  <a:pt x="11934248" y="2382981"/>
                </a:cubicBezTo>
                <a:cubicBezTo>
                  <a:pt x="11932112" y="2387664"/>
                  <a:pt x="11927839" y="2390006"/>
                  <a:pt x="11921430" y="2390006"/>
                </a:cubicBezTo>
                <a:cubicBezTo>
                  <a:pt x="11915843" y="2390006"/>
                  <a:pt x="11912063" y="2387912"/>
                  <a:pt x="11910091" y="2383720"/>
                </a:cubicBezTo>
                <a:cubicBezTo>
                  <a:pt x="11908119" y="2379530"/>
                  <a:pt x="11907133" y="2370781"/>
                  <a:pt x="11907133" y="2357469"/>
                </a:cubicBezTo>
                <a:lnTo>
                  <a:pt x="11907133" y="2197247"/>
                </a:lnTo>
                <a:cubicBezTo>
                  <a:pt x="11907133" y="2184428"/>
                  <a:pt x="11908160" y="2176172"/>
                  <a:pt x="11910214" y="2172473"/>
                </a:cubicBezTo>
                <a:cubicBezTo>
                  <a:pt x="11912269" y="2168777"/>
                  <a:pt x="11916254" y="2166926"/>
                  <a:pt x="11922170" y="2166926"/>
                </a:cubicBezTo>
                <a:close/>
                <a:moveTo>
                  <a:pt x="11665241" y="2166926"/>
                </a:moveTo>
                <a:cubicBezTo>
                  <a:pt x="11670828" y="2166926"/>
                  <a:pt x="11674526" y="2169393"/>
                  <a:pt x="11676334" y="2174321"/>
                </a:cubicBezTo>
                <a:cubicBezTo>
                  <a:pt x="11678142" y="2179251"/>
                  <a:pt x="11679045" y="2190179"/>
                  <a:pt x="11679045" y="2207106"/>
                </a:cubicBezTo>
                <a:lnTo>
                  <a:pt x="11679045" y="2231016"/>
                </a:lnTo>
                <a:lnTo>
                  <a:pt x="11649958" y="2231016"/>
                </a:lnTo>
                <a:lnTo>
                  <a:pt x="11649958" y="2207106"/>
                </a:lnTo>
                <a:cubicBezTo>
                  <a:pt x="11649958" y="2188702"/>
                  <a:pt x="11650780" y="2177404"/>
                  <a:pt x="11652423" y="2173212"/>
                </a:cubicBezTo>
                <a:cubicBezTo>
                  <a:pt x="11654066" y="2169022"/>
                  <a:pt x="11658339" y="2166926"/>
                  <a:pt x="11665241" y="2166926"/>
                </a:cubicBezTo>
                <a:close/>
                <a:moveTo>
                  <a:pt x="10998491" y="2166926"/>
                </a:moveTo>
                <a:cubicBezTo>
                  <a:pt x="11004078" y="2166926"/>
                  <a:pt x="11007776" y="2169393"/>
                  <a:pt x="11009584" y="2174321"/>
                </a:cubicBezTo>
                <a:cubicBezTo>
                  <a:pt x="11011392" y="2179251"/>
                  <a:pt x="11012295" y="2190179"/>
                  <a:pt x="11012295" y="2207106"/>
                </a:cubicBezTo>
                <a:lnTo>
                  <a:pt x="11012295" y="2231016"/>
                </a:lnTo>
                <a:lnTo>
                  <a:pt x="10983208" y="2231016"/>
                </a:lnTo>
                <a:lnTo>
                  <a:pt x="10983208" y="2207106"/>
                </a:lnTo>
                <a:cubicBezTo>
                  <a:pt x="10983208" y="2188702"/>
                  <a:pt x="10984030" y="2177404"/>
                  <a:pt x="10985673" y="2173212"/>
                </a:cubicBezTo>
                <a:cubicBezTo>
                  <a:pt x="10987316" y="2169022"/>
                  <a:pt x="10991589" y="2166926"/>
                  <a:pt x="10998491" y="2166926"/>
                </a:cubicBezTo>
                <a:close/>
                <a:moveTo>
                  <a:pt x="9397798" y="2166926"/>
                </a:moveTo>
                <a:cubicBezTo>
                  <a:pt x="9403714" y="2166926"/>
                  <a:pt x="9407576" y="2169104"/>
                  <a:pt x="9409384" y="2173460"/>
                </a:cubicBezTo>
                <a:cubicBezTo>
                  <a:pt x="9411191" y="2177815"/>
                  <a:pt x="9412095" y="2188372"/>
                  <a:pt x="9412095" y="2205135"/>
                </a:cubicBezTo>
                <a:lnTo>
                  <a:pt x="9412095" y="2355990"/>
                </a:lnTo>
                <a:cubicBezTo>
                  <a:pt x="9412095" y="2370122"/>
                  <a:pt x="9411150" y="2379326"/>
                  <a:pt x="9409260" y="2383597"/>
                </a:cubicBezTo>
                <a:cubicBezTo>
                  <a:pt x="9407370" y="2387871"/>
                  <a:pt x="9403468" y="2390006"/>
                  <a:pt x="9397552" y="2390006"/>
                </a:cubicBezTo>
                <a:cubicBezTo>
                  <a:pt x="9391800" y="2390006"/>
                  <a:pt x="9387938" y="2387664"/>
                  <a:pt x="9385966" y="2382981"/>
                </a:cubicBezTo>
                <a:cubicBezTo>
                  <a:pt x="9383994" y="2378299"/>
                  <a:pt x="9383008" y="2368232"/>
                  <a:pt x="9383008" y="2352787"/>
                </a:cubicBezTo>
                <a:lnTo>
                  <a:pt x="9383008" y="2205135"/>
                </a:lnTo>
                <a:cubicBezTo>
                  <a:pt x="9383008" y="2188372"/>
                  <a:pt x="9383994" y="2177815"/>
                  <a:pt x="9385966" y="2173460"/>
                </a:cubicBezTo>
                <a:cubicBezTo>
                  <a:pt x="9387938" y="2169104"/>
                  <a:pt x="9391882" y="2166926"/>
                  <a:pt x="9397798" y="2166926"/>
                </a:cubicBezTo>
                <a:close/>
                <a:moveTo>
                  <a:pt x="9131345" y="2166926"/>
                </a:moveTo>
                <a:cubicBezTo>
                  <a:pt x="9137425" y="2166926"/>
                  <a:pt x="9141492" y="2168981"/>
                  <a:pt x="9143546" y="2173089"/>
                </a:cubicBezTo>
                <a:cubicBezTo>
                  <a:pt x="9145600" y="2177197"/>
                  <a:pt x="9146628" y="2185251"/>
                  <a:pt x="9146628" y="2197247"/>
                </a:cubicBezTo>
                <a:lnTo>
                  <a:pt x="9146628" y="2348595"/>
                </a:lnTo>
                <a:cubicBezTo>
                  <a:pt x="9146628" y="2366837"/>
                  <a:pt x="9145560" y="2378299"/>
                  <a:pt x="9143423" y="2382981"/>
                </a:cubicBezTo>
                <a:cubicBezTo>
                  <a:pt x="9141287" y="2387664"/>
                  <a:pt x="9137014" y="2390006"/>
                  <a:pt x="9130605" y="2390006"/>
                </a:cubicBezTo>
                <a:cubicBezTo>
                  <a:pt x="9125018" y="2390006"/>
                  <a:pt x="9121238" y="2387912"/>
                  <a:pt x="9119266" y="2383720"/>
                </a:cubicBezTo>
                <a:cubicBezTo>
                  <a:pt x="9117294" y="2379530"/>
                  <a:pt x="9116308" y="2370781"/>
                  <a:pt x="9116308" y="2357469"/>
                </a:cubicBezTo>
                <a:lnTo>
                  <a:pt x="9116308" y="2197247"/>
                </a:lnTo>
                <a:cubicBezTo>
                  <a:pt x="9116308" y="2184428"/>
                  <a:pt x="9117336" y="2176172"/>
                  <a:pt x="9119390" y="2172473"/>
                </a:cubicBezTo>
                <a:cubicBezTo>
                  <a:pt x="9121444" y="2168777"/>
                  <a:pt x="9125429" y="2166926"/>
                  <a:pt x="9131345" y="2166926"/>
                </a:cubicBezTo>
                <a:close/>
                <a:moveTo>
                  <a:pt x="9991232" y="2114917"/>
                </a:moveTo>
                <a:lnTo>
                  <a:pt x="9991232" y="2442017"/>
                </a:lnTo>
                <a:lnTo>
                  <a:pt x="10093774" y="2442017"/>
                </a:lnTo>
                <a:lnTo>
                  <a:pt x="10093774" y="2114917"/>
                </a:lnTo>
                <a:close/>
                <a:moveTo>
                  <a:pt x="9524330" y="2114917"/>
                </a:moveTo>
                <a:lnTo>
                  <a:pt x="9566542" y="2442017"/>
                </a:lnTo>
                <a:lnTo>
                  <a:pt x="9674878" y="2442017"/>
                </a:lnTo>
                <a:lnTo>
                  <a:pt x="9685812" y="2371031"/>
                </a:lnTo>
                <a:cubicBezTo>
                  <a:pt x="9690573" y="2341779"/>
                  <a:pt x="9694302" y="2312773"/>
                  <a:pt x="9697001" y="2284014"/>
                </a:cubicBezTo>
                <a:cubicBezTo>
                  <a:pt x="9704881" y="2349386"/>
                  <a:pt x="9711762" y="2402053"/>
                  <a:pt x="9717645" y="2442017"/>
                </a:cubicBezTo>
                <a:lnTo>
                  <a:pt x="9825734" y="2442017"/>
                </a:lnTo>
                <a:lnTo>
                  <a:pt x="9865481" y="2114917"/>
                </a:lnTo>
                <a:lnTo>
                  <a:pt x="9779736" y="2114917"/>
                </a:lnTo>
                <a:cubicBezTo>
                  <a:pt x="9767703" y="2185103"/>
                  <a:pt x="9760091" y="2247549"/>
                  <a:pt x="9756900" y="2302255"/>
                </a:cubicBezTo>
                <a:lnTo>
                  <a:pt x="9736748" y="2114917"/>
                </a:lnTo>
                <a:lnTo>
                  <a:pt x="9654296" y="2114917"/>
                </a:lnTo>
                <a:cubicBezTo>
                  <a:pt x="9640479" y="2227834"/>
                  <a:pt x="9633022" y="2290280"/>
                  <a:pt x="9631926" y="2302255"/>
                </a:cubicBezTo>
                <a:cubicBezTo>
                  <a:pt x="9618076" y="2185902"/>
                  <a:pt x="9610821" y="2123456"/>
                  <a:pt x="9610161" y="2114917"/>
                </a:cubicBezTo>
                <a:close/>
                <a:moveTo>
                  <a:pt x="8610107" y="2114917"/>
                </a:moveTo>
                <a:lnTo>
                  <a:pt x="8610107" y="2442017"/>
                </a:lnTo>
                <a:lnTo>
                  <a:pt x="8712650" y="2442017"/>
                </a:lnTo>
                <a:lnTo>
                  <a:pt x="8712650" y="2114917"/>
                </a:lnTo>
                <a:close/>
                <a:moveTo>
                  <a:pt x="8267030" y="2114917"/>
                </a:moveTo>
                <a:lnTo>
                  <a:pt x="8309243" y="2442017"/>
                </a:lnTo>
                <a:lnTo>
                  <a:pt x="8417578" y="2442017"/>
                </a:lnTo>
                <a:lnTo>
                  <a:pt x="8428512" y="2371031"/>
                </a:lnTo>
                <a:cubicBezTo>
                  <a:pt x="8433273" y="2341779"/>
                  <a:pt x="8437002" y="2312773"/>
                  <a:pt x="8439701" y="2284014"/>
                </a:cubicBezTo>
                <a:cubicBezTo>
                  <a:pt x="8447581" y="2349386"/>
                  <a:pt x="8454463" y="2402053"/>
                  <a:pt x="8460345" y="2442017"/>
                </a:cubicBezTo>
                <a:lnTo>
                  <a:pt x="8568434" y="2442017"/>
                </a:lnTo>
                <a:lnTo>
                  <a:pt x="8608181" y="2114917"/>
                </a:lnTo>
                <a:lnTo>
                  <a:pt x="8522435" y="2114917"/>
                </a:lnTo>
                <a:cubicBezTo>
                  <a:pt x="8510403" y="2185103"/>
                  <a:pt x="8502791" y="2247549"/>
                  <a:pt x="8499600" y="2302255"/>
                </a:cubicBezTo>
                <a:lnTo>
                  <a:pt x="8479449" y="2114917"/>
                </a:lnTo>
                <a:lnTo>
                  <a:pt x="8396996" y="2114917"/>
                </a:lnTo>
                <a:cubicBezTo>
                  <a:pt x="8383179" y="2227834"/>
                  <a:pt x="8375722" y="2290280"/>
                  <a:pt x="8374626" y="2302255"/>
                </a:cubicBezTo>
                <a:cubicBezTo>
                  <a:pt x="8360776" y="2185902"/>
                  <a:pt x="8353521" y="2123456"/>
                  <a:pt x="8352861" y="2114917"/>
                </a:cubicBezTo>
                <a:close/>
                <a:moveTo>
                  <a:pt x="7541651" y="2114917"/>
                </a:moveTo>
                <a:lnTo>
                  <a:pt x="7596181" y="2388529"/>
                </a:lnTo>
                <a:cubicBezTo>
                  <a:pt x="7600294" y="2408740"/>
                  <a:pt x="7602351" y="2420163"/>
                  <a:pt x="7602351" y="2422790"/>
                </a:cubicBezTo>
                <a:cubicBezTo>
                  <a:pt x="7602351" y="2428215"/>
                  <a:pt x="7600129" y="2431707"/>
                  <a:pt x="7595684" y="2433268"/>
                </a:cubicBezTo>
                <a:cubicBezTo>
                  <a:pt x="7591240" y="2434827"/>
                  <a:pt x="7581281" y="2435609"/>
                  <a:pt x="7565808" y="2435609"/>
                </a:cubicBezTo>
                <a:lnTo>
                  <a:pt x="7565808" y="2487867"/>
                </a:lnTo>
                <a:lnTo>
                  <a:pt x="7626192" y="2487867"/>
                </a:lnTo>
                <a:cubicBezTo>
                  <a:pt x="7653797" y="2487867"/>
                  <a:pt x="7673884" y="2485770"/>
                  <a:pt x="7686455" y="2481581"/>
                </a:cubicBezTo>
                <a:cubicBezTo>
                  <a:pt x="7699025" y="2477389"/>
                  <a:pt x="7708842" y="2470856"/>
                  <a:pt x="7715907" y="2461983"/>
                </a:cubicBezTo>
                <a:cubicBezTo>
                  <a:pt x="7722972" y="2453111"/>
                  <a:pt x="7728025" y="2441854"/>
                  <a:pt x="7731065" y="2428215"/>
                </a:cubicBezTo>
                <a:cubicBezTo>
                  <a:pt x="7734105" y="2414575"/>
                  <a:pt x="7737876" y="2389024"/>
                  <a:pt x="7742377" y="2351560"/>
                </a:cubicBezTo>
                <a:lnTo>
                  <a:pt x="7770831" y="2114917"/>
                </a:lnTo>
                <a:lnTo>
                  <a:pt x="7680737" y="2114917"/>
                </a:lnTo>
                <a:lnTo>
                  <a:pt x="7664776" y="2335778"/>
                </a:lnTo>
                <a:lnTo>
                  <a:pt x="7632054" y="2114917"/>
                </a:lnTo>
                <a:close/>
                <a:moveTo>
                  <a:pt x="6876557" y="2114917"/>
                </a:moveTo>
                <a:lnTo>
                  <a:pt x="6876557" y="2442017"/>
                </a:lnTo>
                <a:lnTo>
                  <a:pt x="6979100" y="2442017"/>
                </a:lnTo>
                <a:lnTo>
                  <a:pt x="6979100" y="2114917"/>
                </a:lnTo>
                <a:close/>
                <a:moveTo>
                  <a:pt x="6581282" y="2114917"/>
                </a:moveTo>
                <a:lnTo>
                  <a:pt x="6581282" y="2442017"/>
                </a:lnTo>
                <a:lnTo>
                  <a:pt x="6683825" y="2442017"/>
                </a:lnTo>
                <a:lnTo>
                  <a:pt x="6683825" y="2114917"/>
                </a:lnTo>
                <a:close/>
                <a:moveTo>
                  <a:pt x="11660558" y="2109000"/>
                </a:moveTo>
                <a:cubicBezTo>
                  <a:pt x="11637716" y="2109000"/>
                  <a:pt x="11617503" y="2113396"/>
                  <a:pt x="11599920" y="2122189"/>
                </a:cubicBezTo>
                <a:cubicBezTo>
                  <a:pt x="11582336" y="2130979"/>
                  <a:pt x="11569683" y="2143633"/>
                  <a:pt x="11561959" y="2160148"/>
                </a:cubicBezTo>
                <a:cubicBezTo>
                  <a:pt x="11554236" y="2176664"/>
                  <a:pt x="11550374" y="2199218"/>
                  <a:pt x="11550374" y="2227813"/>
                </a:cubicBezTo>
                <a:lnTo>
                  <a:pt x="11550374" y="2323207"/>
                </a:lnTo>
                <a:cubicBezTo>
                  <a:pt x="11550374" y="2347528"/>
                  <a:pt x="11552099" y="2366055"/>
                  <a:pt x="11555550" y="2378792"/>
                </a:cubicBezTo>
                <a:cubicBezTo>
                  <a:pt x="11559001" y="2391526"/>
                  <a:pt x="11565204" y="2403195"/>
                  <a:pt x="11574160" y="2413793"/>
                </a:cubicBezTo>
                <a:cubicBezTo>
                  <a:pt x="11583117" y="2424392"/>
                  <a:pt x="11595647" y="2432734"/>
                  <a:pt x="11611751" y="2438812"/>
                </a:cubicBezTo>
                <a:cubicBezTo>
                  <a:pt x="11627856" y="2444893"/>
                  <a:pt x="11646426" y="2447934"/>
                  <a:pt x="11667460" y="2447934"/>
                </a:cubicBezTo>
                <a:cubicBezTo>
                  <a:pt x="11689151" y="2447934"/>
                  <a:pt x="11707186" y="2444852"/>
                  <a:pt x="11721566" y="2438689"/>
                </a:cubicBezTo>
                <a:cubicBezTo>
                  <a:pt x="11735945" y="2432527"/>
                  <a:pt x="11747818" y="2423283"/>
                  <a:pt x="11757184" y="2410958"/>
                </a:cubicBezTo>
                <a:cubicBezTo>
                  <a:pt x="11766551" y="2398635"/>
                  <a:pt x="11772508" y="2387048"/>
                  <a:pt x="11775055" y="2376202"/>
                </a:cubicBezTo>
                <a:cubicBezTo>
                  <a:pt x="11777602" y="2365356"/>
                  <a:pt x="11778876" y="2349829"/>
                  <a:pt x="11778876" y="2329614"/>
                </a:cubicBezTo>
                <a:lnTo>
                  <a:pt x="11778876" y="2305458"/>
                </a:lnTo>
                <a:lnTo>
                  <a:pt x="11684468" y="2305458"/>
                </a:lnTo>
                <a:lnTo>
                  <a:pt x="11684468" y="2348595"/>
                </a:lnTo>
                <a:cubicBezTo>
                  <a:pt x="11684468" y="2364863"/>
                  <a:pt x="11683194" y="2375833"/>
                  <a:pt x="11680647" y="2381502"/>
                </a:cubicBezTo>
                <a:cubicBezTo>
                  <a:pt x="11678100" y="2387171"/>
                  <a:pt x="11673047" y="2390006"/>
                  <a:pt x="11665488" y="2390006"/>
                </a:cubicBezTo>
                <a:cubicBezTo>
                  <a:pt x="11659408" y="2390006"/>
                  <a:pt x="11655299" y="2387871"/>
                  <a:pt x="11653162" y="2383597"/>
                </a:cubicBezTo>
                <a:cubicBezTo>
                  <a:pt x="11651026" y="2379326"/>
                  <a:pt x="11649958" y="2369795"/>
                  <a:pt x="11649958" y="2355005"/>
                </a:cubicBezTo>
                <a:lnTo>
                  <a:pt x="11649958" y="2284259"/>
                </a:lnTo>
                <a:lnTo>
                  <a:pt x="11778876" y="2284259"/>
                </a:lnTo>
                <a:lnTo>
                  <a:pt x="11778876" y="2240877"/>
                </a:lnTo>
                <a:cubicBezTo>
                  <a:pt x="11778876" y="2209161"/>
                  <a:pt x="11775220" y="2184551"/>
                  <a:pt x="11767907" y="2167052"/>
                </a:cubicBezTo>
                <a:cubicBezTo>
                  <a:pt x="11760594" y="2149550"/>
                  <a:pt x="11747858" y="2135498"/>
                  <a:pt x="11729700" y="2124899"/>
                </a:cubicBezTo>
                <a:cubicBezTo>
                  <a:pt x="11711542" y="2114301"/>
                  <a:pt x="11688494" y="2109000"/>
                  <a:pt x="11660558" y="2109000"/>
                </a:cubicBezTo>
                <a:close/>
                <a:moveTo>
                  <a:pt x="11251722" y="2109000"/>
                </a:moveTo>
                <a:cubicBezTo>
                  <a:pt x="11223622" y="2109000"/>
                  <a:pt x="11200779" y="2114260"/>
                  <a:pt x="11183196" y="2124776"/>
                </a:cubicBezTo>
                <a:cubicBezTo>
                  <a:pt x="11165612" y="2135295"/>
                  <a:pt x="11153904" y="2147412"/>
                  <a:pt x="11148070" y="2161134"/>
                </a:cubicBezTo>
                <a:cubicBezTo>
                  <a:pt x="11142236" y="2174855"/>
                  <a:pt x="11139320" y="2194371"/>
                  <a:pt x="11139320" y="2219677"/>
                </a:cubicBezTo>
                <a:lnTo>
                  <a:pt x="11139320" y="2241615"/>
                </a:lnTo>
                <a:lnTo>
                  <a:pt x="11232742" y="2241615"/>
                </a:lnTo>
                <a:lnTo>
                  <a:pt x="11232742" y="2207354"/>
                </a:lnTo>
                <a:cubicBezTo>
                  <a:pt x="11232742" y="2189111"/>
                  <a:pt x="11233563" y="2177815"/>
                  <a:pt x="11235207" y="2173460"/>
                </a:cubicBezTo>
                <a:cubicBezTo>
                  <a:pt x="11236850" y="2169104"/>
                  <a:pt x="11241040" y="2166926"/>
                  <a:pt x="11247778" y="2166926"/>
                </a:cubicBezTo>
                <a:cubicBezTo>
                  <a:pt x="11253694" y="2166926"/>
                  <a:pt x="11257926" y="2169514"/>
                  <a:pt x="11260472" y="2174691"/>
                </a:cubicBezTo>
                <a:cubicBezTo>
                  <a:pt x="11263020" y="2179868"/>
                  <a:pt x="11264294" y="2191003"/>
                  <a:pt x="11264294" y="2208093"/>
                </a:cubicBezTo>
                <a:cubicBezTo>
                  <a:pt x="11264294" y="2221733"/>
                  <a:pt x="11263143" y="2230771"/>
                  <a:pt x="11260842" y="2235208"/>
                </a:cubicBezTo>
                <a:cubicBezTo>
                  <a:pt x="11258542" y="2239644"/>
                  <a:pt x="11241040" y="2248272"/>
                  <a:pt x="11208338" y="2261088"/>
                </a:cubicBezTo>
                <a:cubicBezTo>
                  <a:pt x="11177773" y="2272920"/>
                  <a:pt x="11158628" y="2283273"/>
                  <a:pt x="11150905" y="2292147"/>
                </a:cubicBezTo>
                <a:cubicBezTo>
                  <a:pt x="11143182" y="2301023"/>
                  <a:pt x="11139320" y="2317700"/>
                  <a:pt x="11139320" y="2342186"/>
                </a:cubicBezTo>
                <a:lnTo>
                  <a:pt x="11139320" y="2369055"/>
                </a:lnTo>
                <a:cubicBezTo>
                  <a:pt x="11139320" y="2402086"/>
                  <a:pt x="11146591" y="2423488"/>
                  <a:pt x="11161134" y="2433268"/>
                </a:cubicBezTo>
                <a:cubicBezTo>
                  <a:pt x="11175678" y="2443043"/>
                  <a:pt x="11191659" y="2447934"/>
                  <a:pt x="11209078" y="2447934"/>
                </a:cubicBezTo>
                <a:cubicBezTo>
                  <a:pt x="11222389" y="2447934"/>
                  <a:pt x="11233851" y="2445012"/>
                  <a:pt x="11243464" y="2439167"/>
                </a:cubicBezTo>
                <a:cubicBezTo>
                  <a:pt x="11253078" y="2433325"/>
                  <a:pt x="11260924" y="2424556"/>
                  <a:pt x="11267005" y="2412868"/>
                </a:cubicBezTo>
                <a:lnTo>
                  <a:pt x="11267005" y="2442017"/>
                </a:lnTo>
                <a:lnTo>
                  <a:pt x="11363878" y="2442017"/>
                </a:lnTo>
                <a:lnTo>
                  <a:pt x="11363878" y="2277852"/>
                </a:lnTo>
                <a:cubicBezTo>
                  <a:pt x="11363878" y="2223787"/>
                  <a:pt x="11362152" y="2188086"/>
                  <a:pt x="11358702" y="2170747"/>
                </a:cubicBezTo>
                <a:cubicBezTo>
                  <a:pt x="11355250" y="2153412"/>
                  <a:pt x="11344980" y="2138787"/>
                  <a:pt x="11327890" y="2126872"/>
                </a:cubicBezTo>
                <a:cubicBezTo>
                  <a:pt x="11310799" y="2114958"/>
                  <a:pt x="11285410" y="2109000"/>
                  <a:pt x="11251722" y="2109000"/>
                </a:cubicBezTo>
                <a:close/>
                <a:moveTo>
                  <a:pt x="10993808" y="2109000"/>
                </a:moveTo>
                <a:cubicBezTo>
                  <a:pt x="10970966" y="2109000"/>
                  <a:pt x="10950753" y="2113396"/>
                  <a:pt x="10933170" y="2122189"/>
                </a:cubicBezTo>
                <a:cubicBezTo>
                  <a:pt x="10915586" y="2130979"/>
                  <a:pt x="10902933" y="2143633"/>
                  <a:pt x="10895209" y="2160148"/>
                </a:cubicBezTo>
                <a:cubicBezTo>
                  <a:pt x="10887486" y="2176664"/>
                  <a:pt x="10883624" y="2199218"/>
                  <a:pt x="10883624" y="2227813"/>
                </a:cubicBezTo>
                <a:lnTo>
                  <a:pt x="10883624" y="2323207"/>
                </a:lnTo>
                <a:cubicBezTo>
                  <a:pt x="10883624" y="2347528"/>
                  <a:pt x="10885350" y="2366055"/>
                  <a:pt x="10888800" y="2378792"/>
                </a:cubicBezTo>
                <a:cubicBezTo>
                  <a:pt x="10892251" y="2391526"/>
                  <a:pt x="10898454" y="2403195"/>
                  <a:pt x="10907411" y="2413793"/>
                </a:cubicBezTo>
                <a:cubicBezTo>
                  <a:pt x="10916367" y="2424392"/>
                  <a:pt x="10928897" y="2432734"/>
                  <a:pt x="10945001" y="2438812"/>
                </a:cubicBezTo>
                <a:cubicBezTo>
                  <a:pt x="10961106" y="2444893"/>
                  <a:pt x="10979676" y="2447934"/>
                  <a:pt x="11000710" y="2447934"/>
                </a:cubicBezTo>
                <a:cubicBezTo>
                  <a:pt x="11022401" y="2447934"/>
                  <a:pt x="11040436" y="2444852"/>
                  <a:pt x="11054816" y="2438689"/>
                </a:cubicBezTo>
                <a:cubicBezTo>
                  <a:pt x="11069194" y="2432527"/>
                  <a:pt x="11081068" y="2423283"/>
                  <a:pt x="11090434" y="2410958"/>
                </a:cubicBezTo>
                <a:cubicBezTo>
                  <a:pt x="11099801" y="2398635"/>
                  <a:pt x="11105758" y="2387048"/>
                  <a:pt x="11108305" y="2376202"/>
                </a:cubicBezTo>
                <a:cubicBezTo>
                  <a:pt x="11110852" y="2365356"/>
                  <a:pt x="11112126" y="2349829"/>
                  <a:pt x="11112126" y="2329614"/>
                </a:cubicBezTo>
                <a:lnTo>
                  <a:pt x="11112126" y="2305458"/>
                </a:lnTo>
                <a:lnTo>
                  <a:pt x="11017718" y="2305458"/>
                </a:lnTo>
                <a:lnTo>
                  <a:pt x="11017718" y="2348595"/>
                </a:lnTo>
                <a:cubicBezTo>
                  <a:pt x="11017718" y="2364863"/>
                  <a:pt x="11016444" y="2375833"/>
                  <a:pt x="11013897" y="2381502"/>
                </a:cubicBezTo>
                <a:cubicBezTo>
                  <a:pt x="11011350" y="2387171"/>
                  <a:pt x="11006297" y="2390006"/>
                  <a:pt x="10998738" y="2390006"/>
                </a:cubicBezTo>
                <a:cubicBezTo>
                  <a:pt x="10992658" y="2390006"/>
                  <a:pt x="10988549" y="2387871"/>
                  <a:pt x="10986412" y="2383597"/>
                </a:cubicBezTo>
                <a:cubicBezTo>
                  <a:pt x="10984276" y="2379326"/>
                  <a:pt x="10983208" y="2369795"/>
                  <a:pt x="10983208" y="2355005"/>
                </a:cubicBezTo>
                <a:lnTo>
                  <a:pt x="10983208" y="2284259"/>
                </a:lnTo>
                <a:lnTo>
                  <a:pt x="11112126" y="2284259"/>
                </a:lnTo>
                <a:lnTo>
                  <a:pt x="11112126" y="2240877"/>
                </a:lnTo>
                <a:cubicBezTo>
                  <a:pt x="11112126" y="2209161"/>
                  <a:pt x="11108469" y="2184551"/>
                  <a:pt x="11101157" y="2167052"/>
                </a:cubicBezTo>
                <a:cubicBezTo>
                  <a:pt x="11093844" y="2149550"/>
                  <a:pt x="11081108" y="2135498"/>
                  <a:pt x="11062950" y="2124899"/>
                </a:cubicBezTo>
                <a:cubicBezTo>
                  <a:pt x="11044791" y="2114301"/>
                  <a:pt x="11021744" y="2109000"/>
                  <a:pt x="10993808" y="2109000"/>
                </a:cubicBezTo>
                <a:close/>
                <a:moveTo>
                  <a:pt x="10864104" y="2109000"/>
                </a:moveTo>
                <a:cubicBezTo>
                  <a:pt x="10836661" y="2110813"/>
                  <a:pt x="10815709" y="2127124"/>
                  <a:pt x="10801248" y="2157930"/>
                </a:cubicBezTo>
                <a:lnTo>
                  <a:pt x="10805192" y="2114917"/>
                </a:lnTo>
                <a:lnTo>
                  <a:pt x="10705607" y="2114917"/>
                </a:lnTo>
                <a:lnTo>
                  <a:pt x="10705607" y="2442017"/>
                </a:lnTo>
                <a:lnTo>
                  <a:pt x="10805192" y="2442017"/>
                </a:lnTo>
                <a:lnTo>
                  <a:pt x="10805192" y="2312853"/>
                </a:lnTo>
                <a:cubicBezTo>
                  <a:pt x="10805192" y="2281139"/>
                  <a:pt x="10806178" y="2260882"/>
                  <a:pt x="10808150" y="2252091"/>
                </a:cubicBezTo>
                <a:cubicBezTo>
                  <a:pt x="10810122" y="2243299"/>
                  <a:pt x="10815380" y="2236440"/>
                  <a:pt x="10823926" y="2231509"/>
                </a:cubicBezTo>
                <a:cubicBezTo>
                  <a:pt x="10832470" y="2226579"/>
                  <a:pt x="10845864" y="2224114"/>
                  <a:pt x="10864104" y="2224114"/>
                </a:cubicBezTo>
                <a:close/>
                <a:moveTo>
                  <a:pt x="10565676" y="2109000"/>
                </a:moveTo>
                <a:cubicBezTo>
                  <a:pt x="10539547" y="2109000"/>
                  <a:pt x="10517362" y="2114546"/>
                  <a:pt x="10499122" y="2125640"/>
                </a:cubicBezTo>
                <a:cubicBezTo>
                  <a:pt x="10480881" y="2136731"/>
                  <a:pt x="10468967" y="2149343"/>
                  <a:pt x="10463380" y="2163475"/>
                </a:cubicBezTo>
                <a:cubicBezTo>
                  <a:pt x="10457792" y="2177608"/>
                  <a:pt x="10454999" y="2198560"/>
                  <a:pt x="10454999" y="2226332"/>
                </a:cubicBezTo>
                <a:lnTo>
                  <a:pt x="10454999" y="2319263"/>
                </a:lnTo>
                <a:cubicBezTo>
                  <a:pt x="10454999" y="2351144"/>
                  <a:pt x="10458409" y="2375750"/>
                  <a:pt x="10465228" y="2393089"/>
                </a:cubicBezTo>
                <a:cubicBezTo>
                  <a:pt x="10472048" y="2410424"/>
                  <a:pt x="10483675" y="2423899"/>
                  <a:pt x="10500108" y="2433513"/>
                </a:cubicBezTo>
                <a:cubicBezTo>
                  <a:pt x="10516540" y="2443126"/>
                  <a:pt x="10538808" y="2447934"/>
                  <a:pt x="10566908" y="2447934"/>
                </a:cubicBezTo>
                <a:cubicBezTo>
                  <a:pt x="10588928" y="2447934"/>
                  <a:pt x="10607416" y="2444441"/>
                  <a:pt x="10622370" y="2437457"/>
                </a:cubicBezTo>
                <a:cubicBezTo>
                  <a:pt x="10637324" y="2430474"/>
                  <a:pt x="10649444" y="2420121"/>
                  <a:pt x="10658728" y="2406398"/>
                </a:cubicBezTo>
                <a:cubicBezTo>
                  <a:pt x="10668013" y="2392676"/>
                  <a:pt x="10673518" y="2379285"/>
                  <a:pt x="10675244" y="2366220"/>
                </a:cubicBezTo>
                <a:cubicBezTo>
                  <a:pt x="10676969" y="2353156"/>
                  <a:pt x="10677914" y="2333558"/>
                  <a:pt x="10678078" y="2307429"/>
                </a:cubicBezTo>
                <a:lnTo>
                  <a:pt x="10589340" y="2307429"/>
                </a:lnTo>
                <a:lnTo>
                  <a:pt x="10589340" y="2346378"/>
                </a:lnTo>
                <a:cubicBezTo>
                  <a:pt x="10589340" y="2363302"/>
                  <a:pt x="10588148" y="2374807"/>
                  <a:pt x="10585766" y="2380885"/>
                </a:cubicBezTo>
                <a:cubicBezTo>
                  <a:pt x="10583382" y="2386966"/>
                  <a:pt x="10578822" y="2390006"/>
                  <a:pt x="10572084" y="2390006"/>
                </a:cubicBezTo>
                <a:cubicBezTo>
                  <a:pt x="10566333" y="2390006"/>
                  <a:pt x="10561978" y="2387089"/>
                  <a:pt x="10559020" y="2381255"/>
                </a:cubicBezTo>
                <a:cubicBezTo>
                  <a:pt x="10556062" y="2375423"/>
                  <a:pt x="10554584" y="2366671"/>
                  <a:pt x="10554584" y="2355005"/>
                </a:cubicBezTo>
                <a:lnTo>
                  <a:pt x="10554584" y="2200698"/>
                </a:lnTo>
                <a:cubicBezTo>
                  <a:pt x="10554584" y="2186401"/>
                  <a:pt x="10555570" y="2177197"/>
                  <a:pt x="10557542" y="2173089"/>
                </a:cubicBezTo>
                <a:cubicBezTo>
                  <a:pt x="10559514" y="2168981"/>
                  <a:pt x="10563375" y="2166926"/>
                  <a:pt x="10569127" y="2166926"/>
                </a:cubicBezTo>
                <a:cubicBezTo>
                  <a:pt x="10574878" y="2166926"/>
                  <a:pt x="10578822" y="2169269"/>
                  <a:pt x="10580958" y="2173953"/>
                </a:cubicBezTo>
                <a:cubicBezTo>
                  <a:pt x="10583095" y="2178635"/>
                  <a:pt x="10584163" y="2187552"/>
                  <a:pt x="10584163" y="2200698"/>
                </a:cubicBezTo>
                <a:lnTo>
                  <a:pt x="10584163" y="2238410"/>
                </a:lnTo>
                <a:lnTo>
                  <a:pt x="10678078" y="2238410"/>
                </a:lnTo>
                <a:cubicBezTo>
                  <a:pt x="10678078" y="2207681"/>
                  <a:pt x="10675038" y="2183935"/>
                  <a:pt x="10668958" y="2167175"/>
                </a:cubicBezTo>
                <a:cubicBezTo>
                  <a:pt x="10662878" y="2150411"/>
                  <a:pt x="10650635" y="2136527"/>
                  <a:pt x="10632230" y="2125515"/>
                </a:cubicBezTo>
                <a:cubicBezTo>
                  <a:pt x="10613824" y="2114505"/>
                  <a:pt x="10591640" y="2109000"/>
                  <a:pt x="10565676" y="2109000"/>
                </a:cubicBezTo>
                <a:close/>
                <a:moveTo>
                  <a:pt x="10229747" y="2109000"/>
                </a:moveTo>
                <a:cubicBezTo>
                  <a:pt x="10207892" y="2109000"/>
                  <a:pt x="10188706" y="2112369"/>
                  <a:pt x="10172190" y="2119106"/>
                </a:cubicBezTo>
                <a:cubicBezTo>
                  <a:pt x="10155675" y="2125844"/>
                  <a:pt x="10143967" y="2135418"/>
                  <a:pt x="10137065" y="2147825"/>
                </a:cubicBezTo>
                <a:cubicBezTo>
                  <a:pt x="10130163" y="2160232"/>
                  <a:pt x="10126712" y="2179499"/>
                  <a:pt x="10126712" y="2205628"/>
                </a:cubicBezTo>
                <a:cubicBezTo>
                  <a:pt x="10126712" y="2224032"/>
                  <a:pt x="10129916" y="2239931"/>
                  <a:pt x="10136325" y="2253325"/>
                </a:cubicBezTo>
                <a:cubicBezTo>
                  <a:pt x="10142734" y="2266716"/>
                  <a:pt x="10160564" y="2281630"/>
                  <a:pt x="10189815" y="2298063"/>
                </a:cubicBezTo>
                <a:cubicBezTo>
                  <a:pt x="10224653" y="2317456"/>
                  <a:pt x="10243962" y="2329121"/>
                  <a:pt x="10247742" y="2333065"/>
                </a:cubicBezTo>
                <a:cubicBezTo>
                  <a:pt x="10251357" y="2337009"/>
                  <a:pt x="10253164" y="2346787"/>
                  <a:pt x="10253164" y="2362400"/>
                </a:cubicBezTo>
                <a:cubicBezTo>
                  <a:pt x="10253164" y="2373739"/>
                  <a:pt x="10251768" y="2381175"/>
                  <a:pt x="10248974" y="2384706"/>
                </a:cubicBezTo>
                <a:cubicBezTo>
                  <a:pt x="10246181" y="2388239"/>
                  <a:pt x="10241251" y="2390006"/>
                  <a:pt x="10234184" y="2390006"/>
                </a:cubicBezTo>
                <a:cubicBezTo>
                  <a:pt x="10227611" y="2390006"/>
                  <a:pt x="10223215" y="2387378"/>
                  <a:pt x="10220996" y="2382120"/>
                </a:cubicBezTo>
                <a:cubicBezTo>
                  <a:pt x="10218778" y="2376859"/>
                  <a:pt x="10217669" y="2365439"/>
                  <a:pt x="10217669" y="2347855"/>
                </a:cubicBezTo>
                <a:lnTo>
                  <a:pt x="10217669" y="2327151"/>
                </a:lnTo>
                <a:lnTo>
                  <a:pt x="10129424" y="2327151"/>
                </a:lnTo>
                <a:lnTo>
                  <a:pt x="10129424" y="2342926"/>
                </a:lnTo>
                <a:cubicBezTo>
                  <a:pt x="10129424" y="2370206"/>
                  <a:pt x="10132792" y="2390581"/>
                  <a:pt x="10139530" y="2404056"/>
                </a:cubicBezTo>
                <a:cubicBezTo>
                  <a:pt x="10146268" y="2417531"/>
                  <a:pt x="10158633" y="2428215"/>
                  <a:pt x="10176628" y="2436102"/>
                </a:cubicBezTo>
                <a:cubicBezTo>
                  <a:pt x="10194622" y="2443990"/>
                  <a:pt x="10216272" y="2447934"/>
                  <a:pt x="10241579" y="2447934"/>
                </a:cubicBezTo>
                <a:cubicBezTo>
                  <a:pt x="10264422" y="2447934"/>
                  <a:pt x="10283936" y="2444276"/>
                  <a:pt x="10300122" y="2436963"/>
                </a:cubicBezTo>
                <a:cubicBezTo>
                  <a:pt x="10316309" y="2429651"/>
                  <a:pt x="10327853" y="2419215"/>
                  <a:pt x="10334754" y="2405659"/>
                </a:cubicBezTo>
                <a:cubicBezTo>
                  <a:pt x="10341656" y="2392101"/>
                  <a:pt x="10345108" y="2372013"/>
                  <a:pt x="10345108" y="2345392"/>
                </a:cubicBezTo>
                <a:cubicBezTo>
                  <a:pt x="10345108" y="2321564"/>
                  <a:pt x="10340589" y="2303405"/>
                  <a:pt x="10331550" y="2290916"/>
                </a:cubicBezTo>
                <a:cubicBezTo>
                  <a:pt x="10322512" y="2278427"/>
                  <a:pt x="10303532" y="2265114"/>
                  <a:pt x="10274610" y="2250982"/>
                </a:cubicBezTo>
                <a:cubicBezTo>
                  <a:pt x="10252918" y="2240302"/>
                  <a:pt x="10238580" y="2232166"/>
                  <a:pt x="10231596" y="2226579"/>
                </a:cubicBezTo>
                <a:cubicBezTo>
                  <a:pt x="10224612" y="2220993"/>
                  <a:pt x="10220422" y="2215858"/>
                  <a:pt x="10219024" y="2211173"/>
                </a:cubicBezTo>
                <a:cubicBezTo>
                  <a:pt x="10217628" y="2206489"/>
                  <a:pt x="10216929" y="2199136"/>
                  <a:pt x="10216929" y="2189111"/>
                </a:cubicBezTo>
                <a:cubicBezTo>
                  <a:pt x="10216929" y="2181716"/>
                  <a:pt x="10218327" y="2176172"/>
                  <a:pt x="10221120" y="2172473"/>
                </a:cubicBezTo>
                <a:cubicBezTo>
                  <a:pt x="10223914" y="2168777"/>
                  <a:pt x="10228104" y="2166926"/>
                  <a:pt x="10233691" y="2166926"/>
                </a:cubicBezTo>
                <a:cubicBezTo>
                  <a:pt x="10240593" y="2166926"/>
                  <a:pt x="10244907" y="2168939"/>
                  <a:pt x="10246632" y="2172966"/>
                </a:cubicBezTo>
                <a:cubicBezTo>
                  <a:pt x="10248358" y="2176992"/>
                  <a:pt x="10249220" y="2186564"/>
                  <a:pt x="10249220" y="2201684"/>
                </a:cubicBezTo>
                <a:lnTo>
                  <a:pt x="10249220" y="2219432"/>
                </a:lnTo>
                <a:lnTo>
                  <a:pt x="10337466" y="2219432"/>
                </a:lnTo>
                <a:lnTo>
                  <a:pt x="10337466" y="2200450"/>
                </a:lnTo>
                <a:cubicBezTo>
                  <a:pt x="10337466" y="2184017"/>
                  <a:pt x="10336604" y="2171939"/>
                  <a:pt x="10334878" y="2164217"/>
                </a:cubicBezTo>
                <a:cubicBezTo>
                  <a:pt x="10333152" y="2156494"/>
                  <a:pt x="10328222" y="2148111"/>
                  <a:pt x="10320088" y="2139072"/>
                </a:cubicBezTo>
                <a:cubicBezTo>
                  <a:pt x="10311954" y="2130034"/>
                  <a:pt x="10300287" y="2122764"/>
                  <a:pt x="10285086" y="2117259"/>
                </a:cubicBezTo>
                <a:cubicBezTo>
                  <a:pt x="10269886" y="2111752"/>
                  <a:pt x="10251439" y="2109000"/>
                  <a:pt x="10229747" y="2109000"/>
                </a:cubicBezTo>
                <a:close/>
                <a:moveTo>
                  <a:pt x="9394347" y="2109000"/>
                </a:moveTo>
                <a:cubicBezTo>
                  <a:pt x="9367726" y="2109000"/>
                  <a:pt x="9345870" y="2114176"/>
                  <a:pt x="9328779" y="2124531"/>
                </a:cubicBezTo>
                <a:cubicBezTo>
                  <a:pt x="9311689" y="2134884"/>
                  <a:pt x="9299857" y="2148604"/>
                  <a:pt x="9293284" y="2165694"/>
                </a:cubicBezTo>
                <a:cubicBezTo>
                  <a:pt x="9286710" y="2182784"/>
                  <a:pt x="9283424" y="2206530"/>
                  <a:pt x="9283424" y="2236933"/>
                </a:cubicBezTo>
                <a:lnTo>
                  <a:pt x="9283424" y="2320740"/>
                </a:lnTo>
                <a:cubicBezTo>
                  <a:pt x="9283424" y="2348512"/>
                  <a:pt x="9285231" y="2369341"/>
                  <a:pt x="9288847" y="2383228"/>
                </a:cubicBezTo>
                <a:cubicBezTo>
                  <a:pt x="9292462" y="2397113"/>
                  <a:pt x="9298501" y="2408947"/>
                  <a:pt x="9306964" y="2418723"/>
                </a:cubicBezTo>
                <a:cubicBezTo>
                  <a:pt x="9315427" y="2428500"/>
                  <a:pt x="9327300" y="2435813"/>
                  <a:pt x="9342583" y="2440663"/>
                </a:cubicBezTo>
                <a:cubicBezTo>
                  <a:pt x="9357866" y="2445509"/>
                  <a:pt x="9376517" y="2447934"/>
                  <a:pt x="9398538" y="2447934"/>
                </a:cubicBezTo>
                <a:cubicBezTo>
                  <a:pt x="9418258" y="2447934"/>
                  <a:pt x="9435718" y="2445099"/>
                  <a:pt x="9450918" y="2439430"/>
                </a:cubicBezTo>
                <a:cubicBezTo>
                  <a:pt x="9466119" y="2433760"/>
                  <a:pt x="9478567" y="2424968"/>
                  <a:pt x="9488262" y="2413054"/>
                </a:cubicBezTo>
                <a:cubicBezTo>
                  <a:pt x="9497958" y="2401140"/>
                  <a:pt x="9504285" y="2388322"/>
                  <a:pt x="9507243" y="2374600"/>
                </a:cubicBezTo>
                <a:cubicBezTo>
                  <a:pt x="9510201" y="2360878"/>
                  <a:pt x="9511680" y="2339310"/>
                  <a:pt x="9511680" y="2309894"/>
                </a:cubicBezTo>
                <a:lnTo>
                  <a:pt x="9511680" y="2229783"/>
                </a:lnTo>
                <a:cubicBezTo>
                  <a:pt x="9511680" y="2206612"/>
                  <a:pt x="9510078" y="2189359"/>
                  <a:pt x="9506873" y="2178021"/>
                </a:cubicBezTo>
                <a:cubicBezTo>
                  <a:pt x="9503668" y="2166682"/>
                  <a:pt x="9497711" y="2155671"/>
                  <a:pt x="9489002" y="2144990"/>
                </a:cubicBezTo>
                <a:cubicBezTo>
                  <a:pt x="9480292" y="2134308"/>
                  <a:pt x="9467926" y="2125640"/>
                  <a:pt x="9451904" y="2118985"/>
                </a:cubicBezTo>
                <a:cubicBezTo>
                  <a:pt x="9435882" y="2112328"/>
                  <a:pt x="9416696" y="2109000"/>
                  <a:pt x="9394347" y="2109000"/>
                </a:cubicBezTo>
                <a:close/>
                <a:moveTo>
                  <a:pt x="8915176" y="2109000"/>
                </a:moveTo>
                <a:cubicBezTo>
                  <a:pt x="8901537" y="2109000"/>
                  <a:pt x="8889500" y="2112004"/>
                  <a:pt x="8879065" y="2118013"/>
                </a:cubicBezTo>
                <a:cubicBezTo>
                  <a:pt x="8868630" y="2124022"/>
                  <a:pt x="8859797" y="2133035"/>
                  <a:pt x="8852566" y="2145050"/>
                </a:cubicBezTo>
                <a:lnTo>
                  <a:pt x="8854292" y="2114917"/>
                </a:lnTo>
                <a:lnTo>
                  <a:pt x="8752982" y="2114917"/>
                </a:lnTo>
                <a:lnTo>
                  <a:pt x="8752982" y="2442017"/>
                </a:lnTo>
                <a:lnTo>
                  <a:pt x="8852566" y="2442017"/>
                </a:lnTo>
                <a:lnTo>
                  <a:pt x="8852566" y="2220910"/>
                </a:lnTo>
                <a:cubicBezTo>
                  <a:pt x="8852566" y="2196260"/>
                  <a:pt x="8853470" y="2181100"/>
                  <a:pt x="8855278" y="2175431"/>
                </a:cubicBezTo>
                <a:cubicBezTo>
                  <a:pt x="8857086" y="2169761"/>
                  <a:pt x="8861522" y="2166926"/>
                  <a:pt x="8868589" y="2166926"/>
                </a:cubicBezTo>
                <a:cubicBezTo>
                  <a:pt x="8875326" y="2166926"/>
                  <a:pt x="8879434" y="2169393"/>
                  <a:pt x="8880914" y="2174321"/>
                </a:cubicBezTo>
                <a:cubicBezTo>
                  <a:pt x="8882392" y="2179251"/>
                  <a:pt x="8883132" y="2192973"/>
                  <a:pt x="8883132" y="2215486"/>
                </a:cubicBezTo>
                <a:lnTo>
                  <a:pt x="8883132" y="2442017"/>
                </a:lnTo>
                <a:lnTo>
                  <a:pt x="8982717" y="2442017"/>
                </a:lnTo>
                <a:lnTo>
                  <a:pt x="8982717" y="2212775"/>
                </a:lnTo>
                <a:cubicBezTo>
                  <a:pt x="8982717" y="2184183"/>
                  <a:pt x="8981156" y="2163765"/>
                  <a:pt x="8978033" y="2151520"/>
                </a:cubicBezTo>
                <a:cubicBezTo>
                  <a:pt x="8974911" y="2139280"/>
                  <a:pt x="8967927" y="2129132"/>
                  <a:pt x="8957081" y="2121080"/>
                </a:cubicBezTo>
                <a:cubicBezTo>
                  <a:pt x="8946235" y="2113026"/>
                  <a:pt x="8932267" y="2109000"/>
                  <a:pt x="8915176" y="2109000"/>
                </a:cubicBezTo>
                <a:close/>
                <a:moveTo>
                  <a:pt x="8051323" y="2109000"/>
                </a:moveTo>
                <a:cubicBezTo>
                  <a:pt x="8023222" y="2109000"/>
                  <a:pt x="8000380" y="2114260"/>
                  <a:pt x="7982797" y="2124776"/>
                </a:cubicBezTo>
                <a:cubicBezTo>
                  <a:pt x="7965213" y="2135295"/>
                  <a:pt x="7953504" y="2147412"/>
                  <a:pt x="7947671" y="2161134"/>
                </a:cubicBezTo>
                <a:cubicBezTo>
                  <a:pt x="7941837" y="2174855"/>
                  <a:pt x="7938920" y="2194371"/>
                  <a:pt x="7938920" y="2219677"/>
                </a:cubicBezTo>
                <a:lnTo>
                  <a:pt x="7938920" y="2241615"/>
                </a:lnTo>
                <a:lnTo>
                  <a:pt x="8032342" y="2241615"/>
                </a:lnTo>
                <a:lnTo>
                  <a:pt x="8032342" y="2207354"/>
                </a:lnTo>
                <a:cubicBezTo>
                  <a:pt x="8032342" y="2189111"/>
                  <a:pt x="8033164" y="2177815"/>
                  <a:pt x="8034807" y="2173460"/>
                </a:cubicBezTo>
                <a:cubicBezTo>
                  <a:pt x="8036450" y="2169104"/>
                  <a:pt x="8040641" y="2166926"/>
                  <a:pt x="8047379" y="2166926"/>
                </a:cubicBezTo>
                <a:cubicBezTo>
                  <a:pt x="8053294" y="2166926"/>
                  <a:pt x="8057526" y="2169514"/>
                  <a:pt x="8060073" y="2174691"/>
                </a:cubicBezTo>
                <a:cubicBezTo>
                  <a:pt x="8062620" y="2179868"/>
                  <a:pt x="8063894" y="2191003"/>
                  <a:pt x="8063894" y="2208093"/>
                </a:cubicBezTo>
                <a:cubicBezTo>
                  <a:pt x="8063894" y="2221733"/>
                  <a:pt x="8062744" y="2230771"/>
                  <a:pt x="8060443" y="2235208"/>
                </a:cubicBezTo>
                <a:cubicBezTo>
                  <a:pt x="8058142" y="2239644"/>
                  <a:pt x="8040641" y="2248272"/>
                  <a:pt x="8007939" y="2261088"/>
                </a:cubicBezTo>
                <a:cubicBezTo>
                  <a:pt x="7977374" y="2272920"/>
                  <a:pt x="7958229" y="2283273"/>
                  <a:pt x="7950506" y="2292147"/>
                </a:cubicBezTo>
                <a:cubicBezTo>
                  <a:pt x="7942782" y="2301023"/>
                  <a:pt x="7938920" y="2317700"/>
                  <a:pt x="7938920" y="2342186"/>
                </a:cubicBezTo>
                <a:lnTo>
                  <a:pt x="7938920" y="2369055"/>
                </a:lnTo>
                <a:cubicBezTo>
                  <a:pt x="7938920" y="2402086"/>
                  <a:pt x="7946192" y="2423488"/>
                  <a:pt x="7960735" y="2433268"/>
                </a:cubicBezTo>
                <a:cubicBezTo>
                  <a:pt x="7975278" y="2443043"/>
                  <a:pt x="7991260" y="2447934"/>
                  <a:pt x="8008679" y="2447934"/>
                </a:cubicBezTo>
                <a:cubicBezTo>
                  <a:pt x="8021990" y="2447934"/>
                  <a:pt x="8033452" y="2445012"/>
                  <a:pt x="8043065" y="2439167"/>
                </a:cubicBezTo>
                <a:cubicBezTo>
                  <a:pt x="8052678" y="2433325"/>
                  <a:pt x="8060525" y="2424556"/>
                  <a:pt x="8066605" y="2412868"/>
                </a:cubicBezTo>
                <a:lnTo>
                  <a:pt x="8066605" y="2442017"/>
                </a:lnTo>
                <a:lnTo>
                  <a:pt x="8163478" y="2442017"/>
                </a:lnTo>
                <a:lnTo>
                  <a:pt x="8163478" y="2277852"/>
                </a:lnTo>
                <a:cubicBezTo>
                  <a:pt x="8163478" y="2223787"/>
                  <a:pt x="8161753" y="2188086"/>
                  <a:pt x="8158302" y="2170747"/>
                </a:cubicBezTo>
                <a:cubicBezTo>
                  <a:pt x="8154851" y="2153412"/>
                  <a:pt x="8144581" y="2138787"/>
                  <a:pt x="8127490" y="2126872"/>
                </a:cubicBezTo>
                <a:cubicBezTo>
                  <a:pt x="8110400" y="2114958"/>
                  <a:pt x="8085010" y="2109000"/>
                  <a:pt x="8051323" y="2109000"/>
                </a:cubicBezTo>
                <a:close/>
                <a:moveTo>
                  <a:pt x="7127398" y="2109000"/>
                </a:moveTo>
                <a:cubicBezTo>
                  <a:pt x="7099297" y="2109000"/>
                  <a:pt x="7076455" y="2114260"/>
                  <a:pt x="7058871" y="2124776"/>
                </a:cubicBezTo>
                <a:cubicBezTo>
                  <a:pt x="7041288" y="2135295"/>
                  <a:pt x="7029580" y="2147412"/>
                  <a:pt x="7023746" y="2161134"/>
                </a:cubicBezTo>
                <a:cubicBezTo>
                  <a:pt x="7017912" y="2174855"/>
                  <a:pt x="7014995" y="2194371"/>
                  <a:pt x="7014995" y="2219677"/>
                </a:cubicBezTo>
                <a:lnTo>
                  <a:pt x="7014995" y="2241615"/>
                </a:lnTo>
                <a:lnTo>
                  <a:pt x="7108417" y="2241615"/>
                </a:lnTo>
                <a:lnTo>
                  <a:pt x="7108417" y="2207354"/>
                </a:lnTo>
                <a:cubicBezTo>
                  <a:pt x="7108417" y="2189111"/>
                  <a:pt x="7109239" y="2177815"/>
                  <a:pt x="7110882" y="2173460"/>
                </a:cubicBezTo>
                <a:cubicBezTo>
                  <a:pt x="7112526" y="2169104"/>
                  <a:pt x="7116716" y="2166926"/>
                  <a:pt x="7123454" y="2166926"/>
                </a:cubicBezTo>
                <a:cubicBezTo>
                  <a:pt x="7129369" y="2166926"/>
                  <a:pt x="7133601" y="2169514"/>
                  <a:pt x="7136148" y="2174691"/>
                </a:cubicBezTo>
                <a:cubicBezTo>
                  <a:pt x="7138695" y="2179868"/>
                  <a:pt x="7139969" y="2191003"/>
                  <a:pt x="7139969" y="2208093"/>
                </a:cubicBezTo>
                <a:cubicBezTo>
                  <a:pt x="7139969" y="2221733"/>
                  <a:pt x="7138819" y="2230771"/>
                  <a:pt x="7136518" y="2235208"/>
                </a:cubicBezTo>
                <a:cubicBezTo>
                  <a:pt x="7134217" y="2239644"/>
                  <a:pt x="7116716" y="2248272"/>
                  <a:pt x="7084014" y="2261088"/>
                </a:cubicBezTo>
                <a:cubicBezTo>
                  <a:pt x="7053449" y="2272920"/>
                  <a:pt x="7034304" y="2283273"/>
                  <a:pt x="7026580" y="2292147"/>
                </a:cubicBezTo>
                <a:cubicBezTo>
                  <a:pt x="7018857" y="2301023"/>
                  <a:pt x="7014995" y="2317700"/>
                  <a:pt x="7014995" y="2342186"/>
                </a:cubicBezTo>
                <a:lnTo>
                  <a:pt x="7014995" y="2369055"/>
                </a:lnTo>
                <a:cubicBezTo>
                  <a:pt x="7014995" y="2402086"/>
                  <a:pt x="7022267" y="2423488"/>
                  <a:pt x="7036810" y="2433268"/>
                </a:cubicBezTo>
                <a:cubicBezTo>
                  <a:pt x="7051353" y="2443043"/>
                  <a:pt x="7067335" y="2447934"/>
                  <a:pt x="7084754" y="2447934"/>
                </a:cubicBezTo>
                <a:cubicBezTo>
                  <a:pt x="7098064" y="2447934"/>
                  <a:pt x="7109527" y="2445012"/>
                  <a:pt x="7119140" y="2439167"/>
                </a:cubicBezTo>
                <a:cubicBezTo>
                  <a:pt x="7128753" y="2433325"/>
                  <a:pt x="7136600" y="2424556"/>
                  <a:pt x="7142680" y="2412868"/>
                </a:cubicBezTo>
                <a:lnTo>
                  <a:pt x="7142680" y="2442017"/>
                </a:lnTo>
                <a:lnTo>
                  <a:pt x="7239553" y="2442017"/>
                </a:lnTo>
                <a:lnTo>
                  <a:pt x="7239553" y="2277852"/>
                </a:lnTo>
                <a:cubicBezTo>
                  <a:pt x="7239553" y="2223787"/>
                  <a:pt x="7237828" y="2188086"/>
                  <a:pt x="7234377" y="2170747"/>
                </a:cubicBezTo>
                <a:cubicBezTo>
                  <a:pt x="7230926" y="2153412"/>
                  <a:pt x="7220655" y="2138787"/>
                  <a:pt x="7203565" y="2126872"/>
                </a:cubicBezTo>
                <a:cubicBezTo>
                  <a:pt x="7186475" y="2114958"/>
                  <a:pt x="7161085" y="2109000"/>
                  <a:pt x="7127398" y="2109000"/>
                </a:cubicBezTo>
                <a:close/>
                <a:moveTo>
                  <a:pt x="6476777" y="2109000"/>
                </a:moveTo>
                <a:cubicBezTo>
                  <a:pt x="6463137" y="2109000"/>
                  <a:pt x="6451100" y="2112004"/>
                  <a:pt x="6440665" y="2118013"/>
                </a:cubicBezTo>
                <a:cubicBezTo>
                  <a:pt x="6430230" y="2124022"/>
                  <a:pt x="6421397" y="2133035"/>
                  <a:pt x="6414167" y="2145050"/>
                </a:cubicBezTo>
                <a:lnTo>
                  <a:pt x="6415892" y="2114917"/>
                </a:lnTo>
                <a:lnTo>
                  <a:pt x="6314582" y="2114917"/>
                </a:lnTo>
                <a:lnTo>
                  <a:pt x="6314582" y="2442017"/>
                </a:lnTo>
                <a:lnTo>
                  <a:pt x="6414167" y="2442017"/>
                </a:lnTo>
                <a:lnTo>
                  <a:pt x="6414167" y="2220910"/>
                </a:lnTo>
                <a:cubicBezTo>
                  <a:pt x="6414167" y="2196260"/>
                  <a:pt x="6415071" y="2181100"/>
                  <a:pt x="6416878" y="2175431"/>
                </a:cubicBezTo>
                <a:cubicBezTo>
                  <a:pt x="6418686" y="2169761"/>
                  <a:pt x="6423123" y="2166926"/>
                  <a:pt x="6430189" y="2166926"/>
                </a:cubicBezTo>
                <a:cubicBezTo>
                  <a:pt x="6436927" y="2166926"/>
                  <a:pt x="6441035" y="2169393"/>
                  <a:pt x="6442514" y="2174321"/>
                </a:cubicBezTo>
                <a:cubicBezTo>
                  <a:pt x="6443993" y="2179251"/>
                  <a:pt x="6444732" y="2192973"/>
                  <a:pt x="6444732" y="2215486"/>
                </a:cubicBezTo>
                <a:lnTo>
                  <a:pt x="6444732" y="2442017"/>
                </a:lnTo>
                <a:lnTo>
                  <a:pt x="6544317" y="2442017"/>
                </a:lnTo>
                <a:lnTo>
                  <a:pt x="6544317" y="2212775"/>
                </a:lnTo>
                <a:cubicBezTo>
                  <a:pt x="6544317" y="2184183"/>
                  <a:pt x="6542756" y="2163765"/>
                  <a:pt x="6539633" y="2151520"/>
                </a:cubicBezTo>
                <a:cubicBezTo>
                  <a:pt x="6536511" y="2139280"/>
                  <a:pt x="6529527" y="2129132"/>
                  <a:pt x="6518681" y="2121080"/>
                </a:cubicBezTo>
                <a:cubicBezTo>
                  <a:pt x="6507835" y="2113026"/>
                  <a:pt x="6493867" y="2109000"/>
                  <a:pt x="6476777" y="2109000"/>
                </a:cubicBezTo>
                <a:close/>
                <a:moveTo>
                  <a:pt x="11406108" y="2071288"/>
                </a:moveTo>
                <a:lnTo>
                  <a:pt x="11406108" y="2122806"/>
                </a:lnTo>
                <a:lnTo>
                  <a:pt x="11384662" y="2122806"/>
                </a:lnTo>
                <a:lnTo>
                  <a:pt x="11384662" y="2174570"/>
                </a:lnTo>
                <a:lnTo>
                  <a:pt x="11406108" y="2174570"/>
                </a:lnTo>
                <a:lnTo>
                  <a:pt x="11406108" y="2340709"/>
                </a:lnTo>
                <a:cubicBezTo>
                  <a:pt x="11406108" y="2373246"/>
                  <a:pt x="11407012" y="2393909"/>
                  <a:pt x="11408820" y="2402702"/>
                </a:cubicBezTo>
                <a:cubicBezTo>
                  <a:pt x="11410627" y="2411492"/>
                  <a:pt x="11415228" y="2419298"/>
                  <a:pt x="11422623" y="2426118"/>
                </a:cubicBezTo>
                <a:cubicBezTo>
                  <a:pt x="11430018" y="2432938"/>
                  <a:pt x="11438564" y="2437294"/>
                  <a:pt x="11448259" y="2439182"/>
                </a:cubicBezTo>
                <a:cubicBezTo>
                  <a:pt x="11457954" y="2441072"/>
                  <a:pt x="11474141" y="2442017"/>
                  <a:pt x="11496818" y="2442017"/>
                </a:cubicBezTo>
                <a:lnTo>
                  <a:pt x="11536998" y="2442017"/>
                </a:lnTo>
                <a:lnTo>
                  <a:pt x="11536998" y="2389267"/>
                </a:lnTo>
                <a:cubicBezTo>
                  <a:pt x="11520729" y="2389267"/>
                  <a:pt x="11511485" y="2388034"/>
                  <a:pt x="11509267" y="2385571"/>
                </a:cubicBezTo>
                <a:cubicBezTo>
                  <a:pt x="11507048" y="2383104"/>
                  <a:pt x="11505939" y="2371108"/>
                  <a:pt x="11505939" y="2349580"/>
                </a:cubicBezTo>
                <a:lnTo>
                  <a:pt x="11505939" y="2174570"/>
                </a:lnTo>
                <a:lnTo>
                  <a:pt x="11532807" y="2174570"/>
                </a:lnTo>
                <a:lnTo>
                  <a:pt x="11532807" y="2122806"/>
                </a:lnTo>
                <a:lnTo>
                  <a:pt x="11505939" y="2122806"/>
                </a:lnTo>
                <a:lnTo>
                  <a:pt x="11505939" y="2071288"/>
                </a:lnTo>
                <a:close/>
                <a:moveTo>
                  <a:pt x="6729334" y="2071288"/>
                </a:moveTo>
                <a:lnTo>
                  <a:pt x="6729334" y="2122806"/>
                </a:lnTo>
                <a:lnTo>
                  <a:pt x="6707888" y="2122806"/>
                </a:lnTo>
                <a:lnTo>
                  <a:pt x="6707888" y="2174570"/>
                </a:lnTo>
                <a:lnTo>
                  <a:pt x="6729334" y="2174570"/>
                </a:lnTo>
                <a:lnTo>
                  <a:pt x="6729334" y="2340709"/>
                </a:lnTo>
                <a:cubicBezTo>
                  <a:pt x="6729334" y="2373246"/>
                  <a:pt x="6730237" y="2393909"/>
                  <a:pt x="6732045" y="2402702"/>
                </a:cubicBezTo>
                <a:cubicBezTo>
                  <a:pt x="6733853" y="2411492"/>
                  <a:pt x="6738454" y="2419298"/>
                  <a:pt x="6745849" y="2426118"/>
                </a:cubicBezTo>
                <a:cubicBezTo>
                  <a:pt x="6753244" y="2432938"/>
                  <a:pt x="6761789" y="2437294"/>
                  <a:pt x="6771484" y="2439182"/>
                </a:cubicBezTo>
                <a:cubicBezTo>
                  <a:pt x="6781180" y="2441072"/>
                  <a:pt x="6797367" y="2442017"/>
                  <a:pt x="6820044" y="2442017"/>
                </a:cubicBezTo>
                <a:lnTo>
                  <a:pt x="6860223" y="2442017"/>
                </a:lnTo>
                <a:lnTo>
                  <a:pt x="6860223" y="2389267"/>
                </a:lnTo>
                <a:cubicBezTo>
                  <a:pt x="6843954" y="2389267"/>
                  <a:pt x="6834711" y="2388034"/>
                  <a:pt x="6832492" y="2385571"/>
                </a:cubicBezTo>
                <a:cubicBezTo>
                  <a:pt x="6830274" y="2383104"/>
                  <a:pt x="6829165" y="2371108"/>
                  <a:pt x="6829165" y="2349580"/>
                </a:cubicBezTo>
                <a:lnTo>
                  <a:pt x="6829165" y="2174570"/>
                </a:lnTo>
                <a:lnTo>
                  <a:pt x="6856033" y="2174570"/>
                </a:lnTo>
                <a:lnTo>
                  <a:pt x="6856033" y="2122806"/>
                </a:lnTo>
                <a:lnTo>
                  <a:pt x="6829165" y="2122806"/>
                </a:lnTo>
                <a:lnTo>
                  <a:pt x="6829165" y="2071288"/>
                </a:lnTo>
                <a:close/>
                <a:moveTo>
                  <a:pt x="11937452" y="2042940"/>
                </a:moveTo>
                <a:lnTo>
                  <a:pt x="11937452" y="2135685"/>
                </a:lnTo>
                <a:cubicBezTo>
                  <a:pt x="11929072" y="2126791"/>
                  <a:pt x="11919745" y="2120118"/>
                  <a:pt x="11909475" y="2115670"/>
                </a:cubicBezTo>
                <a:cubicBezTo>
                  <a:pt x="11899204" y="2111225"/>
                  <a:pt x="11887906" y="2109000"/>
                  <a:pt x="11875582" y="2109000"/>
                </a:cubicBezTo>
                <a:cubicBezTo>
                  <a:pt x="11859642" y="2109000"/>
                  <a:pt x="11845920" y="2112985"/>
                  <a:pt x="11834416" y="2120955"/>
                </a:cubicBezTo>
                <a:cubicBezTo>
                  <a:pt x="11822914" y="2128925"/>
                  <a:pt x="11815560" y="2138170"/>
                  <a:pt x="11812355" y="2148686"/>
                </a:cubicBezTo>
                <a:cubicBezTo>
                  <a:pt x="11809151" y="2159205"/>
                  <a:pt x="11807548" y="2177033"/>
                  <a:pt x="11807548" y="2202176"/>
                </a:cubicBezTo>
                <a:lnTo>
                  <a:pt x="11807548" y="2355250"/>
                </a:lnTo>
                <a:cubicBezTo>
                  <a:pt x="11807548" y="2379408"/>
                  <a:pt x="11809151" y="2396826"/>
                  <a:pt x="11812355" y="2407507"/>
                </a:cubicBezTo>
                <a:cubicBezTo>
                  <a:pt x="11815560" y="2418189"/>
                  <a:pt x="11822832" y="2427598"/>
                  <a:pt x="11834170" y="2435731"/>
                </a:cubicBezTo>
                <a:cubicBezTo>
                  <a:pt x="11845509" y="2443865"/>
                  <a:pt x="11858902" y="2447934"/>
                  <a:pt x="11874349" y="2447934"/>
                </a:cubicBezTo>
                <a:cubicBezTo>
                  <a:pt x="11885852" y="2447934"/>
                  <a:pt x="11896863" y="2445464"/>
                  <a:pt x="11907380" y="2440524"/>
                </a:cubicBezTo>
                <a:cubicBezTo>
                  <a:pt x="11917896" y="2435584"/>
                  <a:pt x="11927922" y="2428173"/>
                  <a:pt x="11937452" y="2418293"/>
                </a:cubicBezTo>
                <a:lnTo>
                  <a:pt x="11937452" y="2442017"/>
                </a:lnTo>
                <a:lnTo>
                  <a:pt x="12037037" y="2442017"/>
                </a:lnTo>
                <a:lnTo>
                  <a:pt x="12037037" y="2042940"/>
                </a:lnTo>
                <a:close/>
                <a:moveTo>
                  <a:pt x="9991232" y="2042940"/>
                </a:moveTo>
                <a:lnTo>
                  <a:pt x="9991232" y="2094951"/>
                </a:lnTo>
                <a:lnTo>
                  <a:pt x="10093774" y="2094951"/>
                </a:lnTo>
                <a:lnTo>
                  <a:pt x="10093774" y="2042940"/>
                </a:lnTo>
                <a:close/>
                <a:moveTo>
                  <a:pt x="9146628" y="2042940"/>
                </a:moveTo>
                <a:lnTo>
                  <a:pt x="9146628" y="2135685"/>
                </a:lnTo>
                <a:cubicBezTo>
                  <a:pt x="9138247" y="2126791"/>
                  <a:pt x="9128921" y="2120118"/>
                  <a:pt x="9118650" y="2115670"/>
                </a:cubicBezTo>
                <a:cubicBezTo>
                  <a:pt x="9108380" y="2111225"/>
                  <a:pt x="9097082" y="2109000"/>
                  <a:pt x="9084757" y="2109000"/>
                </a:cubicBezTo>
                <a:cubicBezTo>
                  <a:pt x="9068817" y="2109000"/>
                  <a:pt x="9055095" y="2112985"/>
                  <a:pt x="9043592" y="2120955"/>
                </a:cubicBezTo>
                <a:cubicBezTo>
                  <a:pt x="9032089" y="2128925"/>
                  <a:pt x="9024735" y="2138170"/>
                  <a:pt x="9021530" y="2148686"/>
                </a:cubicBezTo>
                <a:cubicBezTo>
                  <a:pt x="9018326" y="2159205"/>
                  <a:pt x="9016724" y="2177033"/>
                  <a:pt x="9016724" y="2202176"/>
                </a:cubicBezTo>
                <a:lnTo>
                  <a:pt x="9016724" y="2355250"/>
                </a:lnTo>
                <a:cubicBezTo>
                  <a:pt x="9016724" y="2379408"/>
                  <a:pt x="9018326" y="2396826"/>
                  <a:pt x="9021530" y="2407507"/>
                </a:cubicBezTo>
                <a:cubicBezTo>
                  <a:pt x="9024735" y="2418189"/>
                  <a:pt x="9032007" y="2427598"/>
                  <a:pt x="9043346" y="2435731"/>
                </a:cubicBezTo>
                <a:cubicBezTo>
                  <a:pt x="9054684" y="2443865"/>
                  <a:pt x="9068078" y="2447934"/>
                  <a:pt x="9083524" y="2447934"/>
                </a:cubicBezTo>
                <a:cubicBezTo>
                  <a:pt x="9095028" y="2447934"/>
                  <a:pt x="9106038" y="2445464"/>
                  <a:pt x="9116555" y="2440524"/>
                </a:cubicBezTo>
                <a:cubicBezTo>
                  <a:pt x="9127072" y="2435584"/>
                  <a:pt x="9137096" y="2428173"/>
                  <a:pt x="9146628" y="2418293"/>
                </a:cubicBezTo>
                <a:lnTo>
                  <a:pt x="9146628" y="2442017"/>
                </a:lnTo>
                <a:lnTo>
                  <a:pt x="9246212" y="2442017"/>
                </a:lnTo>
                <a:lnTo>
                  <a:pt x="9246212" y="2042940"/>
                </a:lnTo>
                <a:close/>
                <a:moveTo>
                  <a:pt x="8610107" y="2042940"/>
                </a:moveTo>
                <a:lnTo>
                  <a:pt x="8610107" y="2094951"/>
                </a:lnTo>
                <a:lnTo>
                  <a:pt x="8712650" y="2094951"/>
                </a:lnTo>
                <a:lnTo>
                  <a:pt x="8712650" y="2042940"/>
                </a:lnTo>
                <a:close/>
                <a:moveTo>
                  <a:pt x="7419482" y="2042940"/>
                </a:moveTo>
                <a:lnTo>
                  <a:pt x="7419482" y="2442017"/>
                </a:lnTo>
                <a:lnTo>
                  <a:pt x="7522025" y="2442017"/>
                </a:lnTo>
                <a:lnTo>
                  <a:pt x="7522025" y="2042940"/>
                </a:lnTo>
                <a:close/>
                <a:moveTo>
                  <a:pt x="7276607" y="2042940"/>
                </a:moveTo>
                <a:lnTo>
                  <a:pt x="7276607" y="2442017"/>
                </a:lnTo>
                <a:lnTo>
                  <a:pt x="7379150" y="2442017"/>
                </a:lnTo>
                <a:lnTo>
                  <a:pt x="7379150" y="2042940"/>
                </a:lnTo>
                <a:close/>
                <a:moveTo>
                  <a:pt x="6876557" y="2042940"/>
                </a:moveTo>
                <a:lnTo>
                  <a:pt x="6876557" y="2094951"/>
                </a:lnTo>
                <a:lnTo>
                  <a:pt x="6979100" y="2094951"/>
                </a:lnTo>
                <a:lnTo>
                  <a:pt x="6979100" y="2042940"/>
                </a:lnTo>
                <a:close/>
                <a:moveTo>
                  <a:pt x="6581282" y="2042940"/>
                </a:moveTo>
                <a:lnTo>
                  <a:pt x="6581282" y="2094951"/>
                </a:lnTo>
                <a:lnTo>
                  <a:pt x="6683825" y="2094951"/>
                </a:lnTo>
                <a:lnTo>
                  <a:pt x="6683825" y="2042940"/>
                </a:lnTo>
                <a:close/>
                <a:moveTo>
                  <a:pt x="6174665" y="2042940"/>
                </a:moveTo>
                <a:lnTo>
                  <a:pt x="6174665" y="2442017"/>
                </a:lnTo>
                <a:lnTo>
                  <a:pt x="6278440" y="2442017"/>
                </a:lnTo>
                <a:lnTo>
                  <a:pt x="6278440" y="2042940"/>
                </a:lnTo>
                <a:close/>
                <a:moveTo>
                  <a:pt x="3389452" y="1999289"/>
                </a:moveTo>
                <a:cubicBezTo>
                  <a:pt x="3213661" y="2226183"/>
                  <a:pt x="2956336" y="2376097"/>
                  <a:pt x="2617478" y="2449030"/>
                </a:cubicBezTo>
                <a:lnTo>
                  <a:pt x="2617478" y="2776471"/>
                </a:lnTo>
                <a:lnTo>
                  <a:pt x="2686867" y="2776471"/>
                </a:lnTo>
                <a:cubicBezTo>
                  <a:pt x="2848781" y="2776471"/>
                  <a:pt x="2953157" y="2787745"/>
                  <a:pt x="2999996" y="2810297"/>
                </a:cubicBezTo>
                <a:cubicBezTo>
                  <a:pt x="3046833" y="2832848"/>
                  <a:pt x="3075457" y="2866099"/>
                  <a:pt x="3085868" y="2910047"/>
                </a:cubicBezTo>
                <a:cubicBezTo>
                  <a:pt x="3096275" y="2953994"/>
                  <a:pt x="3101479" y="3084681"/>
                  <a:pt x="3101479" y="3302107"/>
                </a:cubicBezTo>
                <a:lnTo>
                  <a:pt x="3101479" y="4807896"/>
                </a:lnTo>
                <a:lnTo>
                  <a:pt x="3802331" y="4807896"/>
                </a:lnTo>
                <a:lnTo>
                  <a:pt x="3802331" y="1999289"/>
                </a:lnTo>
                <a:close/>
                <a:moveTo>
                  <a:pt x="1630173" y="1945511"/>
                </a:moveTo>
                <a:cubicBezTo>
                  <a:pt x="1441661" y="1945511"/>
                  <a:pt x="1281194" y="1984255"/>
                  <a:pt x="1148772" y="2061740"/>
                </a:cubicBezTo>
                <a:cubicBezTo>
                  <a:pt x="1016351" y="2139227"/>
                  <a:pt x="927877" y="2242157"/>
                  <a:pt x="883351" y="2370531"/>
                </a:cubicBezTo>
                <a:cubicBezTo>
                  <a:pt x="838825" y="2498904"/>
                  <a:pt x="816562" y="2692042"/>
                  <a:pt x="816562" y="2949947"/>
                </a:cubicBezTo>
                <a:lnTo>
                  <a:pt x="816562" y="3930097"/>
                </a:lnTo>
                <a:cubicBezTo>
                  <a:pt x="816562" y="4127861"/>
                  <a:pt x="830440" y="4272137"/>
                  <a:pt x="858197" y="4362925"/>
                </a:cubicBezTo>
                <a:cubicBezTo>
                  <a:pt x="885953" y="4453710"/>
                  <a:pt x="932792" y="4540162"/>
                  <a:pt x="998714" y="4622273"/>
                </a:cubicBezTo>
                <a:cubicBezTo>
                  <a:pt x="1064636" y="4704388"/>
                  <a:pt x="1153109" y="4764816"/>
                  <a:pt x="1264135" y="4803559"/>
                </a:cubicBezTo>
                <a:cubicBezTo>
                  <a:pt x="1375161" y="4842300"/>
                  <a:pt x="1514521" y="4861672"/>
                  <a:pt x="1682216" y="4861672"/>
                </a:cubicBezTo>
                <a:cubicBezTo>
                  <a:pt x="1809433" y="4861672"/>
                  <a:pt x="1924507" y="4843168"/>
                  <a:pt x="2027437" y="4806159"/>
                </a:cubicBezTo>
                <a:cubicBezTo>
                  <a:pt x="2130367" y="4769152"/>
                  <a:pt x="2218263" y="4708433"/>
                  <a:pt x="2291126" y="4624009"/>
                </a:cubicBezTo>
                <a:cubicBezTo>
                  <a:pt x="2363985" y="4539582"/>
                  <a:pt x="2411982" y="4448797"/>
                  <a:pt x="2435110" y="4351648"/>
                </a:cubicBezTo>
                <a:cubicBezTo>
                  <a:pt x="2458240" y="4254500"/>
                  <a:pt x="2469808" y="4099528"/>
                  <a:pt x="2469808" y="3886726"/>
                </a:cubicBezTo>
                <a:lnTo>
                  <a:pt x="2469808" y="2949947"/>
                </a:lnTo>
                <a:cubicBezTo>
                  <a:pt x="2469808" y="2737148"/>
                  <a:pt x="2459108" y="2582174"/>
                  <a:pt x="2437713" y="2485026"/>
                </a:cubicBezTo>
                <a:cubicBezTo>
                  <a:pt x="2416318" y="2387879"/>
                  <a:pt x="2375549" y="2300561"/>
                  <a:pt x="2315410" y="2223075"/>
                </a:cubicBezTo>
                <a:cubicBezTo>
                  <a:pt x="2255273" y="2145588"/>
                  <a:pt x="2164487" y="2079955"/>
                  <a:pt x="2043050" y="2026177"/>
                </a:cubicBezTo>
                <a:cubicBezTo>
                  <a:pt x="1921616" y="1972401"/>
                  <a:pt x="1783990" y="1945511"/>
                  <a:pt x="1630173" y="1945511"/>
                </a:cubicBezTo>
                <a:close/>
                <a:moveTo>
                  <a:pt x="0" y="0"/>
                </a:moveTo>
                <a:lnTo>
                  <a:pt x="12258961" y="0"/>
                </a:lnTo>
                <a:lnTo>
                  <a:pt x="12258961" y="32400000"/>
                </a:lnTo>
                <a:lnTo>
                  <a:pt x="0" y="32400000"/>
                </a:lnTo>
                <a:close/>
              </a:path>
            </a:pathLst>
          </a:cu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KZ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FF6834-F004-74E8-40B1-AB394F0BE699}"/>
              </a:ext>
            </a:extLst>
          </p:cNvPr>
          <p:cNvSpPr txBox="1"/>
          <p:nvPr/>
        </p:nvSpPr>
        <p:spPr>
          <a:xfrm>
            <a:off x="533256" y="0"/>
            <a:ext cx="110585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>
                <a:latin typeface="Impact" panose="020B0806030902050204" pitchFamily="34" charset="0"/>
              </a:rPr>
              <a:t>HOW DOES IT WORK?</a:t>
            </a:r>
            <a:endParaRPr lang="ru-KZ" sz="8000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28670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901F3AE-6728-A4FE-4856-9D380711F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Полилиния: фигура 5">
            <a:extLst>
              <a:ext uri="{FF2B5EF4-FFF2-40B4-BE49-F238E27FC236}">
                <a16:creationId xmlns:a16="http://schemas.microsoft.com/office/drawing/2014/main" id="{A1695F26-02FD-5B0E-393E-A638AB6F7582}"/>
              </a:ext>
            </a:extLst>
          </p:cNvPr>
          <p:cNvSpPr/>
          <p:nvPr/>
        </p:nvSpPr>
        <p:spPr>
          <a:xfrm>
            <a:off x="0" y="-21600000"/>
            <a:ext cx="12258961" cy="32400000"/>
          </a:xfrm>
          <a:custGeom>
            <a:avLst/>
            <a:gdLst/>
            <a:ahLst/>
            <a:cxnLst/>
            <a:rect l="l" t="t" r="r" b="b"/>
            <a:pathLst>
              <a:path w="12258961" h="32400000">
                <a:moveTo>
                  <a:pt x="8359455" y="26976045"/>
                </a:moveTo>
                <a:lnTo>
                  <a:pt x="8359455" y="27043338"/>
                </a:lnTo>
                <a:cubicBezTo>
                  <a:pt x="8359455" y="27059772"/>
                  <a:pt x="8358510" y="27069919"/>
                  <a:pt x="8356620" y="27073781"/>
                </a:cubicBezTo>
                <a:cubicBezTo>
                  <a:pt x="8354730" y="27077643"/>
                  <a:pt x="8350663" y="27079573"/>
                  <a:pt x="8344418" y="27079573"/>
                </a:cubicBezTo>
                <a:cubicBezTo>
                  <a:pt x="8337845" y="27079573"/>
                  <a:pt x="8333450" y="27077108"/>
                  <a:pt x="8331231" y="27072178"/>
                </a:cubicBezTo>
                <a:cubicBezTo>
                  <a:pt x="8329012" y="27067248"/>
                  <a:pt x="8327903" y="27056321"/>
                  <a:pt x="8327903" y="27039394"/>
                </a:cubicBezTo>
                <a:cubicBezTo>
                  <a:pt x="8327903" y="27024604"/>
                  <a:pt x="8329177" y="27013266"/>
                  <a:pt x="8331724" y="27005378"/>
                </a:cubicBezTo>
                <a:cubicBezTo>
                  <a:pt x="8334271" y="26997490"/>
                  <a:pt x="8343515" y="26987712"/>
                  <a:pt x="8359455" y="26976045"/>
                </a:cubicBezTo>
                <a:close/>
                <a:moveTo>
                  <a:pt x="10083884" y="26856494"/>
                </a:moveTo>
                <a:cubicBezTo>
                  <a:pt x="10089800" y="26856494"/>
                  <a:pt x="10093662" y="26858671"/>
                  <a:pt x="10095470" y="26863026"/>
                </a:cubicBezTo>
                <a:cubicBezTo>
                  <a:pt x="10097277" y="26867381"/>
                  <a:pt x="10098181" y="26877939"/>
                  <a:pt x="10098181" y="26894701"/>
                </a:cubicBezTo>
                <a:lnTo>
                  <a:pt x="10098181" y="27045557"/>
                </a:lnTo>
                <a:cubicBezTo>
                  <a:pt x="10098181" y="27059689"/>
                  <a:pt x="10097236" y="27068892"/>
                  <a:pt x="10095346" y="27073164"/>
                </a:cubicBezTo>
                <a:cubicBezTo>
                  <a:pt x="10093456" y="27077437"/>
                  <a:pt x="10089554" y="27079573"/>
                  <a:pt x="10083638" y="27079573"/>
                </a:cubicBezTo>
                <a:cubicBezTo>
                  <a:pt x="10077886" y="27079573"/>
                  <a:pt x="10074024" y="27077232"/>
                  <a:pt x="10072052" y="27072548"/>
                </a:cubicBezTo>
                <a:cubicBezTo>
                  <a:pt x="10070080" y="27067865"/>
                  <a:pt x="10069094" y="27057800"/>
                  <a:pt x="10069094" y="27042352"/>
                </a:cubicBezTo>
                <a:lnTo>
                  <a:pt x="10069094" y="26894701"/>
                </a:lnTo>
                <a:cubicBezTo>
                  <a:pt x="10069094" y="26877939"/>
                  <a:pt x="10070080" y="26867381"/>
                  <a:pt x="10072052" y="26863026"/>
                </a:cubicBezTo>
                <a:cubicBezTo>
                  <a:pt x="10074024" y="26858671"/>
                  <a:pt x="10077968" y="26856494"/>
                  <a:pt x="10083884" y="26856494"/>
                </a:cubicBezTo>
                <a:close/>
                <a:moveTo>
                  <a:pt x="9303327" y="26856494"/>
                </a:moveTo>
                <a:cubicBezTo>
                  <a:pt x="9308914" y="26856494"/>
                  <a:pt x="9312612" y="26858959"/>
                  <a:pt x="9314420" y="26863889"/>
                </a:cubicBezTo>
                <a:cubicBezTo>
                  <a:pt x="9316227" y="26868819"/>
                  <a:pt x="9317131" y="26879747"/>
                  <a:pt x="9317131" y="26896673"/>
                </a:cubicBezTo>
                <a:lnTo>
                  <a:pt x="9317131" y="26920583"/>
                </a:lnTo>
                <a:lnTo>
                  <a:pt x="9288044" y="26920583"/>
                </a:lnTo>
                <a:lnTo>
                  <a:pt x="9288044" y="26896673"/>
                </a:lnTo>
                <a:cubicBezTo>
                  <a:pt x="9288044" y="26878268"/>
                  <a:pt x="9288866" y="26866970"/>
                  <a:pt x="9290510" y="26862779"/>
                </a:cubicBezTo>
                <a:cubicBezTo>
                  <a:pt x="9292153" y="26858589"/>
                  <a:pt x="9296425" y="26856494"/>
                  <a:pt x="9303327" y="26856494"/>
                </a:cubicBezTo>
                <a:close/>
                <a:moveTo>
                  <a:pt x="8836602" y="26856494"/>
                </a:moveTo>
                <a:cubicBezTo>
                  <a:pt x="8842190" y="26856494"/>
                  <a:pt x="8845887" y="26858959"/>
                  <a:pt x="8847694" y="26863889"/>
                </a:cubicBezTo>
                <a:cubicBezTo>
                  <a:pt x="8849502" y="26868819"/>
                  <a:pt x="8850406" y="26879747"/>
                  <a:pt x="8850406" y="26896673"/>
                </a:cubicBezTo>
                <a:lnTo>
                  <a:pt x="8850406" y="26920583"/>
                </a:lnTo>
                <a:lnTo>
                  <a:pt x="8821320" y="26920583"/>
                </a:lnTo>
                <a:lnTo>
                  <a:pt x="8821320" y="26896673"/>
                </a:lnTo>
                <a:cubicBezTo>
                  <a:pt x="8821320" y="26878268"/>
                  <a:pt x="8822141" y="26866970"/>
                  <a:pt x="8823784" y="26862779"/>
                </a:cubicBezTo>
                <a:cubicBezTo>
                  <a:pt x="8825428" y="26858589"/>
                  <a:pt x="8829700" y="26856494"/>
                  <a:pt x="8836602" y="26856494"/>
                </a:cubicBezTo>
                <a:close/>
                <a:moveTo>
                  <a:pt x="7826459" y="26856494"/>
                </a:moveTo>
                <a:cubicBezTo>
                  <a:pt x="7832376" y="26856494"/>
                  <a:pt x="7836237" y="26858671"/>
                  <a:pt x="7838045" y="26863026"/>
                </a:cubicBezTo>
                <a:cubicBezTo>
                  <a:pt x="7839852" y="26867381"/>
                  <a:pt x="7840756" y="26877939"/>
                  <a:pt x="7840756" y="26894701"/>
                </a:cubicBezTo>
                <a:lnTo>
                  <a:pt x="7840756" y="27045557"/>
                </a:lnTo>
                <a:cubicBezTo>
                  <a:pt x="7840756" y="27059689"/>
                  <a:pt x="7839811" y="27068892"/>
                  <a:pt x="7837922" y="27073164"/>
                </a:cubicBezTo>
                <a:cubicBezTo>
                  <a:pt x="7836032" y="27077437"/>
                  <a:pt x="7832129" y="27079573"/>
                  <a:pt x="7826213" y="27079573"/>
                </a:cubicBezTo>
                <a:cubicBezTo>
                  <a:pt x="7820462" y="27079573"/>
                  <a:pt x="7816600" y="27077232"/>
                  <a:pt x="7814628" y="27072548"/>
                </a:cubicBezTo>
                <a:cubicBezTo>
                  <a:pt x="7812656" y="27067865"/>
                  <a:pt x="7811670" y="27057800"/>
                  <a:pt x="7811670" y="27042352"/>
                </a:cubicBezTo>
                <a:lnTo>
                  <a:pt x="7811670" y="26894701"/>
                </a:lnTo>
                <a:cubicBezTo>
                  <a:pt x="7811670" y="26877939"/>
                  <a:pt x="7812656" y="26867381"/>
                  <a:pt x="7814628" y="26863026"/>
                </a:cubicBezTo>
                <a:cubicBezTo>
                  <a:pt x="7816600" y="26858671"/>
                  <a:pt x="7820544" y="26856494"/>
                  <a:pt x="7826459" y="26856494"/>
                </a:cubicBezTo>
                <a:close/>
                <a:moveTo>
                  <a:pt x="7121856" y="26856494"/>
                </a:moveTo>
                <a:cubicBezTo>
                  <a:pt x="7127936" y="26856494"/>
                  <a:pt x="7132003" y="26858548"/>
                  <a:pt x="7134058" y="26862656"/>
                </a:cubicBezTo>
                <a:cubicBezTo>
                  <a:pt x="7136112" y="26866765"/>
                  <a:pt x="7137139" y="26874817"/>
                  <a:pt x="7137139" y="26886813"/>
                </a:cubicBezTo>
                <a:lnTo>
                  <a:pt x="7137139" y="27038162"/>
                </a:lnTo>
                <a:cubicBezTo>
                  <a:pt x="7137139" y="27056403"/>
                  <a:pt x="7136071" y="27067865"/>
                  <a:pt x="7133934" y="27072548"/>
                </a:cubicBezTo>
                <a:cubicBezTo>
                  <a:pt x="7131798" y="27077232"/>
                  <a:pt x="7127525" y="27079573"/>
                  <a:pt x="7121116" y="27079573"/>
                </a:cubicBezTo>
                <a:cubicBezTo>
                  <a:pt x="7115529" y="27079573"/>
                  <a:pt x="7111750" y="27077478"/>
                  <a:pt x="7109778" y="27073288"/>
                </a:cubicBezTo>
                <a:cubicBezTo>
                  <a:pt x="7107806" y="27069097"/>
                  <a:pt x="7106820" y="27060346"/>
                  <a:pt x="7106820" y="27047036"/>
                </a:cubicBezTo>
                <a:lnTo>
                  <a:pt x="7106820" y="26886813"/>
                </a:lnTo>
                <a:cubicBezTo>
                  <a:pt x="7106820" y="26873995"/>
                  <a:pt x="7107847" y="26865737"/>
                  <a:pt x="7109901" y="26862040"/>
                </a:cubicBezTo>
                <a:cubicBezTo>
                  <a:pt x="7111955" y="26858343"/>
                  <a:pt x="7115940" y="26856494"/>
                  <a:pt x="7121856" y="26856494"/>
                </a:cubicBezTo>
                <a:close/>
                <a:moveTo>
                  <a:pt x="6597735" y="26856494"/>
                </a:moveTo>
                <a:cubicBezTo>
                  <a:pt x="6603650" y="26856494"/>
                  <a:pt x="6607512" y="26858671"/>
                  <a:pt x="6609320" y="26863026"/>
                </a:cubicBezTo>
                <a:cubicBezTo>
                  <a:pt x="6611127" y="26867381"/>
                  <a:pt x="6612031" y="26877939"/>
                  <a:pt x="6612031" y="26894701"/>
                </a:cubicBezTo>
                <a:lnTo>
                  <a:pt x="6612031" y="27045557"/>
                </a:lnTo>
                <a:cubicBezTo>
                  <a:pt x="6612031" y="27059689"/>
                  <a:pt x="6611086" y="27068892"/>
                  <a:pt x="6609197" y="27073164"/>
                </a:cubicBezTo>
                <a:cubicBezTo>
                  <a:pt x="6607307" y="27077437"/>
                  <a:pt x="6603404" y="27079573"/>
                  <a:pt x="6597488" y="27079573"/>
                </a:cubicBezTo>
                <a:cubicBezTo>
                  <a:pt x="6591736" y="27079573"/>
                  <a:pt x="6587875" y="27077232"/>
                  <a:pt x="6585903" y="27072548"/>
                </a:cubicBezTo>
                <a:cubicBezTo>
                  <a:pt x="6583931" y="27067865"/>
                  <a:pt x="6582945" y="27057800"/>
                  <a:pt x="6582945" y="27042352"/>
                </a:cubicBezTo>
                <a:lnTo>
                  <a:pt x="6582945" y="26894701"/>
                </a:lnTo>
                <a:cubicBezTo>
                  <a:pt x="6582945" y="26877939"/>
                  <a:pt x="6583931" y="26867381"/>
                  <a:pt x="6585903" y="26863026"/>
                </a:cubicBezTo>
                <a:cubicBezTo>
                  <a:pt x="6587875" y="26858671"/>
                  <a:pt x="6591819" y="26856494"/>
                  <a:pt x="6597735" y="26856494"/>
                </a:cubicBezTo>
                <a:close/>
                <a:moveTo>
                  <a:pt x="10723464" y="26804483"/>
                </a:moveTo>
                <a:lnTo>
                  <a:pt x="10723464" y="27025097"/>
                </a:lnTo>
                <a:cubicBezTo>
                  <a:pt x="10723464" y="27053198"/>
                  <a:pt x="10724039" y="27071973"/>
                  <a:pt x="10725190" y="27081422"/>
                </a:cubicBezTo>
                <a:cubicBezTo>
                  <a:pt x="10726340" y="27090871"/>
                  <a:pt x="10729256" y="27099950"/>
                  <a:pt x="10733940" y="27108660"/>
                </a:cubicBezTo>
                <a:cubicBezTo>
                  <a:pt x="10738624" y="27117369"/>
                  <a:pt x="10745895" y="27124354"/>
                  <a:pt x="10755755" y="27129612"/>
                </a:cubicBezTo>
                <a:cubicBezTo>
                  <a:pt x="10765614" y="27134871"/>
                  <a:pt x="10778022" y="27137500"/>
                  <a:pt x="10792976" y="27137500"/>
                </a:cubicBezTo>
                <a:cubicBezTo>
                  <a:pt x="10806122" y="27137500"/>
                  <a:pt x="10817749" y="27134742"/>
                  <a:pt x="10827855" y="27129227"/>
                </a:cubicBezTo>
                <a:cubicBezTo>
                  <a:pt x="10837962" y="27123712"/>
                  <a:pt x="10846466" y="27115438"/>
                  <a:pt x="10853368" y="27104408"/>
                </a:cubicBezTo>
                <a:lnTo>
                  <a:pt x="10851642" y="27131584"/>
                </a:lnTo>
                <a:lnTo>
                  <a:pt x="10952952" y="27131584"/>
                </a:lnTo>
                <a:lnTo>
                  <a:pt x="10952952" y="26804483"/>
                </a:lnTo>
                <a:lnTo>
                  <a:pt x="10853368" y="26804483"/>
                </a:lnTo>
                <a:lnTo>
                  <a:pt x="10853368" y="27024604"/>
                </a:lnTo>
                <a:cubicBezTo>
                  <a:pt x="10853368" y="27051391"/>
                  <a:pt x="10852670" y="27067248"/>
                  <a:pt x="10851272" y="27072178"/>
                </a:cubicBezTo>
                <a:cubicBezTo>
                  <a:pt x="10849876" y="27077108"/>
                  <a:pt x="10845480" y="27079573"/>
                  <a:pt x="10838084" y="27079573"/>
                </a:cubicBezTo>
                <a:cubicBezTo>
                  <a:pt x="10831183" y="27079573"/>
                  <a:pt x="10826952" y="27077191"/>
                  <a:pt x="10825390" y="27072425"/>
                </a:cubicBezTo>
                <a:cubicBezTo>
                  <a:pt x="10823829" y="27067659"/>
                  <a:pt x="10823048" y="27052541"/>
                  <a:pt x="10823048" y="27027069"/>
                </a:cubicBezTo>
                <a:lnTo>
                  <a:pt x="10823048" y="26804483"/>
                </a:lnTo>
                <a:close/>
                <a:moveTo>
                  <a:pt x="8961162" y="26804483"/>
                </a:moveTo>
                <a:lnTo>
                  <a:pt x="9011201" y="27131584"/>
                </a:lnTo>
                <a:lnTo>
                  <a:pt x="9141351" y="27131584"/>
                </a:lnTo>
                <a:lnTo>
                  <a:pt x="9187939" y="26804483"/>
                </a:lnTo>
                <a:lnTo>
                  <a:pt x="9099012" y="26804483"/>
                </a:lnTo>
                <a:cubicBezTo>
                  <a:pt x="9095396" y="26840161"/>
                  <a:pt x="9092176" y="26876985"/>
                  <a:pt x="9089352" y="26914956"/>
                </a:cubicBezTo>
                <a:cubicBezTo>
                  <a:pt x="9084062" y="26982974"/>
                  <a:pt x="9080320" y="27025768"/>
                  <a:pt x="9078125" y="27043338"/>
                </a:cubicBezTo>
                <a:lnTo>
                  <a:pt x="9050094" y="26804483"/>
                </a:lnTo>
                <a:close/>
                <a:moveTo>
                  <a:pt x="7572168" y="26804483"/>
                </a:moveTo>
                <a:lnTo>
                  <a:pt x="7572168" y="27131584"/>
                </a:lnTo>
                <a:lnTo>
                  <a:pt x="7674711" y="27131584"/>
                </a:lnTo>
                <a:lnTo>
                  <a:pt x="7674711" y="26804483"/>
                </a:lnTo>
                <a:close/>
                <a:moveTo>
                  <a:pt x="7276893" y="26804483"/>
                </a:moveTo>
                <a:lnTo>
                  <a:pt x="7276893" y="27131584"/>
                </a:lnTo>
                <a:lnTo>
                  <a:pt x="7379436" y="27131584"/>
                </a:lnTo>
                <a:lnTo>
                  <a:pt x="7379436" y="26804483"/>
                </a:lnTo>
                <a:close/>
                <a:moveTo>
                  <a:pt x="11268258" y="26798567"/>
                </a:moveTo>
                <a:cubicBezTo>
                  <a:pt x="11246402" y="26798567"/>
                  <a:pt x="11227216" y="26801936"/>
                  <a:pt x="11210701" y="26808673"/>
                </a:cubicBezTo>
                <a:cubicBezTo>
                  <a:pt x="11194186" y="26815411"/>
                  <a:pt x="11182478" y="26824984"/>
                  <a:pt x="11175576" y="26837390"/>
                </a:cubicBezTo>
                <a:cubicBezTo>
                  <a:pt x="11168674" y="26849797"/>
                  <a:pt x="11165222" y="26869065"/>
                  <a:pt x="11165222" y="26895194"/>
                </a:cubicBezTo>
                <a:cubicBezTo>
                  <a:pt x="11165222" y="26913599"/>
                  <a:pt x="11168427" y="26929498"/>
                  <a:pt x="11174836" y="26942891"/>
                </a:cubicBezTo>
                <a:cubicBezTo>
                  <a:pt x="11181245" y="26956284"/>
                  <a:pt x="11199074" y="26971197"/>
                  <a:pt x="11228326" y="26987630"/>
                </a:cubicBezTo>
                <a:cubicBezTo>
                  <a:pt x="11263164" y="27007021"/>
                  <a:pt x="11282473" y="27018689"/>
                  <a:pt x="11286252" y="27022633"/>
                </a:cubicBezTo>
                <a:cubicBezTo>
                  <a:pt x="11289868" y="27026576"/>
                  <a:pt x="11291676" y="27036354"/>
                  <a:pt x="11291676" y="27051966"/>
                </a:cubicBezTo>
                <a:cubicBezTo>
                  <a:pt x="11291676" y="27063304"/>
                  <a:pt x="11290278" y="27070741"/>
                  <a:pt x="11287485" y="27074274"/>
                </a:cubicBezTo>
                <a:cubicBezTo>
                  <a:pt x="11284692" y="27077807"/>
                  <a:pt x="11279762" y="27079573"/>
                  <a:pt x="11272695" y="27079573"/>
                </a:cubicBezTo>
                <a:cubicBezTo>
                  <a:pt x="11266122" y="27079573"/>
                  <a:pt x="11261726" y="27076944"/>
                  <a:pt x="11259508" y="27071685"/>
                </a:cubicBezTo>
                <a:cubicBezTo>
                  <a:pt x="11257289" y="27066427"/>
                  <a:pt x="11256180" y="27055006"/>
                  <a:pt x="11256180" y="27037422"/>
                </a:cubicBezTo>
                <a:lnTo>
                  <a:pt x="11256180" y="27016717"/>
                </a:lnTo>
                <a:lnTo>
                  <a:pt x="11167934" y="27016717"/>
                </a:lnTo>
                <a:lnTo>
                  <a:pt x="11167934" y="27032492"/>
                </a:lnTo>
                <a:cubicBezTo>
                  <a:pt x="11167934" y="27059772"/>
                  <a:pt x="11171303" y="27080148"/>
                  <a:pt x="11178040" y="27093624"/>
                </a:cubicBezTo>
                <a:cubicBezTo>
                  <a:pt x="11184778" y="27107099"/>
                  <a:pt x="11197144" y="27117780"/>
                  <a:pt x="11215138" y="27125668"/>
                </a:cubicBezTo>
                <a:cubicBezTo>
                  <a:pt x="11233132" y="27133556"/>
                  <a:pt x="11254783" y="27137500"/>
                  <a:pt x="11280090" y="27137500"/>
                </a:cubicBezTo>
                <a:cubicBezTo>
                  <a:pt x="11302932" y="27137500"/>
                  <a:pt x="11322446" y="27133844"/>
                  <a:pt x="11338633" y="27126531"/>
                </a:cubicBezTo>
                <a:cubicBezTo>
                  <a:pt x="11354820" y="27119218"/>
                  <a:pt x="11366364" y="27108783"/>
                  <a:pt x="11373266" y="27095226"/>
                </a:cubicBezTo>
                <a:cubicBezTo>
                  <a:pt x="11380168" y="27081668"/>
                  <a:pt x="11383618" y="27061579"/>
                  <a:pt x="11383618" y="27034957"/>
                </a:cubicBezTo>
                <a:cubicBezTo>
                  <a:pt x="11383618" y="27011129"/>
                  <a:pt x="11379100" y="26992971"/>
                  <a:pt x="11370062" y="26980482"/>
                </a:cubicBezTo>
                <a:cubicBezTo>
                  <a:pt x="11361023" y="26967993"/>
                  <a:pt x="11342042" y="26954682"/>
                  <a:pt x="11313120" y="26940549"/>
                </a:cubicBezTo>
                <a:cubicBezTo>
                  <a:pt x="11291429" y="26929868"/>
                  <a:pt x="11277091" y="26921733"/>
                  <a:pt x="11270107" y="26916146"/>
                </a:cubicBezTo>
                <a:cubicBezTo>
                  <a:pt x="11263123" y="26910559"/>
                  <a:pt x="11258932" y="26905423"/>
                  <a:pt x="11257536" y="26900740"/>
                </a:cubicBezTo>
                <a:cubicBezTo>
                  <a:pt x="11256138" y="26896057"/>
                  <a:pt x="11255440" y="26888703"/>
                  <a:pt x="11255440" y="26878679"/>
                </a:cubicBezTo>
                <a:cubicBezTo>
                  <a:pt x="11255440" y="26871284"/>
                  <a:pt x="11256838" y="26865737"/>
                  <a:pt x="11259631" y="26862040"/>
                </a:cubicBezTo>
                <a:cubicBezTo>
                  <a:pt x="11262424" y="26858343"/>
                  <a:pt x="11266614" y="26856494"/>
                  <a:pt x="11272202" y="26856494"/>
                </a:cubicBezTo>
                <a:cubicBezTo>
                  <a:pt x="11279104" y="26856494"/>
                  <a:pt x="11283418" y="26858507"/>
                  <a:pt x="11285143" y="26862533"/>
                </a:cubicBezTo>
                <a:cubicBezTo>
                  <a:pt x="11286868" y="26866559"/>
                  <a:pt x="11287732" y="26876132"/>
                  <a:pt x="11287732" y="26891250"/>
                </a:cubicBezTo>
                <a:lnTo>
                  <a:pt x="11287732" y="26908998"/>
                </a:lnTo>
                <a:lnTo>
                  <a:pt x="11375977" y="26908998"/>
                </a:lnTo>
                <a:lnTo>
                  <a:pt x="11375977" y="26890017"/>
                </a:lnTo>
                <a:cubicBezTo>
                  <a:pt x="11375977" y="26873584"/>
                  <a:pt x="11375114" y="26861506"/>
                  <a:pt x="11373389" y="26853782"/>
                </a:cubicBezTo>
                <a:cubicBezTo>
                  <a:pt x="11371664" y="26846059"/>
                  <a:pt x="11366734" y="26837678"/>
                  <a:pt x="11358599" y="26828640"/>
                </a:cubicBezTo>
                <a:cubicBezTo>
                  <a:pt x="11350465" y="26819602"/>
                  <a:pt x="11338798" y="26812330"/>
                  <a:pt x="11323596" y="26806825"/>
                </a:cubicBezTo>
                <a:cubicBezTo>
                  <a:pt x="11308396" y="26801320"/>
                  <a:pt x="11289950" y="26798567"/>
                  <a:pt x="11268258" y="26798567"/>
                </a:cubicBezTo>
                <a:close/>
                <a:moveTo>
                  <a:pt x="11150140" y="26798567"/>
                </a:moveTo>
                <a:cubicBezTo>
                  <a:pt x="11122696" y="26800380"/>
                  <a:pt x="11101744" y="26816690"/>
                  <a:pt x="11087283" y="26847497"/>
                </a:cubicBezTo>
                <a:lnTo>
                  <a:pt x="11091227" y="26804483"/>
                </a:lnTo>
                <a:lnTo>
                  <a:pt x="10991643" y="26804483"/>
                </a:lnTo>
                <a:lnTo>
                  <a:pt x="10991643" y="27131584"/>
                </a:lnTo>
                <a:lnTo>
                  <a:pt x="11091227" y="27131584"/>
                </a:lnTo>
                <a:lnTo>
                  <a:pt x="11091227" y="27002420"/>
                </a:lnTo>
                <a:cubicBezTo>
                  <a:pt x="11091227" y="26970704"/>
                  <a:pt x="11092213" y="26950450"/>
                  <a:pt x="11094185" y="26941658"/>
                </a:cubicBezTo>
                <a:cubicBezTo>
                  <a:pt x="11096157" y="26932867"/>
                  <a:pt x="11101416" y="26926006"/>
                  <a:pt x="11109961" y="26921076"/>
                </a:cubicBezTo>
                <a:cubicBezTo>
                  <a:pt x="11118506" y="26916146"/>
                  <a:pt x="11131899" y="26913681"/>
                  <a:pt x="11150140" y="26913681"/>
                </a:cubicBezTo>
                <a:close/>
                <a:moveTo>
                  <a:pt x="10585012" y="26798567"/>
                </a:moveTo>
                <a:cubicBezTo>
                  <a:pt x="10558884" y="26798567"/>
                  <a:pt x="10536699" y="26804113"/>
                  <a:pt x="10518458" y="26815206"/>
                </a:cubicBezTo>
                <a:cubicBezTo>
                  <a:pt x="10500218" y="26826298"/>
                  <a:pt x="10488303" y="26838911"/>
                  <a:pt x="10482716" y="26853043"/>
                </a:cubicBezTo>
                <a:cubicBezTo>
                  <a:pt x="10477128" y="26867175"/>
                  <a:pt x="10474335" y="26888128"/>
                  <a:pt x="10474335" y="26915899"/>
                </a:cubicBezTo>
                <a:lnTo>
                  <a:pt x="10474335" y="27008829"/>
                </a:lnTo>
                <a:cubicBezTo>
                  <a:pt x="10474335" y="27040709"/>
                  <a:pt x="10477744" y="27065318"/>
                  <a:pt x="10484565" y="27082654"/>
                </a:cubicBezTo>
                <a:cubicBezTo>
                  <a:pt x="10491384" y="27099991"/>
                  <a:pt x="10503010" y="27113467"/>
                  <a:pt x="10519444" y="27123080"/>
                </a:cubicBezTo>
                <a:cubicBezTo>
                  <a:pt x="10535877" y="27132693"/>
                  <a:pt x="10558144" y="27137500"/>
                  <a:pt x="10586244" y="27137500"/>
                </a:cubicBezTo>
                <a:cubicBezTo>
                  <a:pt x="10608264" y="27137500"/>
                  <a:pt x="10626752" y="27134008"/>
                  <a:pt x="10641706" y="27127024"/>
                </a:cubicBezTo>
                <a:cubicBezTo>
                  <a:pt x="10656660" y="27120040"/>
                  <a:pt x="10668780" y="27109687"/>
                  <a:pt x="10678064" y="27095965"/>
                </a:cubicBezTo>
                <a:cubicBezTo>
                  <a:pt x="10687349" y="27082244"/>
                  <a:pt x="10692854" y="27068851"/>
                  <a:pt x="10694580" y="27055786"/>
                </a:cubicBezTo>
                <a:cubicBezTo>
                  <a:pt x="10696306" y="27042722"/>
                  <a:pt x="10697250" y="27023126"/>
                  <a:pt x="10697414" y="26996997"/>
                </a:cubicBezTo>
                <a:lnTo>
                  <a:pt x="10608676" y="26996997"/>
                </a:lnTo>
                <a:lnTo>
                  <a:pt x="10608676" y="27035943"/>
                </a:lnTo>
                <a:cubicBezTo>
                  <a:pt x="10608676" y="27052870"/>
                  <a:pt x="10607484" y="27064373"/>
                  <a:pt x="10605102" y="27070453"/>
                </a:cubicBezTo>
                <a:cubicBezTo>
                  <a:pt x="10602718" y="27076533"/>
                  <a:pt x="10598158" y="27079573"/>
                  <a:pt x="10591421" y="27079573"/>
                </a:cubicBezTo>
                <a:cubicBezTo>
                  <a:pt x="10585670" y="27079573"/>
                  <a:pt x="10581314" y="27076657"/>
                  <a:pt x="10578356" y="27070823"/>
                </a:cubicBezTo>
                <a:cubicBezTo>
                  <a:pt x="10575398" y="27064989"/>
                  <a:pt x="10573920" y="27056238"/>
                  <a:pt x="10573920" y="27044571"/>
                </a:cubicBezTo>
                <a:lnTo>
                  <a:pt x="10573920" y="26890264"/>
                </a:lnTo>
                <a:cubicBezTo>
                  <a:pt x="10573920" y="26875967"/>
                  <a:pt x="10574906" y="26866765"/>
                  <a:pt x="10576878" y="26862656"/>
                </a:cubicBezTo>
                <a:cubicBezTo>
                  <a:pt x="10578850" y="26858548"/>
                  <a:pt x="10582712" y="26856494"/>
                  <a:pt x="10588463" y="26856494"/>
                </a:cubicBezTo>
                <a:cubicBezTo>
                  <a:pt x="10594214" y="26856494"/>
                  <a:pt x="10598158" y="26858836"/>
                  <a:pt x="10600295" y="26863519"/>
                </a:cubicBezTo>
                <a:cubicBezTo>
                  <a:pt x="10602431" y="26868202"/>
                  <a:pt x="10603500" y="26877118"/>
                  <a:pt x="10603500" y="26890264"/>
                </a:cubicBezTo>
                <a:lnTo>
                  <a:pt x="10603500" y="26927978"/>
                </a:lnTo>
                <a:lnTo>
                  <a:pt x="10697414" y="26927978"/>
                </a:lnTo>
                <a:cubicBezTo>
                  <a:pt x="10697414" y="26897248"/>
                  <a:pt x="10694374" y="26873502"/>
                  <a:pt x="10688294" y="26856740"/>
                </a:cubicBezTo>
                <a:cubicBezTo>
                  <a:pt x="10682214" y="26839979"/>
                  <a:pt x="10669971" y="26826093"/>
                  <a:pt x="10651566" y="26815082"/>
                </a:cubicBezTo>
                <a:cubicBezTo>
                  <a:pt x="10633160" y="26804072"/>
                  <a:pt x="10610976" y="26798567"/>
                  <a:pt x="10585012" y="26798567"/>
                </a:cubicBezTo>
                <a:close/>
                <a:moveTo>
                  <a:pt x="10337362" y="26798567"/>
                </a:moveTo>
                <a:cubicBezTo>
                  <a:pt x="10311233" y="26798567"/>
                  <a:pt x="10289048" y="26804113"/>
                  <a:pt x="10270808" y="26815206"/>
                </a:cubicBezTo>
                <a:cubicBezTo>
                  <a:pt x="10252567" y="26826298"/>
                  <a:pt x="10240653" y="26838911"/>
                  <a:pt x="10235066" y="26853043"/>
                </a:cubicBezTo>
                <a:cubicBezTo>
                  <a:pt x="10229478" y="26867175"/>
                  <a:pt x="10226685" y="26888128"/>
                  <a:pt x="10226685" y="26915899"/>
                </a:cubicBezTo>
                <a:lnTo>
                  <a:pt x="10226685" y="27008829"/>
                </a:lnTo>
                <a:cubicBezTo>
                  <a:pt x="10226685" y="27040709"/>
                  <a:pt x="10230095" y="27065318"/>
                  <a:pt x="10236914" y="27082654"/>
                </a:cubicBezTo>
                <a:cubicBezTo>
                  <a:pt x="10243734" y="27099991"/>
                  <a:pt x="10255361" y="27113467"/>
                  <a:pt x="10271794" y="27123080"/>
                </a:cubicBezTo>
                <a:cubicBezTo>
                  <a:pt x="10288227" y="27132693"/>
                  <a:pt x="10310494" y="27137500"/>
                  <a:pt x="10338594" y="27137500"/>
                </a:cubicBezTo>
                <a:cubicBezTo>
                  <a:pt x="10360614" y="27137500"/>
                  <a:pt x="10379102" y="27134008"/>
                  <a:pt x="10394056" y="27127024"/>
                </a:cubicBezTo>
                <a:cubicBezTo>
                  <a:pt x="10409010" y="27120040"/>
                  <a:pt x="10421130" y="27109687"/>
                  <a:pt x="10430414" y="27095965"/>
                </a:cubicBezTo>
                <a:cubicBezTo>
                  <a:pt x="10439699" y="27082244"/>
                  <a:pt x="10445204" y="27068851"/>
                  <a:pt x="10446930" y="27055786"/>
                </a:cubicBezTo>
                <a:cubicBezTo>
                  <a:pt x="10448655" y="27042722"/>
                  <a:pt x="10449600" y="27023126"/>
                  <a:pt x="10449764" y="26996997"/>
                </a:cubicBezTo>
                <a:lnTo>
                  <a:pt x="10361026" y="26996997"/>
                </a:lnTo>
                <a:lnTo>
                  <a:pt x="10361026" y="27035943"/>
                </a:lnTo>
                <a:cubicBezTo>
                  <a:pt x="10361026" y="27052870"/>
                  <a:pt x="10359834" y="27064373"/>
                  <a:pt x="10357452" y="27070453"/>
                </a:cubicBezTo>
                <a:cubicBezTo>
                  <a:pt x="10355068" y="27076533"/>
                  <a:pt x="10350508" y="27079573"/>
                  <a:pt x="10343770" y="27079573"/>
                </a:cubicBezTo>
                <a:cubicBezTo>
                  <a:pt x="10338019" y="27079573"/>
                  <a:pt x="10333664" y="27076657"/>
                  <a:pt x="10330706" y="27070823"/>
                </a:cubicBezTo>
                <a:cubicBezTo>
                  <a:pt x="10327748" y="27064989"/>
                  <a:pt x="10326270" y="27056238"/>
                  <a:pt x="10326270" y="27044571"/>
                </a:cubicBezTo>
                <a:lnTo>
                  <a:pt x="10326270" y="26890264"/>
                </a:lnTo>
                <a:cubicBezTo>
                  <a:pt x="10326270" y="26875967"/>
                  <a:pt x="10327256" y="26866765"/>
                  <a:pt x="10329228" y="26862656"/>
                </a:cubicBezTo>
                <a:cubicBezTo>
                  <a:pt x="10331200" y="26858548"/>
                  <a:pt x="10335061" y="26856494"/>
                  <a:pt x="10340813" y="26856494"/>
                </a:cubicBezTo>
                <a:cubicBezTo>
                  <a:pt x="10346564" y="26856494"/>
                  <a:pt x="10350508" y="26858836"/>
                  <a:pt x="10352644" y="26863519"/>
                </a:cubicBezTo>
                <a:cubicBezTo>
                  <a:pt x="10354781" y="26868202"/>
                  <a:pt x="10355849" y="26877118"/>
                  <a:pt x="10355849" y="26890264"/>
                </a:cubicBezTo>
                <a:lnTo>
                  <a:pt x="10355849" y="26927978"/>
                </a:lnTo>
                <a:lnTo>
                  <a:pt x="10449764" y="26927978"/>
                </a:lnTo>
                <a:cubicBezTo>
                  <a:pt x="10449764" y="26897248"/>
                  <a:pt x="10446724" y="26873502"/>
                  <a:pt x="10440644" y="26856740"/>
                </a:cubicBezTo>
                <a:cubicBezTo>
                  <a:pt x="10434564" y="26839979"/>
                  <a:pt x="10422321" y="26826093"/>
                  <a:pt x="10403916" y="26815082"/>
                </a:cubicBezTo>
                <a:cubicBezTo>
                  <a:pt x="10385510" y="26804072"/>
                  <a:pt x="10363326" y="26798567"/>
                  <a:pt x="10337362" y="26798567"/>
                </a:cubicBezTo>
                <a:close/>
                <a:moveTo>
                  <a:pt x="10080433" y="26798567"/>
                </a:moveTo>
                <a:cubicBezTo>
                  <a:pt x="10053812" y="26798567"/>
                  <a:pt x="10031956" y="26803744"/>
                  <a:pt x="10014865" y="26814096"/>
                </a:cubicBezTo>
                <a:cubicBezTo>
                  <a:pt x="9997775" y="26824449"/>
                  <a:pt x="9985943" y="26838171"/>
                  <a:pt x="9979370" y="26855261"/>
                </a:cubicBezTo>
                <a:cubicBezTo>
                  <a:pt x="9972796" y="26872352"/>
                  <a:pt x="9969510" y="26896098"/>
                  <a:pt x="9969510" y="26926499"/>
                </a:cubicBezTo>
                <a:lnTo>
                  <a:pt x="9969510" y="27010308"/>
                </a:lnTo>
                <a:cubicBezTo>
                  <a:pt x="9969510" y="27038080"/>
                  <a:pt x="9971317" y="27058909"/>
                  <a:pt x="9974933" y="27072795"/>
                </a:cubicBezTo>
                <a:cubicBezTo>
                  <a:pt x="9978548" y="27086681"/>
                  <a:pt x="9984588" y="27098512"/>
                  <a:pt x="9993050" y="27108290"/>
                </a:cubicBezTo>
                <a:cubicBezTo>
                  <a:pt x="10001513" y="27118068"/>
                  <a:pt x="10013386" y="27125381"/>
                  <a:pt x="10028669" y="27130228"/>
                </a:cubicBezTo>
                <a:cubicBezTo>
                  <a:pt x="10043952" y="27135076"/>
                  <a:pt x="10062604" y="27137500"/>
                  <a:pt x="10084624" y="27137500"/>
                </a:cubicBezTo>
                <a:cubicBezTo>
                  <a:pt x="10104344" y="27137500"/>
                  <a:pt x="10121804" y="27134665"/>
                  <a:pt x="10137004" y="27128996"/>
                </a:cubicBezTo>
                <a:cubicBezTo>
                  <a:pt x="10152205" y="27123326"/>
                  <a:pt x="10164653" y="27114535"/>
                  <a:pt x="10174348" y="27102621"/>
                </a:cubicBezTo>
                <a:cubicBezTo>
                  <a:pt x="10184044" y="27090707"/>
                  <a:pt x="10190371" y="27077889"/>
                  <a:pt x="10193329" y="27064167"/>
                </a:cubicBezTo>
                <a:cubicBezTo>
                  <a:pt x="10196287" y="27050446"/>
                  <a:pt x="10197766" y="27028877"/>
                  <a:pt x="10197766" y="26999462"/>
                </a:cubicBezTo>
                <a:lnTo>
                  <a:pt x="10197766" y="26919350"/>
                </a:lnTo>
                <a:cubicBezTo>
                  <a:pt x="10197766" y="26896180"/>
                  <a:pt x="10196164" y="26878925"/>
                  <a:pt x="10192959" y="26867586"/>
                </a:cubicBezTo>
                <a:cubicBezTo>
                  <a:pt x="10189754" y="26856247"/>
                  <a:pt x="10183797" y="26845237"/>
                  <a:pt x="10175088" y="26834556"/>
                </a:cubicBezTo>
                <a:cubicBezTo>
                  <a:pt x="10166379" y="26823874"/>
                  <a:pt x="10154012" y="26815206"/>
                  <a:pt x="10137990" y="26808550"/>
                </a:cubicBezTo>
                <a:cubicBezTo>
                  <a:pt x="10121968" y="26801895"/>
                  <a:pt x="10102782" y="26798567"/>
                  <a:pt x="10080433" y="26798567"/>
                </a:cubicBezTo>
                <a:close/>
                <a:moveTo>
                  <a:pt x="9610788" y="26798567"/>
                </a:moveTo>
                <a:cubicBezTo>
                  <a:pt x="9597148" y="26798567"/>
                  <a:pt x="9585111" y="26801571"/>
                  <a:pt x="9574676" y="26807580"/>
                </a:cubicBezTo>
                <a:cubicBezTo>
                  <a:pt x="9564241" y="26813588"/>
                  <a:pt x="9555408" y="26822601"/>
                  <a:pt x="9548178" y="26834617"/>
                </a:cubicBezTo>
                <a:lnTo>
                  <a:pt x="9549903" y="26804483"/>
                </a:lnTo>
                <a:lnTo>
                  <a:pt x="9448593" y="26804483"/>
                </a:lnTo>
                <a:lnTo>
                  <a:pt x="9448593" y="27131584"/>
                </a:lnTo>
                <a:lnTo>
                  <a:pt x="9548178" y="27131584"/>
                </a:lnTo>
                <a:lnTo>
                  <a:pt x="9548178" y="26910477"/>
                </a:lnTo>
                <a:cubicBezTo>
                  <a:pt x="9548178" y="26885827"/>
                  <a:pt x="9549081" y="26870667"/>
                  <a:pt x="9550889" y="26864998"/>
                </a:cubicBezTo>
                <a:cubicBezTo>
                  <a:pt x="9552697" y="26859329"/>
                  <a:pt x="9557133" y="26856494"/>
                  <a:pt x="9564200" y="26856494"/>
                </a:cubicBezTo>
                <a:cubicBezTo>
                  <a:pt x="9570938" y="26856494"/>
                  <a:pt x="9575046" y="26858959"/>
                  <a:pt x="9576524" y="26863889"/>
                </a:cubicBezTo>
                <a:cubicBezTo>
                  <a:pt x="9578004" y="26868819"/>
                  <a:pt x="9578743" y="26882540"/>
                  <a:pt x="9578743" y="26905054"/>
                </a:cubicBezTo>
                <a:lnTo>
                  <a:pt x="9578743" y="27131584"/>
                </a:lnTo>
                <a:lnTo>
                  <a:pt x="9678328" y="27131584"/>
                </a:lnTo>
                <a:lnTo>
                  <a:pt x="9678328" y="26902342"/>
                </a:lnTo>
                <a:cubicBezTo>
                  <a:pt x="9678328" y="26873749"/>
                  <a:pt x="9676766" y="26853331"/>
                  <a:pt x="9673644" y="26841088"/>
                </a:cubicBezTo>
                <a:cubicBezTo>
                  <a:pt x="9670522" y="26828845"/>
                  <a:pt x="9663538" y="26818698"/>
                  <a:pt x="9652692" y="26810645"/>
                </a:cubicBezTo>
                <a:cubicBezTo>
                  <a:pt x="9641846" y="26802593"/>
                  <a:pt x="9627878" y="26798567"/>
                  <a:pt x="9610788" y="26798567"/>
                </a:cubicBezTo>
                <a:close/>
                <a:moveTo>
                  <a:pt x="9298644" y="26798567"/>
                </a:moveTo>
                <a:cubicBezTo>
                  <a:pt x="9275802" y="26798567"/>
                  <a:pt x="9255589" y="26802963"/>
                  <a:pt x="9238006" y="26811755"/>
                </a:cubicBezTo>
                <a:cubicBezTo>
                  <a:pt x="9220422" y="26820547"/>
                  <a:pt x="9207769" y="26833200"/>
                  <a:pt x="9200045" y="26849715"/>
                </a:cubicBezTo>
                <a:cubicBezTo>
                  <a:pt x="9192322" y="26866230"/>
                  <a:pt x="9188460" y="26888785"/>
                  <a:pt x="9188460" y="26917378"/>
                </a:cubicBezTo>
                <a:lnTo>
                  <a:pt x="9188460" y="27012773"/>
                </a:lnTo>
                <a:cubicBezTo>
                  <a:pt x="9188460" y="27037094"/>
                  <a:pt x="9190185" y="27055622"/>
                  <a:pt x="9193636" y="27068358"/>
                </a:cubicBezTo>
                <a:cubicBezTo>
                  <a:pt x="9197087" y="27081093"/>
                  <a:pt x="9203291" y="27092761"/>
                  <a:pt x="9212247" y="27103360"/>
                </a:cubicBezTo>
                <a:cubicBezTo>
                  <a:pt x="9221203" y="27113960"/>
                  <a:pt x="9233733" y="27122300"/>
                  <a:pt x="9249838" y="27128380"/>
                </a:cubicBezTo>
                <a:cubicBezTo>
                  <a:pt x="9265942" y="27134460"/>
                  <a:pt x="9284512" y="27137500"/>
                  <a:pt x="9305546" y="27137500"/>
                </a:cubicBezTo>
                <a:cubicBezTo>
                  <a:pt x="9327238" y="27137500"/>
                  <a:pt x="9345273" y="27134419"/>
                  <a:pt x="9359652" y="27128256"/>
                </a:cubicBezTo>
                <a:cubicBezTo>
                  <a:pt x="9374031" y="27122094"/>
                  <a:pt x="9385904" y="27112850"/>
                  <a:pt x="9395270" y="27100525"/>
                </a:cubicBezTo>
                <a:cubicBezTo>
                  <a:pt x="9404637" y="27088201"/>
                  <a:pt x="9410594" y="27076615"/>
                  <a:pt x="9413142" y="27065769"/>
                </a:cubicBezTo>
                <a:cubicBezTo>
                  <a:pt x="9415689" y="27054924"/>
                  <a:pt x="9416962" y="27039394"/>
                  <a:pt x="9416962" y="27019182"/>
                </a:cubicBezTo>
                <a:lnTo>
                  <a:pt x="9416962" y="26995025"/>
                </a:lnTo>
                <a:lnTo>
                  <a:pt x="9322554" y="26995025"/>
                </a:lnTo>
                <a:lnTo>
                  <a:pt x="9322554" y="27038162"/>
                </a:lnTo>
                <a:cubicBezTo>
                  <a:pt x="9322554" y="27054431"/>
                  <a:pt x="9321280" y="27065400"/>
                  <a:pt x="9318733" y="27071069"/>
                </a:cubicBezTo>
                <a:cubicBezTo>
                  <a:pt x="9316186" y="27076739"/>
                  <a:pt x="9311133" y="27079573"/>
                  <a:pt x="9303574" y="27079573"/>
                </a:cubicBezTo>
                <a:cubicBezTo>
                  <a:pt x="9297494" y="27079573"/>
                  <a:pt x="9293386" y="27077437"/>
                  <a:pt x="9291249" y="27073164"/>
                </a:cubicBezTo>
                <a:cubicBezTo>
                  <a:pt x="9289113" y="27068892"/>
                  <a:pt x="9288044" y="27059361"/>
                  <a:pt x="9288044" y="27044571"/>
                </a:cubicBezTo>
                <a:lnTo>
                  <a:pt x="9288044" y="26973826"/>
                </a:lnTo>
                <a:lnTo>
                  <a:pt x="9416962" y="26973826"/>
                </a:lnTo>
                <a:lnTo>
                  <a:pt x="9416962" y="26930443"/>
                </a:lnTo>
                <a:cubicBezTo>
                  <a:pt x="9416962" y="26898727"/>
                  <a:pt x="9413306" y="26874118"/>
                  <a:pt x="9405993" y="26856617"/>
                </a:cubicBezTo>
                <a:cubicBezTo>
                  <a:pt x="9398680" y="26839116"/>
                  <a:pt x="9385945" y="26825066"/>
                  <a:pt x="9367786" y="26814466"/>
                </a:cubicBezTo>
                <a:cubicBezTo>
                  <a:pt x="9349628" y="26803867"/>
                  <a:pt x="9326580" y="26798567"/>
                  <a:pt x="9298644" y="26798567"/>
                </a:cubicBezTo>
                <a:close/>
                <a:moveTo>
                  <a:pt x="8831919" y="26798567"/>
                </a:moveTo>
                <a:cubicBezTo>
                  <a:pt x="8809077" y="26798567"/>
                  <a:pt x="8788864" y="26802963"/>
                  <a:pt x="8771281" y="26811755"/>
                </a:cubicBezTo>
                <a:cubicBezTo>
                  <a:pt x="8753697" y="26820547"/>
                  <a:pt x="8741044" y="26833200"/>
                  <a:pt x="8733320" y="26849715"/>
                </a:cubicBezTo>
                <a:cubicBezTo>
                  <a:pt x="8725596" y="26866230"/>
                  <a:pt x="8721735" y="26888785"/>
                  <a:pt x="8721735" y="26917378"/>
                </a:cubicBezTo>
                <a:lnTo>
                  <a:pt x="8721735" y="27012773"/>
                </a:lnTo>
                <a:cubicBezTo>
                  <a:pt x="8721735" y="27037094"/>
                  <a:pt x="8723460" y="27055622"/>
                  <a:pt x="8726911" y="27068358"/>
                </a:cubicBezTo>
                <a:cubicBezTo>
                  <a:pt x="8730362" y="27081093"/>
                  <a:pt x="8736566" y="27092761"/>
                  <a:pt x="8745522" y="27103360"/>
                </a:cubicBezTo>
                <a:cubicBezTo>
                  <a:pt x="8754478" y="27113960"/>
                  <a:pt x="8767008" y="27122300"/>
                  <a:pt x="8783112" y="27128380"/>
                </a:cubicBezTo>
                <a:cubicBezTo>
                  <a:pt x="8799217" y="27134460"/>
                  <a:pt x="8817786" y="27137500"/>
                  <a:pt x="8838821" y="27137500"/>
                </a:cubicBezTo>
                <a:cubicBezTo>
                  <a:pt x="8860512" y="27137500"/>
                  <a:pt x="8878548" y="27134419"/>
                  <a:pt x="8892927" y="27128256"/>
                </a:cubicBezTo>
                <a:cubicBezTo>
                  <a:pt x="8907306" y="27122094"/>
                  <a:pt x="8919178" y="27112850"/>
                  <a:pt x="8928546" y="27100525"/>
                </a:cubicBezTo>
                <a:cubicBezTo>
                  <a:pt x="8937912" y="27088201"/>
                  <a:pt x="8943869" y="27076615"/>
                  <a:pt x="8946416" y="27065769"/>
                </a:cubicBezTo>
                <a:cubicBezTo>
                  <a:pt x="8948964" y="27054924"/>
                  <a:pt x="8950237" y="27039394"/>
                  <a:pt x="8950237" y="27019182"/>
                </a:cubicBezTo>
                <a:lnTo>
                  <a:pt x="8950237" y="26995025"/>
                </a:lnTo>
                <a:lnTo>
                  <a:pt x="8855829" y="26995025"/>
                </a:lnTo>
                <a:lnTo>
                  <a:pt x="8855829" y="27038162"/>
                </a:lnTo>
                <a:cubicBezTo>
                  <a:pt x="8855829" y="27054431"/>
                  <a:pt x="8854556" y="27065400"/>
                  <a:pt x="8852008" y="27071069"/>
                </a:cubicBezTo>
                <a:cubicBezTo>
                  <a:pt x="8849461" y="27076739"/>
                  <a:pt x="8844408" y="27079573"/>
                  <a:pt x="8836849" y="27079573"/>
                </a:cubicBezTo>
                <a:cubicBezTo>
                  <a:pt x="8830768" y="27079573"/>
                  <a:pt x="8826660" y="27077437"/>
                  <a:pt x="8824524" y="27073164"/>
                </a:cubicBezTo>
                <a:cubicBezTo>
                  <a:pt x="8822388" y="27068892"/>
                  <a:pt x="8821320" y="27059361"/>
                  <a:pt x="8821320" y="27044571"/>
                </a:cubicBezTo>
                <a:lnTo>
                  <a:pt x="8821320" y="26973826"/>
                </a:lnTo>
                <a:lnTo>
                  <a:pt x="8950237" y="26973826"/>
                </a:lnTo>
                <a:lnTo>
                  <a:pt x="8950237" y="26930443"/>
                </a:lnTo>
                <a:cubicBezTo>
                  <a:pt x="8950237" y="26898727"/>
                  <a:pt x="8946581" y="26874118"/>
                  <a:pt x="8939268" y="26856617"/>
                </a:cubicBezTo>
                <a:cubicBezTo>
                  <a:pt x="8931956" y="26839116"/>
                  <a:pt x="8919220" y="26825066"/>
                  <a:pt x="8901061" y="26814466"/>
                </a:cubicBezTo>
                <a:cubicBezTo>
                  <a:pt x="8882903" y="26803867"/>
                  <a:pt x="8859855" y="26798567"/>
                  <a:pt x="8831919" y="26798567"/>
                </a:cubicBezTo>
                <a:close/>
                <a:moveTo>
                  <a:pt x="8346883" y="26798567"/>
                </a:moveTo>
                <a:cubicBezTo>
                  <a:pt x="8318783" y="26798567"/>
                  <a:pt x="8295941" y="26803826"/>
                  <a:pt x="8278358" y="26814343"/>
                </a:cubicBezTo>
                <a:cubicBezTo>
                  <a:pt x="8260774" y="26824860"/>
                  <a:pt x="8249066" y="26836980"/>
                  <a:pt x="8243232" y="26850701"/>
                </a:cubicBezTo>
                <a:cubicBezTo>
                  <a:pt x="8237398" y="26864423"/>
                  <a:pt x="8234481" y="26883937"/>
                  <a:pt x="8234481" y="26909244"/>
                </a:cubicBezTo>
                <a:lnTo>
                  <a:pt x="8234481" y="26931182"/>
                </a:lnTo>
                <a:lnTo>
                  <a:pt x="8327903" y="26931182"/>
                </a:lnTo>
                <a:lnTo>
                  <a:pt x="8327903" y="26896919"/>
                </a:lnTo>
                <a:cubicBezTo>
                  <a:pt x="8327903" y="26878679"/>
                  <a:pt x="8328725" y="26867381"/>
                  <a:pt x="8330368" y="26863026"/>
                </a:cubicBezTo>
                <a:cubicBezTo>
                  <a:pt x="8332012" y="26858671"/>
                  <a:pt x="8336202" y="26856494"/>
                  <a:pt x="8342939" y="26856494"/>
                </a:cubicBezTo>
                <a:cubicBezTo>
                  <a:pt x="8348856" y="26856494"/>
                  <a:pt x="8353087" y="26859082"/>
                  <a:pt x="8355634" y="26864258"/>
                </a:cubicBezTo>
                <a:cubicBezTo>
                  <a:pt x="8358181" y="26869435"/>
                  <a:pt x="8359455" y="26880569"/>
                  <a:pt x="8359455" y="26897659"/>
                </a:cubicBezTo>
                <a:cubicBezTo>
                  <a:pt x="8359455" y="26911298"/>
                  <a:pt x="8358304" y="26920336"/>
                  <a:pt x="8356004" y="26924773"/>
                </a:cubicBezTo>
                <a:cubicBezTo>
                  <a:pt x="8353703" y="26929210"/>
                  <a:pt x="8336202" y="26937838"/>
                  <a:pt x="8303500" y="26950656"/>
                </a:cubicBezTo>
                <a:cubicBezTo>
                  <a:pt x="8272935" y="26962487"/>
                  <a:pt x="8253790" y="26972840"/>
                  <a:pt x="8246066" y="26981714"/>
                </a:cubicBezTo>
                <a:cubicBezTo>
                  <a:pt x="8238343" y="26990588"/>
                  <a:pt x="8234481" y="27007268"/>
                  <a:pt x="8234481" y="27031753"/>
                </a:cubicBezTo>
                <a:lnTo>
                  <a:pt x="8234481" y="27058621"/>
                </a:lnTo>
                <a:cubicBezTo>
                  <a:pt x="8234481" y="27091652"/>
                  <a:pt x="8241753" y="27113056"/>
                  <a:pt x="8256296" y="27122834"/>
                </a:cubicBezTo>
                <a:cubicBezTo>
                  <a:pt x="8270839" y="27132611"/>
                  <a:pt x="8286820" y="27137500"/>
                  <a:pt x="8304240" y="27137500"/>
                </a:cubicBezTo>
                <a:cubicBezTo>
                  <a:pt x="8317550" y="27137500"/>
                  <a:pt x="8329012" y="27134578"/>
                  <a:pt x="8338626" y="27128734"/>
                </a:cubicBezTo>
                <a:cubicBezTo>
                  <a:pt x="8348239" y="27122890"/>
                  <a:pt x="8356086" y="27114124"/>
                  <a:pt x="8362166" y="27102436"/>
                </a:cubicBezTo>
                <a:lnTo>
                  <a:pt x="8362166" y="27131584"/>
                </a:lnTo>
                <a:lnTo>
                  <a:pt x="8459040" y="27131584"/>
                </a:lnTo>
                <a:lnTo>
                  <a:pt x="8459040" y="26967417"/>
                </a:lnTo>
                <a:cubicBezTo>
                  <a:pt x="8459040" y="26913353"/>
                  <a:pt x="8457314" y="26877652"/>
                  <a:pt x="8453863" y="26860315"/>
                </a:cubicBezTo>
                <a:cubicBezTo>
                  <a:pt x="8450412" y="26842978"/>
                  <a:pt x="8440141" y="26828352"/>
                  <a:pt x="8423051" y="26816438"/>
                </a:cubicBezTo>
                <a:cubicBezTo>
                  <a:pt x="8405960" y="26804524"/>
                  <a:pt x="8380571" y="26798567"/>
                  <a:pt x="8346883" y="26798567"/>
                </a:cubicBezTo>
                <a:close/>
                <a:moveTo>
                  <a:pt x="8134413" y="26798567"/>
                </a:moveTo>
                <a:cubicBezTo>
                  <a:pt x="8120773" y="26798567"/>
                  <a:pt x="8108736" y="26801571"/>
                  <a:pt x="8098301" y="26807580"/>
                </a:cubicBezTo>
                <a:cubicBezTo>
                  <a:pt x="8087866" y="26813588"/>
                  <a:pt x="8079033" y="26822601"/>
                  <a:pt x="8071803" y="26834617"/>
                </a:cubicBezTo>
                <a:lnTo>
                  <a:pt x="8073528" y="26804483"/>
                </a:lnTo>
                <a:lnTo>
                  <a:pt x="7972218" y="26804483"/>
                </a:lnTo>
                <a:lnTo>
                  <a:pt x="7972218" y="27131584"/>
                </a:lnTo>
                <a:lnTo>
                  <a:pt x="8071803" y="27131584"/>
                </a:lnTo>
                <a:lnTo>
                  <a:pt x="8071803" y="26910477"/>
                </a:lnTo>
                <a:cubicBezTo>
                  <a:pt x="8071803" y="26885827"/>
                  <a:pt x="8072706" y="26870667"/>
                  <a:pt x="8074514" y="26864998"/>
                </a:cubicBezTo>
                <a:cubicBezTo>
                  <a:pt x="8076322" y="26859329"/>
                  <a:pt x="8080759" y="26856494"/>
                  <a:pt x="8087825" y="26856494"/>
                </a:cubicBezTo>
                <a:cubicBezTo>
                  <a:pt x="8094562" y="26856494"/>
                  <a:pt x="8098671" y="26858959"/>
                  <a:pt x="8100150" y="26863889"/>
                </a:cubicBezTo>
                <a:cubicBezTo>
                  <a:pt x="8101629" y="26868819"/>
                  <a:pt x="8102368" y="26882540"/>
                  <a:pt x="8102368" y="26905054"/>
                </a:cubicBezTo>
                <a:lnTo>
                  <a:pt x="8102368" y="27131584"/>
                </a:lnTo>
                <a:lnTo>
                  <a:pt x="8201953" y="27131584"/>
                </a:lnTo>
                <a:lnTo>
                  <a:pt x="8201953" y="26902342"/>
                </a:lnTo>
                <a:cubicBezTo>
                  <a:pt x="8201953" y="26873749"/>
                  <a:pt x="8200392" y="26853331"/>
                  <a:pt x="8197269" y="26841088"/>
                </a:cubicBezTo>
                <a:cubicBezTo>
                  <a:pt x="8194147" y="26828845"/>
                  <a:pt x="8187163" y="26818698"/>
                  <a:pt x="8176317" y="26810645"/>
                </a:cubicBezTo>
                <a:cubicBezTo>
                  <a:pt x="8165471" y="26802593"/>
                  <a:pt x="8151503" y="26798567"/>
                  <a:pt x="8134413" y="26798567"/>
                </a:cubicBezTo>
                <a:close/>
                <a:moveTo>
                  <a:pt x="7823009" y="26798567"/>
                </a:moveTo>
                <a:cubicBezTo>
                  <a:pt x="7796387" y="26798567"/>
                  <a:pt x="7774531" y="26803744"/>
                  <a:pt x="7757440" y="26814096"/>
                </a:cubicBezTo>
                <a:cubicBezTo>
                  <a:pt x="7740350" y="26824449"/>
                  <a:pt x="7728518" y="26838171"/>
                  <a:pt x="7721945" y="26855261"/>
                </a:cubicBezTo>
                <a:cubicBezTo>
                  <a:pt x="7715372" y="26872352"/>
                  <a:pt x="7712085" y="26896098"/>
                  <a:pt x="7712085" y="26926499"/>
                </a:cubicBezTo>
                <a:lnTo>
                  <a:pt x="7712085" y="27010308"/>
                </a:lnTo>
                <a:cubicBezTo>
                  <a:pt x="7712085" y="27038080"/>
                  <a:pt x="7713893" y="27058909"/>
                  <a:pt x="7717508" y="27072795"/>
                </a:cubicBezTo>
                <a:cubicBezTo>
                  <a:pt x="7721123" y="27086681"/>
                  <a:pt x="7727163" y="27098512"/>
                  <a:pt x="7735626" y="27108290"/>
                </a:cubicBezTo>
                <a:cubicBezTo>
                  <a:pt x="7744088" y="27118068"/>
                  <a:pt x="7755961" y="27125381"/>
                  <a:pt x="7771244" y="27130228"/>
                </a:cubicBezTo>
                <a:cubicBezTo>
                  <a:pt x="7786527" y="27135076"/>
                  <a:pt x="7805179" y="27137500"/>
                  <a:pt x="7827199" y="27137500"/>
                </a:cubicBezTo>
                <a:cubicBezTo>
                  <a:pt x="7846919" y="27137500"/>
                  <a:pt x="7864379" y="27134665"/>
                  <a:pt x="7879579" y="27128996"/>
                </a:cubicBezTo>
                <a:cubicBezTo>
                  <a:pt x="7894780" y="27123326"/>
                  <a:pt x="7907228" y="27114535"/>
                  <a:pt x="7916924" y="27102621"/>
                </a:cubicBezTo>
                <a:cubicBezTo>
                  <a:pt x="7926619" y="27090707"/>
                  <a:pt x="7932946" y="27077889"/>
                  <a:pt x="7935904" y="27064167"/>
                </a:cubicBezTo>
                <a:cubicBezTo>
                  <a:pt x="7938862" y="27050446"/>
                  <a:pt x="7940341" y="27028877"/>
                  <a:pt x="7940341" y="26999462"/>
                </a:cubicBezTo>
                <a:lnTo>
                  <a:pt x="7940341" y="26919350"/>
                </a:lnTo>
                <a:cubicBezTo>
                  <a:pt x="7940341" y="26896180"/>
                  <a:pt x="7938739" y="26878925"/>
                  <a:pt x="7935534" y="26867586"/>
                </a:cubicBezTo>
                <a:cubicBezTo>
                  <a:pt x="7932330" y="26856247"/>
                  <a:pt x="7926373" y="26845237"/>
                  <a:pt x="7917663" y="26834556"/>
                </a:cubicBezTo>
                <a:cubicBezTo>
                  <a:pt x="7908954" y="26823874"/>
                  <a:pt x="7896588" y="26815206"/>
                  <a:pt x="7880566" y="26808550"/>
                </a:cubicBezTo>
                <a:cubicBezTo>
                  <a:pt x="7864543" y="26801895"/>
                  <a:pt x="7845358" y="26798567"/>
                  <a:pt x="7823009" y="26798567"/>
                </a:cubicBezTo>
                <a:close/>
                <a:moveTo>
                  <a:pt x="6905688" y="26798567"/>
                </a:moveTo>
                <a:cubicBezTo>
                  <a:pt x="6892048" y="26798567"/>
                  <a:pt x="6880011" y="26801571"/>
                  <a:pt x="6869576" y="26807580"/>
                </a:cubicBezTo>
                <a:cubicBezTo>
                  <a:pt x="6859141" y="26813588"/>
                  <a:pt x="6850308" y="26822601"/>
                  <a:pt x="6843078" y="26834617"/>
                </a:cubicBezTo>
                <a:lnTo>
                  <a:pt x="6844803" y="26804483"/>
                </a:lnTo>
                <a:lnTo>
                  <a:pt x="6743493" y="26804483"/>
                </a:lnTo>
                <a:lnTo>
                  <a:pt x="6743493" y="27131584"/>
                </a:lnTo>
                <a:lnTo>
                  <a:pt x="6843078" y="27131584"/>
                </a:lnTo>
                <a:lnTo>
                  <a:pt x="6843078" y="26910477"/>
                </a:lnTo>
                <a:cubicBezTo>
                  <a:pt x="6843078" y="26885827"/>
                  <a:pt x="6843982" y="26870667"/>
                  <a:pt x="6845789" y="26864998"/>
                </a:cubicBezTo>
                <a:cubicBezTo>
                  <a:pt x="6847597" y="26859329"/>
                  <a:pt x="6852034" y="26856494"/>
                  <a:pt x="6859100" y="26856494"/>
                </a:cubicBezTo>
                <a:cubicBezTo>
                  <a:pt x="6865837" y="26856494"/>
                  <a:pt x="6869946" y="26858959"/>
                  <a:pt x="6871425" y="26863889"/>
                </a:cubicBezTo>
                <a:cubicBezTo>
                  <a:pt x="6872904" y="26868819"/>
                  <a:pt x="6873643" y="26882540"/>
                  <a:pt x="6873643" y="26905054"/>
                </a:cubicBezTo>
                <a:lnTo>
                  <a:pt x="6873643" y="27131584"/>
                </a:lnTo>
                <a:lnTo>
                  <a:pt x="6973228" y="27131584"/>
                </a:lnTo>
                <a:lnTo>
                  <a:pt x="6973228" y="26902342"/>
                </a:lnTo>
                <a:cubicBezTo>
                  <a:pt x="6973228" y="26873749"/>
                  <a:pt x="6971667" y="26853331"/>
                  <a:pt x="6968544" y="26841088"/>
                </a:cubicBezTo>
                <a:cubicBezTo>
                  <a:pt x="6965422" y="26828845"/>
                  <a:pt x="6958438" y="26818698"/>
                  <a:pt x="6947592" y="26810645"/>
                </a:cubicBezTo>
                <a:cubicBezTo>
                  <a:pt x="6936746" y="26802593"/>
                  <a:pt x="6922778" y="26798567"/>
                  <a:pt x="6905688" y="26798567"/>
                </a:cubicBezTo>
                <a:close/>
                <a:moveTo>
                  <a:pt x="6594284" y="26798567"/>
                </a:moveTo>
                <a:cubicBezTo>
                  <a:pt x="6567662" y="26798567"/>
                  <a:pt x="6545806" y="26803744"/>
                  <a:pt x="6528715" y="26814096"/>
                </a:cubicBezTo>
                <a:cubicBezTo>
                  <a:pt x="6511625" y="26824449"/>
                  <a:pt x="6499793" y="26838171"/>
                  <a:pt x="6493220" y="26855261"/>
                </a:cubicBezTo>
                <a:cubicBezTo>
                  <a:pt x="6486647" y="26872352"/>
                  <a:pt x="6483360" y="26896098"/>
                  <a:pt x="6483360" y="26926499"/>
                </a:cubicBezTo>
                <a:lnTo>
                  <a:pt x="6483360" y="27010308"/>
                </a:lnTo>
                <a:cubicBezTo>
                  <a:pt x="6483360" y="27038080"/>
                  <a:pt x="6485168" y="27058909"/>
                  <a:pt x="6488783" y="27072795"/>
                </a:cubicBezTo>
                <a:cubicBezTo>
                  <a:pt x="6492398" y="27086681"/>
                  <a:pt x="6498438" y="27098512"/>
                  <a:pt x="6506901" y="27108290"/>
                </a:cubicBezTo>
                <a:cubicBezTo>
                  <a:pt x="6515364" y="27118068"/>
                  <a:pt x="6527237" y="27125381"/>
                  <a:pt x="6542519" y="27130228"/>
                </a:cubicBezTo>
                <a:cubicBezTo>
                  <a:pt x="6557802" y="27135076"/>
                  <a:pt x="6576454" y="27137500"/>
                  <a:pt x="6598474" y="27137500"/>
                </a:cubicBezTo>
                <a:cubicBezTo>
                  <a:pt x="6618194" y="27137500"/>
                  <a:pt x="6635654" y="27134665"/>
                  <a:pt x="6650855" y="27128996"/>
                </a:cubicBezTo>
                <a:cubicBezTo>
                  <a:pt x="6666055" y="27123326"/>
                  <a:pt x="6678503" y="27114535"/>
                  <a:pt x="6688199" y="27102621"/>
                </a:cubicBezTo>
                <a:cubicBezTo>
                  <a:pt x="6697894" y="27090707"/>
                  <a:pt x="6704221" y="27077889"/>
                  <a:pt x="6707179" y="27064167"/>
                </a:cubicBezTo>
                <a:cubicBezTo>
                  <a:pt x="6710137" y="27050446"/>
                  <a:pt x="6711616" y="27028877"/>
                  <a:pt x="6711616" y="26999462"/>
                </a:cubicBezTo>
                <a:lnTo>
                  <a:pt x="6711616" y="26919350"/>
                </a:lnTo>
                <a:cubicBezTo>
                  <a:pt x="6711616" y="26896180"/>
                  <a:pt x="6710014" y="26878925"/>
                  <a:pt x="6706809" y="26867586"/>
                </a:cubicBezTo>
                <a:cubicBezTo>
                  <a:pt x="6703605" y="26856247"/>
                  <a:pt x="6697648" y="26845237"/>
                  <a:pt x="6688938" y="26834556"/>
                </a:cubicBezTo>
                <a:cubicBezTo>
                  <a:pt x="6680229" y="26823874"/>
                  <a:pt x="6667863" y="26815206"/>
                  <a:pt x="6651841" y="26808550"/>
                </a:cubicBezTo>
                <a:cubicBezTo>
                  <a:pt x="6635818" y="26801895"/>
                  <a:pt x="6616633" y="26798567"/>
                  <a:pt x="6594284" y="26798567"/>
                </a:cubicBezTo>
                <a:close/>
                <a:moveTo>
                  <a:pt x="6346387" y="26798567"/>
                </a:moveTo>
                <a:cubicBezTo>
                  <a:pt x="6320258" y="26798567"/>
                  <a:pt x="6298074" y="26804113"/>
                  <a:pt x="6279833" y="26815206"/>
                </a:cubicBezTo>
                <a:cubicBezTo>
                  <a:pt x="6261592" y="26826298"/>
                  <a:pt x="6249678" y="26838911"/>
                  <a:pt x="6244091" y="26853043"/>
                </a:cubicBezTo>
                <a:cubicBezTo>
                  <a:pt x="6238504" y="26867175"/>
                  <a:pt x="6235710" y="26888128"/>
                  <a:pt x="6235710" y="26915899"/>
                </a:cubicBezTo>
                <a:lnTo>
                  <a:pt x="6235710" y="27008829"/>
                </a:lnTo>
                <a:cubicBezTo>
                  <a:pt x="6235710" y="27040709"/>
                  <a:pt x="6239120" y="27065318"/>
                  <a:pt x="6245940" y="27082654"/>
                </a:cubicBezTo>
                <a:cubicBezTo>
                  <a:pt x="6252760" y="27099991"/>
                  <a:pt x="6264386" y="27113467"/>
                  <a:pt x="6280819" y="27123080"/>
                </a:cubicBezTo>
                <a:cubicBezTo>
                  <a:pt x="6297252" y="27132693"/>
                  <a:pt x="6319519" y="27137500"/>
                  <a:pt x="6347620" y="27137500"/>
                </a:cubicBezTo>
                <a:cubicBezTo>
                  <a:pt x="6369640" y="27137500"/>
                  <a:pt x="6388127" y="27134008"/>
                  <a:pt x="6403081" y="27127024"/>
                </a:cubicBezTo>
                <a:cubicBezTo>
                  <a:pt x="6418035" y="27120040"/>
                  <a:pt x="6430155" y="27109687"/>
                  <a:pt x="6439440" y="27095965"/>
                </a:cubicBezTo>
                <a:cubicBezTo>
                  <a:pt x="6448724" y="27082244"/>
                  <a:pt x="6454229" y="27068851"/>
                  <a:pt x="6455955" y="27055786"/>
                </a:cubicBezTo>
                <a:cubicBezTo>
                  <a:pt x="6457680" y="27042722"/>
                  <a:pt x="6458625" y="27023126"/>
                  <a:pt x="6458789" y="26996997"/>
                </a:cubicBezTo>
                <a:lnTo>
                  <a:pt x="6370051" y="26996997"/>
                </a:lnTo>
                <a:lnTo>
                  <a:pt x="6370051" y="27035943"/>
                </a:lnTo>
                <a:cubicBezTo>
                  <a:pt x="6370051" y="27052870"/>
                  <a:pt x="6368859" y="27064373"/>
                  <a:pt x="6366477" y="27070453"/>
                </a:cubicBezTo>
                <a:cubicBezTo>
                  <a:pt x="6364094" y="27076533"/>
                  <a:pt x="6359534" y="27079573"/>
                  <a:pt x="6352796" y="27079573"/>
                </a:cubicBezTo>
                <a:cubicBezTo>
                  <a:pt x="6347044" y="27079573"/>
                  <a:pt x="6342690" y="27076657"/>
                  <a:pt x="6339732" y="27070823"/>
                </a:cubicBezTo>
                <a:cubicBezTo>
                  <a:pt x="6336774" y="27064989"/>
                  <a:pt x="6335295" y="27056238"/>
                  <a:pt x="6335295" y="27044571"/>
                </a:cubicBezTo>
                <a:lnTo>
                  <a:pt x="6335295" y="26890264"/>
                </a:lnTo>
                <a:cubicBezTo>
                  <a:pt x="6335295" y="26875967"/>
                  <a:pt x="6336281" y="26866765"/>
                  <a:pt x="6338253" y="26862656"/>
                </a:cubicBezTo>
                <a:cubicBezTo>
                  <a:pt x="6340225" y="26858548"/>
                  <a:pt x="6344086" y="26856494"/>
                  <a:pt x="6349838" y="26856494"/>
                </a:cubicBezTo>
                <a:cubicBezTo>
                  <a:pt x="6355590" y="26856494"/>
                  <a:pt x="6359534" y="26858836"/>
                  <a:pt x="6361670" y="26863519"/>
                </a:cubicBezTo>
                <a:cubicBezTo>
                  <a:pt x="6363806" y="26868202"/>
                  <a:pt x="6364874" y="26877118"/>
                  <a:pt x="6364874" y="26890264"/>
                </a:cubicBezTo>
                <a:lnTo>
                  <a:pt x="6364874" y="26927978"/>
                </a:lnTo>
                <a:lnTo>
                  <a:pt x="6458789" y="26927978"/>
                </a:lnTo>
                <a:cubicBezTo>
                  <a:pt x="6458789" y="26897248"/>
                  <a:pt x="6455749" y="26873502"/>
                  <a:pt x="6449669" y="26856740"/>
                </a:cubicBezTo>
                <a:cubicBezTo>
                  <a:pt x="6443589" y="26839979"/>
                  <a:pt x="6431346" y="26826093"/>
                  <a:pt x="6412941" y="26815082"/>
                </a:cubicBezTo>
                <a:cubicBezTo>
                  <a:pt x="6394536" y="26804072"/>
                  <a:pt x="6372351" y="26798567"/>
                  <a:pt x="6346387" y="26798567"/>
                </a:cubicBezTo>
                <a:close/>
                <a:moveTo>
                  <a:pt x="9720469" y="26760853"/>
                </a:moveTo>
                <a:lnTo>
                  <a:pt x="9720469" y="26812371"/>
                </a:lnTo>
                <a:lnTo>
                  <a:pt x="9699024" y="26812371"/>
                </a:lnTo>
                <a:lnTo>
                  <a:pt x="9699024" y="26864135"/>
                </a:lnTo>
                <a:lnTo>
                  <a:pt x="9720469" y="26864135"/>
                </a:lnTo>
                <a:lnTo>
                  <a:pt x="9720469" y="27030274"/>
                </a:lnTo>
                <a:cubicBezTo>
                  <a:pt x="9720469" y="27062811"/>
                  <a:pt x="9721373" y="27083476"/>
                  <a:pt x="9723181" y="27092268"/>
                </a:cubicBezTo>
                <a:cubicBezTo>
                  <a:pt x="9724988" y="27101060"/>
                  <a:pt x="9729590" y="27108865"/>
                  <a:pt x="9736984" y="27115685"/>
                </a:cubicBezTo>
                <a:cubicBezTo>
                  <a:pt x="9744380" y="27122505"/>
                  <a:pt x="9752924" y="27126860"/>
                  <a:pt x="9762620" y="27128749"/>
                </a:cubicBezTo>
                <a:cubicBezTo>
                  <a:pt x="9772316" y="27130639"/>
                  <a:pt x="9788502" y="27131584"/>
                  <a:pt x="9811180" y="27131584"/>
                </a:cubicBezTo>
                <a:lnTo>
                  <a:pt x="9851359" y="27131584"/>
                </a:lnTo>
                <a:lnTo>
                  <a:pt x="9851359" y="27078834"/>
                </a:lnTo>
                <a:cubicBezTo>
                  <a:pt x="9835090" y="27078834"/>
                  <a:pt x="9825846" y="27077601"/>
                  <a:pt x="9823628" y="27075136"/>
                </a:cubicBezTo>
                <a:cubicBezTo>
                  <a:pt x="9821410" y="27072671"/>
                  <a:pt x="9820300" y="27060675"/>
                  <a:pt x="9820300" y="27039148"/>
                </a:cubicBezTo>
                <a:lnTo>
                  <a:pt x="9820300" y="26864135"/>
                </a:lnTo>
                <a:lnTo>
                  <a:pt x="9847168" y="26864135"/>
                </a:lnTo>
                <a:lnTo>
                  <a:pt x="9847168" y="26812371"/>
                </a:lnTo>
                <a:lnTo>
                  <a:pt x="9820300" y="26812371"/>
                </a:lnTo>
                <a:lnTo>
                  <a:pt x="9820300" y="26760853"/>
                </a:lnTo>
                <a:close/>
                <a:moveTo>
                  <a:pt x="7424945" y="26760853"/>
                </a:moveTo>
                <a:lnTo>
                  <a:pt x="7424945" y="26812371"/>
                </a:lnTo>
                <a:lnTo>
                  <a:pt x="7403499" y="26812371"/>
                </a:lnTo>
                <a:lnTo>
                  <a:pt x="7403499" y="26864135"/>
                </a:lnTo>
                <a:lnTo>
                  <a:pt x="7424945" y="26864135"/>
                </a:lnTo>
                <a:lnTo>
                  <a:pt x="7424945" y="27030274"/>
                </a:lnTo>
                <a:cubicBezTo>
                  <a:pt x="7424945" y="27062811"/>
                  <a:pt x="7425848" y="27083476"/>
                  <a:pt x="7427656" y="27092268"/>
                </a:cubicBezTo>
                <a:cubicBezTo>
                  <a:pt x="7429463" y="27101060"/>
                  <a:pt x="7434065" y="27108865"/>
                  <a:pt x="7441460" y="27115685"/>
                </a:cubicBezTo>
                <a:cubicBezTo>
                  <a:pt x="7448855" y="27122505"/>
                  <a:pt x="7457400" y="27126860"/>
                  <a:pt x="7467095" y="27128749"/>
                </a:cubicBezTo>
                <a:cubicBezTo>
                  <a:pt x="7476791" y="27130639"/>
                  <a:pt x="7492978" y="27131584"/>
                  <a:pt x="7515655" y="27131584"/>
                </a:cubicBezTo>
                <a:lnTo>
                  <a:pt x="7555834" y="27131584"/>
                </a:lnTo>
                <a:lnTo>
                  <a:pt x="7555834" y="27078834"/>
                </a:lnTo>
                <a:cubicBezTo>
                  <a:pt x="7539565" y="27078834"/>
                  <a:pt x="7530322" y="27077601"/>
                  <a:pt x="7528103" y="27075136"/>
                </a:cubicBezTo>
                <a:cubicBezTo>
                  <a:pt x="7525885" y="27072671"/>
                  <a:pt x="7524776" y="27060675"/>
                  <a:pt x="7524776" y="27039148"/>
                </a:cubicBezTo>
                <a:lnTo>
                  <a:pt x="7524776" y="26864135"/>
                </a:lnTo>
                <a:lnTo>
                  <a:pt x="7551644" y="26864135"/>
                </a:lnTo>
                <a:lnTo>
                  <a:pt x="7551644" y="26812371"/>
                </a:lnTo>
                <a:lnTo>
                  <a:pt x="7524776" y="26812371"/>
                </a:lnTo>
                <a:lnTo>
                  <a:pt x="7524776" y="26760853"/>
                </a:lnTo>
                <a:close/>
                <a:moveTo>
                  <a:pt x="8496093" y="26732506"/>
                </a:moveTo>
                <a:lnTo>
                  <a:pt x="8496093" y="27131584"/>
                </a:lnTo>
                <a:lnTo>
                  <a:pt x="8598636" y="27131584"/>
                </a:lnTo>
                <a:lnTo>
                  <a:pt x="8598636" y="26732506"/>
                </a:lnTo>
                <a:close/>
                <a:moveTo>
                  <a:pt x="7572168" y="26732506"/>
                </a:moveTo>
                <a:lnTo>
                  <a:pt x="7572168" y="26784517"/>
                </a:lnTo>
                <a:lnTo>
                  <a:pt x="7674711" y="26784517"/>
                </a:lnTo>
                <a:lnTo>
                  <a:pt x="7674711" y="26732506"/>
                </a:lnTo>
                <a:close/>
                <a:moveTo>
                  <a:pt x="7276893" y="26732506"/>
                </a:moveTo>
                <a:lnTo>
                  <a:pt x="7276893" y="26784517"/>
                </a:lnTo>
                <a:lnTo>
                  <a:pt x="7379436" y="26784517"/>
                </a:lnTo>
                <a:lnTo>
                  <a:pt x="7379436" y="26732506"/>
                </a:lnTo>
                <a:close/>
                <a:moveTo>
                  <a:pt x="7137139" y="26732506"/>
                </a:moveTo>
                <a:lnTo>
                  <a:pt x="7137139" y="26825250"/>
                </a:lnTo>
                <a:cubicBezTo>
                  <a:pt x="7128758" y="26816356"/>
                  <a:pt x="7119432" y="26809685"/>
                  <a:pt x="7109161" y="26805238"/>
                </a:cubicBezTo>
                <a:cubicBezTo>
                  <a:pt x="7098891" y="26800791"/>
                  <a:pt x="7087593" y="26798567"/>
                  <a:pt x="7075268" y="26798567"/>
                </a:cubicBezTo>
                <a:cubicBezTo>
                  <a:pt x="7059328" y="26798567"/>
                  <a:pt x="7045606" y="26802552"/>
                  <a:pt x="7034103" y="26810522"/>
                </a:cubicBezTo>
                <a:cubicBezTo>
                  <a:pt x="7022600" y="26818492"/>
                  <a:pt x="7015246" y="26827736"/>
                  <a:pt x="7012042" y="26838253"/>
                </a:cubicBezTo>
                <a:cubicBezTo>
                  <a:pt x="7008837" y="26848770"/>
                  <a:pt x="7007235" y="26866600"/>
                  <a:pt x="7007235" y="26891743"/>
                </a:cubicBezTo>
                <a:lnTo>
                  <a:pt x="7007235" y="27044817"/>
                </a:lnTo>
                <a:cubicBezTo>
                  <a:pt x="7007235" y="27068974"/>
                  <a:pt x="7008837" y="27086393"/>
                  <a:pt x="7012042" y="27097074"/>
                </a:cubicBezTo>
                <a:cubicBezTo>
                  <a:pt x="7015246" y="27107756"/>
                  <a:pt x="7022518" y="27117164"/>
                  <a:pt x="7033857" y="27125298"/>
                </a:cubicBezTo>
                <a:cubicBezTo>
                  <a:pt x="7045196" y="27133433"/>
                  <a:pt x="7058589" y="27137500"/>
                  <a:pt x="7074036" y="27137500"/>
                </a:cubicBezTo>
                <a:cubicBezTo>
                  <a:pt x="7085539" y="27137500"/>
                  <a:pt x="7096549" y="27135030"/>
                  <a:pt x="7107066" y="27130090"/>
                </a:cubicBezTo>
                <a:cubicBezTo>
                  <a:pt x="7117583" y="27125150"/>
                  <a:pt x="7127608" y="27117739"/>
                  <a:pt x="7137139" y="27107859"/>
                </a:cubicBezTo>
                <a:lnTo>
                  <a:pt x="7137139" y="27131584"/>
                </a:lnTo>
                <a:lnTo>
                  <a:pt x="7236723" y="27131584"/>
                </a:lnTo>
                <a:lnTo>
                  <a:pt x="7236723" y="26732506"/>
                </a:lnTo>
                <a:close/>
                <a:moveTo>
                  <a:pt x="9725469" y="26443845"/>
                </a:moveTo>
                <a:lnTo>
                  <a:pt x="9725469" y="26521984"/>
                </a:lnTo>
                <a:lnTo>
                  <a:pt x="9742231" y="26521984"/>
                </a:lnTo>
                <a:cubicBezTo>
                  <a:pt x="9740916" y="26531351"/>
                  <a:pt x="9735329" y="26538828"/>
                  <a:pt x="9725469" y="26544415"/>
                </a:cubicBezTo>
                <a:lnTo>
                  <a:pt x="9725469" y="26573009"/>
                </a:lnTo>
                <a:cubicBezTo>
                  <a:pt x="9739273" y="26570215"/>
                  <a:pt x="9751638" y="26564628"/>
                  <a:pt x="9762567" y="26556247"/>
                </a:cubicBezTo>
                <a:cubicBezTo>
                  <a:pt x="9773495" y="26547866"/>
                  <a:pt x="9781177" y="26537678"/>
                  <a:pt x="9785614" y="26525681"/>
                </a:cubicBezTo>
                <a:cubicBezTo>
                  <a:pt x="9790051" y="26513685"/>
                  <a:pt x="9792270" y="26498320"/>
                  <a:pt x="9792270" y="26479587"/>
                </a:cubicBezTo>
                <a:lnTo>
                  <a:pt x="9792270" y="26443845"/>
                </a:lnTo>
                <a:close/>
                <a:moveTo>
                  <a:pt x="10045380" y="26366445"/>
                </a:moveTo>
                <a:lnTo>
                  <a:pt x="10045380" y="26433738"/>
                </a:lnTo>
                <a:cubicBezTo>
                  <a:pt x="10045380" y="26450172"/>
                  <a:pt x="10044435" y="26460319"/>
                  <a:pt x="10042545" y="26464181"/>
                </a:cubicBezTo>
                <a:cubicBezTo>
                  <a:pt x="10040655" y="26468043"/>
                  <a:pt x="10036588" y="26469973"/>
                  <a:pt x="10030343" y="26469973"/>
                </a:cubicBezTo>
                <a:cubicBezTo>
                  <a:pt x="10023770" y="26469973"/>
                  <a:pt x="10019374" y="26467508"/>
                  <a:pt x="10017156" y="26462578"/>
                </a:cubicBezTo>
                <a:cubicBezTo>
                  <a:pt x="10014937" y="26457648"/>
                  <a:pt x="10013828" y="26446721"/>
                  <a:pt x="10013828" y="26429794"/>
                </a:cubicBezTo>
                <a:cubicBezTo>
                  <a:pt x="10013828" y="26415004"/>
                  <a:pt x="10015102" y="26403666"/>
                  <a:pt x="10017649" y="26395778"/>
                </a:cubicBezTo>
                <a:cubicBezTo>
                  <a:pt x="10020196" y="26387890"/>
                  <a:pt x="10029440" y="26378112"/>
                  <a:pt x="10045380" y="26366445"/>
                </a:cubicBezTo>
                <a:close/>
                <a:moveTo>
                  <a:pt x="8407484" y="26246894"/>
                </a:moveTo>
                <a:cubicBezTo>
                  <a:pt x="8413400" y="26246894"/>
                  <a:pt x="8417262" y="26249071"/>
                  <a:pt x="8419070" y="26253426"/>
                </a:cubicBezTo>
                <a:cubicBezTo>
                  <a:pt x="8420877" y="26257781"/>
                  <a:pt x="8421781" y="26268339"/>
                  <a:pt x="8421781" y="26285101"/>
                </a:cubicBezTo>
                <a:lnTo>
                  <a:pt x="8421781" y="26435957"/>
                </a:lnTo>
                <a:cubicBezTo>
                  <a:pt x="8421781" y="26450089"/>
                  <a:pt x="8420836" y="26459292"/>
                  <a:pt x="8418946" y="26463564"/>
                </a:cubicBezTo>
                <a:cubicBezTo>
                  <a:pt x="8417056" y="26467837"/>
                  <a:pt x="8413154" y="26469973"/>
                  <a:pt x="8407238" y="26469973"/>
                </a:cubicBezTo>
                <a:cubicBezTo>
                  <a:pt x="8401486" y="26469973"/>
                  <a:pt x="8397624" y="26467632"/>
                  <a:pt x="8395652" y="26462948"/>
                </a:cubicBezTo>
                <a:cubicBezTo>
                  <a:pt x="8393680" y="26458265"/>
                  <a:pt x="8392694" y="26448200"/>
                  <a:pt x="8392694" y="26432752"/>
                </a:cubicBezTo>
                <a:lnTo>
                  <a:pt x="8392694" y="26285101"/>
                </a:lnTo>
                <a:cubicBezTo>
                  <a:pt x="8392694" y="26268339"/>
                  <a:pt x="8393680" y="26257781"/>
                  <a:pt x="8395652" y="26253426"/>
                </a:cubicBezTo>
                <a:cubicBezTo>
                  <a:pt x="8397624" y="26249071"/>
                  <a:pt x="8401568" y="26246894"/>
                  <a:pt x="8407484" y="26246894"/>
                </a:cubicBezTo>
                <a:close/>
                <a:moveTo>
                  <a:pt x="8055552" y="26246894"/>
                </a:moveTo>
                <a:cubicBezTo>
                  <a:pt x="8061140" y="26246894"/>
                  <a:pt x="8064837" y="26249359"/>
                  <a:pt x="8066645" y="26254289"/>
                </a:cubicBezTo>
                <a:cubicBezTo>
                  <a:pt x="8068452" y="26259219"/>
                  <a:pt x="8069356" y="26270147"/>
                  <a:pt x="8069356" y="26287073"/>
                </a:cubicBezTo>
                <a:lnTo>
                  <a:pt x="8069356" y="26310983"/>
                </a:lnTo>
                <a:lnTo>
                  <a:pt x="8040270" y="26310983"/>
                </a:lnTo>
                <a:lnTo>
                  <a:pt x="8040270" y="26287073"/>
                </a:lnTo>
                <a:cubicBezTo>
                  <a:pt x="8040270" y="26268668"/>
                  <a:pt x="8041091" y="26257370"/>
                  <a:pt x="8042735" y="26253179"/>
                </a:cubicBezTo>
                <a:cubicBezTo>
                  <a:pt x="8044378" y="26248989"/>
                  <a:pt x="8048651" y="26246894"/>
                  <a:pt x="8055552" y="26246894"/>
                </a:cubicBezTo>
                <a:close/>
                <a:moveTo>
                  <a:pt x="7293059" y="26246894"/>
                </a:moveTo>
                <a:cubicBezTo>
                  <a:pt x="7298975" y="26246894"/>
                  <a:pt x="7302837" y="26249071"/>
                  <a:pt x="7304645" y="26253426"/>
                </a:cubicBezTo>
                <a:cubicBezTo>
                  <a:pt x="7306452" y="26257781"/>
                  <a:pt x="7307356" y="26268339"/>
                  <a:pt x="7307356" y="26285101"/>
                </a:cubicBezTo>
                <a:lnTo>
                  <a:pt x="7307356" y="26435957"/>
                </a:lnTo>
                <a:cubicBezTo>
                  <a:pt x="7307356" y="26450089"/>
                  <a:pt x="7306411" y="26459292"/>
                  <a:pt x="7304521" y="26463564"/>
                </a:cubicBezTo>
                <a:cubicBezTo>
                  <a:pt x="7302632" y="26467837"/>
                  <a:pt x="7298729" y="26469973"/>
                  <a:pt x="7292813" y="26469973"/>
                </a:cubicBezTo>
                <a:cubicBezTo>
                  <a:pt x="7287061" y="26469973"/>
                  <a:pt x="7283200" y="26467632"/>
                  <a:pt x="7281228" y="26462948"/>
                </a:cubicBezTo>
                <a:cubicBezTo>
                  <a:pt x="7279256" y="26458265"/>
                  <a:pt x="7278270" y="26448200"/>
                  <a:pt x="7278270" y="26432752"/>
                </a:cubicBezTo>
                <a:lnTo>
                  <a:pt x="7278270" y="26285101"/>
                </a:lnTo>
                <a:cubicBezTo>
                  <a:pt x="7278270" y="26268339"/>
                  <a:pt x="7279256" y="26257781"/>
                  <a:pt x="7281228" y="26253426"/>
                </a:cubicBezTo>
                <a:cubicBezTo>
                  <a:pt x="7283200" y="26249071"/>
                  <a:pt x="7287143" y="26246894"/>
                  <a:pt x="7293059" y="26246894"/>
                </a:cubicBezTo>
                <a:close/>
                <a:moveTo>
                  <a:pt x="7030057" y="26246894"/>
                </a:moveTo>
                <a:cubicBezTo>
                  <a:pt x="7036795" y="26246894"/>
                  <a:pt x="7040903" y="26249030"/>
                  <a:pt x="7042382" y="26253303"/>
                </a:cubicBezTo>
                <a:cubicBezTo>
                  <a:pt x="7043861" y="26257575"/>
                  <a:pt x="7044600" y="26269818"/>
                  <a:pt x="7044600" y="26290031"/>
                </a:cubicBezTo>
                <a:lnTo>
                  <a:pt x="7044600" y="26430287"/>
                </a:lnTo>
                <a:cubicBezTo>
                  <a:pt x="7044600" y="26447707"/>
                  <a:pt x="7043820" y="26458676"/>
                  <a:pt x="7042259" y="26463195"/>
                </a:cubicBezTo>
                <a:cubicBezTo>
                  <a:pt x="7040697" y="26467714"/>
                  <a:pt x="7036712" y="26469973"/>
                  <a:pt x="7030303" y="26469973"/>
                </a:cubicBezTo>
                <a:cubicBezTo>
                  <a:pt x="7023730" y="26469973"/>
                  <a:pt x="7019458" y="26467508"/>
                  <a:pt x="7017486" y="26462578"/>
                </a:cubicBezTo>
                <a:cubicBezTo>
                  <a:pt x="7015514" y="26457648"/>
                  <a:pt x="7014528" y="26445324"/>
                  <a:pt x="7014528" y="26425604"/>
                </a:cubicBezTo>
                <a:lnTo>
                  <a:pt x="7014528" y="26290031"/>
                </a:lnTo>
                <a:cubicBezTo>
                  <a:pt x="7014528" y="26271133"/>
                  <a:pt x="7015473" y="26259219"/>
                  <a:pt x="7017362" y="26254289"/>
                </a:cubicBezTo>
                <a:cubicBezTo>
                  <a:pt x="7019252" y="26249359"/>
                  <a:pt x="7023484" y="26246894"/>
                  <a:pt x="7030057" y="26246894"/>
                </a:cubicBezTo>
                <a:close/>
                <a:moveTo>
                  <a:pt x="6531552" y="26246894"/>
                </a:moveTo>
                <a:cubicBezTo>
                  <a:pt x="6537140" y="26246894"/>
                  <a:pt x="6540837" y="26249359"/>
                  <a:pt x="6542645" y="26254289"/>
                </a:cubicBezTo>
                <a:cubicBezTo>
                  <a:pt x="6544452" y="26259219"/>
                  <a:pt x="6545356" y="26270147"/>
                  <a:pt x="6545356" y="26287073"/>
                </a:cubicBezTo>
                <a:lnTo>
                  <a:pt x="6545356" y="26310983"/>
                </a:lnTo>
                <a:lnTo>
                  <a:pt x="6516270" y="26310983"/>
                </a:lnTo>
                <a:lnTo>
                  <a:pt x="6516270" y="26287073"/>
                </a:lnTo>
                <a:cubicBezTo>
                  <a:pt x="6516270" y="26268668"/>
                  <a:pt x="6517091" y="26257370"/>
                  <a:pt x="6518735" y="26253179"/>
                </a:cubicBezTo>
                <a:cubicBezTo>
                  <a:pt x="6520378" y="26248989"/>
                  <a:pt x="6524651" y="26246894"/>
                  <a:pt x="6531552" y="26246894"/>
                </a:cubicBezTo>
                <a:close/>
                <a:moveTo>
                  <a:pt x="9047064" y="26194883"/>
                </a:moveTo>
                <a:lnTo>
                  <a:pt x="9047064" y="26415497"/>
                </a:lnTo>
                <a:cubicBezTo>
                  <a:pt x="9047064" y="26443598"/>
                  <a:pt x="9047639" y="26462373"/>
                  <a:pt x="9048789" y="26471822"/>
                </a:cubicBezTo>
                <a:cubicBezTo>
                  <a:pt x="9049940" y="26481271"/>
                  <a:pt x="9052856" y="26490350"/>
                  <a:pt x="9057540" y="26499060"/>
                </a:cubicBezTo>
                <a:cubicBezTo>
                  <a:pt x="9062223" y="26507769"/>
                  <a:pt x="9069495" y="26514754"/>
                  <a:pt x="9079355" y="26520012"/>
                </a:cubicBezTo>
                <a:cubicBezTo>
                  <a:pt x="9089215" y="26525271"/>
                  <a:pt x="9101622" y="26527900"/>
                  <a:pt x="9116576" y="26527900"/>
                </a:cubicBezTo>
                <a:cubicBezTo>
                  <a:pt x="9129722" y="26527900"/>
                  <a:pt x="9141349" y="26525142"/>
                  <a:pt x="9151455" y="26519627"/>
                </a:cubicBezTo>
                <a:cubicBezTo>
                  <a:pt x="9161562" y="26514112"/>
                  <a:pt x="9170066" y="26505838"/>
                  <a:pt x="9176968" y="26494808"/>
                </a:cubicBezTo>
                <a:lnTo>
                  <a:pt x="9175242" y="26521984"/>
                </a:lnTo>
                <a:lnTo>
                  <a:pt x="9276552" y="26521984"/>
                </a:lnTo>
                <a:lnTo>
                  <a:pt x="9276552" y="26194883"/>
                </a:lnTo>
                <a:lnTo>
                  <a:pt x="9176968" y="26194883"/>
                </a:lnTo>
                <a:lnTo>
                  <a:pt x="9176968" y="26415004"/>
                </a:lnTo>
                <a:cubicBezTo>
                  <a:pt x="9176968" y="26441791"/>
                  <a:pt x="9176269" y="26457648"/>
                  <a:pt x="9174872" y="26462578"/>
                </a:cubicBezTo>
                <a:cubicBezTo>
                  <a:pt x="9173476" y="26467508"/>
                  <a:pt x="9169080" y="26469973"/>
                  <a:pt x="9161685" y="26469973"/>
                </a:cubicBezTo>
                <a:cubicBezTo>
                  <a:pt x="9154783" y="26469973"/>
                  <a:pt x="9150551" y="26467591"/>
                  <a:pt x="9148990" y="26462825"/>
                </a:cubicBezTo>
                <a:cubicBezTo>
                  <a:pt x="9147429" y="26458059"/>
                  <a:pt x="9146648" y="26442941"/>
                  <a:pt x="9146648" y="26417469"/>
                </a:cubicBezTo>
                <a:lnTo>
                  <a:pt x="9146648" y="26194883"/>
                </a:lnTo>
                <a:close/>
                <a:moveTo>
                  <a:pt x="10032808" y="26188967"/>
                </a:moveTo>
                <a:cubicBezTo>
                  <a:pt x="10004708" y="26188967"/>
                  <a:pt x="9981866" y="26194226"/>
                  <a:pt x="9964282" y="26204743"/>
                </a:cubicBezTo>
                <a:cubicBezTo>
                  <a:pt x="9946699" y="26215260"/>
                  <a:pt x="9934990" y="26227380"/>
                  <a:pt x="9929156" y="26241101"/>
                </a:cubicBezTo>
                <a:cubicBezTo>
                  <a:pt x="9923323" y="26254823"/>
                  <a:pt x="9920406" y="26274337"/>
                  <a:pt x="9920406" y="26299644"/>
                </a:cubicBezTo>
                <a:lnTo>
                  <a:pt x="9920406" y="26321582"/>
                </a:lnTo>
                <a:lnTo>
                  <a:pt x="10013828" y="26321582"/>
                </a:lnTo>
                <a:lnTo>
                  <a:pt x="10013828" y="26287319"/>
                </a:lnTo>
                <a:cubicBezTo>
                  <a:pt x="10013828" y="26269079"/>
                  <a:pt x="10014650" y="26257781"/>
                  <a:pt x="10016293" y="26253426"/>
                </a:cubicBezTo>
                <a:cubicBezTo>
                  <a:pt x="10017936" y="26249071"/>
                  <a:pt x="10022127" y="26246894"/>
                  <a:pt x="10028864" y="26246894"/>
                </a:cubicBezTo>
                <a:cubicBezTo>
                  <a:pt x="10034780" y="26246894"/>
                  <a:pt x="10039012" y="26249482"/>
                  <a:pt x="10041559" y="26254658"/>
                </a:cubicBezTo>
                <a:cubicBezTo>
                  <a:pt x="10044106" y="26259835"/>
                  <a:pt x="10045380" y="26270969"/>
                  <a:pt x="10045380" y="26288059"/>
                </a:cubicBezTo>
                <a:cubicBezTo>
                  <a:pt x="10045380" y="26301698"/>
                  <a:pt x="10044230" y="26310736"/>
                  <a:pt x="10041929" y="26315173"/>
                </a:cubicBezTo>
                <a:cubicBezTo>
                  <a:pt x="10039628" y="26319610"/>
                  <a:pt x="10022127" y="26328238"/>
                  <a:pt x="9989425" y="26341056"/>
                </a:cubicBezTo>
                <a:cubicBezTo>
                  <a:pt x="9958859" y="26352887"/>
                  <a:pt x="9939715" y="26363240"/>
                  <a:pt x="9931991" y="26372114"/>
                </a:cubicBezTo>
                <a:cubicBezTo>
                  <a:pt x="9924268" y="26380988"/>
                  <a:pt x="9920406" y="26397668"/>
                  <a:pt x="9920406" y="26422153"/>
                </a:cubicBezTo>
                <a:lnTo>
                  <a:pt x="9920406" y="26449021"/>
                </a:lnTo>
                <a:cubicBezTo>
                  <a:pt x="9920406" y="26482052"/>
                  <a:pt x="9927678" y="26503456"/>
                  <a:pt x="9942221" y="26513233"/>
                </a:cubicBezTo>
                <a:cubicBezTo>
                  <a:pt x="9956764" y="26523011"/>
                  <a:pt x="9972746" y="26527900"/>
                  <a:pt x="9990164" y="26527900"/>
                </a:cubicBezTo>
                <a:cubicBezTo>
                  <a:pt x="10003475" y="26527900"/>
                  <a:pt x="10014937" y="26524978"/>
                  <a:pt x="10024551" y="26519134"/>
                </a:cubicBezTo>
                <a:cubicBezTo>
                  <a:pt x="10034164" y="26513290"/>
                  <a:pt x="10042011" y="26504524"/>
                  <a:pt x="10048091" y="26492836"/>
                </a:cubicBezTo>
                <a:lnTo>
                  <a:pt x="10048091" y="26521984"/>
                </a:lnTo>
                <a:lnTo>
                  <a:pt x="10144964" y="26521984"/>
                </a:lnTo>
                <a:lnTo>
                  <a:pt x="10144964" y="26357817"/>
                </a:lnTo>
                <a:cubicBezTo>
                  <a:pt x="10144964" y="26303753"/>
                  <a:pt x="10143239" y="26268052"/>
                  <a:pt x="10139788" y="26250715"/>
                </a:cubicBezTo>
                <a:cubicBezTo>
                  <a:pt x="10136337" y="26233378"/>
                  <a:pt x="10126066" y="26218752"/>
                  <a:pt x="10108976" y="26206838"/>
                </a:cubicBezTo>
                <a:cubicBezTo>
                  <a:pt x="10091885" y="26194924"/>
                  <a:pt x="10066496" y="26188967"/>
                  <a:pt x="10032808" y="26188967"/>
                </a:cubicBezTo>
                <a:close/>
                <a:moveTo>
                  <a:pt x="9591858" y="26188967"/>
                </a:moveTo>
                <a:cubicBezTo>
                  <a:pt x="9570002" y="26188967"/>
                  <a:pt x="9550817" y="26192336"/>
                  <a:pt x="9534302" y="26199073"/>
                </a:cubicBezTo>
                <a:cubicBezTo>
                  <a:pt x="9517786" y="26205811"/>
                  <a:pt x="9506078" y="26215384"/>
                  <a:pt x="9499176" y="26227790"/>
                </a:cubicBezTo>
                <a:cubicBezTo>
                  <a:pt x="9492274" y="26240197"/>
                  <a:pt x="9488823" y="26259465"/>
                  <a:pt x="9488823" y="26285594"/>
                </a:cubicBezTo>
                <a:cubicBezTo>
                  <a:pt x="9488823" y="26303999"/>
                  <a:pt x="9492027" y="26319898"/>
                  <a:pt x="9498436" y="26333291"/>
                </a:cubicBezTo>
                <a:cubicBezTo>
                  <a:pt x="9504845" y="26346684"/>
                  <a:pt x="9522675" y="26361597"/>
                  <a:pt x="9551926" y="26378030"/>
                </a:cubicBezTo>
                <a:cubicBezTo>
                  <a:pt x="9586764" y="26397421"/>
                  <a:pt x="9606073" y="26409089"/>
                  <a:pt x="9609853" y="26413033"/>
                </a:cubicBezTo>
                <a:cubicBezTo>
                  <a:pt x="9613468" y="26416976"/>
                  <a:pt x="9615276" y="26426754"/>
                  <a:pt x="9615276" y="26442366"/>
                </a:cubicBezTo>
                <a:cubicBezTo>
                  <a:pt x="9615276" y="26453704"/>
                  <a:pt x="9613879" y="26461141"/>
                  <a:pt x="9611085" y="26464674"/>
                </a:cubicBezTo>
                <a:cubicBezTo>
                  <a:pt x="9608292" y="26468207"/>
                  <a:pt x="9603362" y="26469973"/>
                  <a:pt x="9596296" y="26469973"/>
                </a:cubicBezTo>
                <a:cubicBezTo>
                  <a:pt x="9589722" y="26469973"/>
                  <a:pt x="9585326" y="26467344"/>
                  <a:pt x="9583108" y="26462085"/>
                </a:cubicBezTo>
                <a:cubicBezTo>
                  <a:pt x="9580890" y="26456827"/>
                  <a:pt x="9579780" y="26445406"/>
                  <a:pt x="9579780" y="26427822"/>
                </a:cubicBezTo>
                <a:lnTo>
                  <a:pt x="9579780" y="26407117"/>
                </a:lnTo>
                <a:lnTo>
                  <a:pt x="9491534" y="26407117"/>
                </a:lnTo>
                <a:lnTo>
                  <a:pt x="9491534" y="26422892"/>
                </a:lnTo>
                <a:cubicBezTo>
                  <a:pt x="9491534" y="26450172"/>
                  <a:pt x="9494903" y="26470548"/>
                  <a:pt x="9501641" y="26484024"/>
                </a:cubicBezTo>
                <a:cubicBezTo>
                  <a:pt x="9508378" y="26497499"/>
                  <a:pt x="9520744" y="26508180"/>
                  <a:pt x="9538738" y="26516068"/>
                </a:cubicBezTo>
                <a:cubicBezTo>
                  <a:pt x="9556733" y="26523956"/>
                  <a:pt x="9578384" y="26527900"/>
                  <a:pt x="9603690" y="26527900"/>
                </a:cubicBezTo>
                <a:cubicBezTo>
                  <a:pt x="9626532" y="26527900"/>
                  <a:pt x="9646047" y="26524244"/>
                  <a:pt x="9662233" y="26516931"/>
                </a:cubicBezTo>
                <a:cubicBezTo>
                  <a:pt x="9678420" y="26509618"/>
                  <a:pt x="9689964" y="26499183"/>
                  <a:pt x="9696866" y="26485626"/>
                </a:cubicBezTo>
                <a:cubicBezTo>
                  <a:pt x="9703768" y="26472068"/>
                  <a:pt x="9707219" y="26451979"/>
                  <a:pt x="9707219" y="26425357"/>
                </a:cubicBezTo>
                <a:cubicBezTo>
                  <a:pt x="9707219" y="26401529"/>
                  <a:pt x="9702700" y="26383371"/>
                  <a:pt x="9693662" y="26370882"/>
                </a:cubicBezTo>
                <a:cubicBezTo>
                  <a:pt x="9684624" y="26358393"/>
                  <a:pt x="9665643" y="26345082"/>
                  <a:pt x="9636721" y="26330949"/>
                </a:cubicBezTo>
                <a:cubicBezTo>
                  <a:pt x="9615029" y="26320268"/>
                  <a:pt x="9600692" y="26312133"/>
                  <a:pt x="9593707" y="26306546"/>
                </a:cubicBezTo>
                <a:cubicBezTo>
                  <a:pt x="9586723" y="26300959"/>
                  <a:pt x="9582532" y="26295823"/>
                  <a:pt x="9581136" y="26291140"/>
                </a:cubicBezTo>
                <a:cubicBezTo>
                  <a:pt x="9579739" y="26286457"/>
                  <a:pt x="9579041" y="26279103"/>
                  <a:pt x="9579041" y="26269079"/>
                </a:cubicBezTo>
                <a:cubicBezTo>
                  <a:pt x="9579041" y="26261684"/>
                  <a:pt x="9580438" y="26256137"/>
                  <a:pt x="9583231" y="26252440"/>
                </a:cubicBezTo>
                <a:cubicBezTo>
                  <a:pt x="9586025" y="26248743"/>
                  <a:pt x="9590215" y="26246894"/>
                  <a:pt x="9595802" y="26246894"/>
                </a:cubicBezTo>
                <a:cubicBezTo>
                  <a:pt x="9602704" y="26246894"/>
                  <a:pt x="9607018" y="26248907"/>
                  <a:pt x="9608744" y="26252933"/>
                </a:cubicBezTo>
                <a:cubicBezTo>
                  <a:pt x="9610469" y="26256959"/>
                  <a:pt x="9611332" y="26266532"/>
                  <a:pt x="9611332" y="26281650"/>
                </a:cubicBezTo>
                <a:lnTo>
                  <a:pt x="9611332" y="26299398"/>
                </a:lnTo>
                <a:lnTo>
                  <a:pt x="9699578" y="26299398"/>
                </a:lnTo>
                <a:lnTo>
                  <a:pt x="9699578" y="26280417"/>
                </a:lnTo>
                <a:cubicBezTo>
                  <a:pt x="9699578" y="26263984"/>
                  <a:pt x="9698715" y="26251906"/>
                  <a:pt x="9696989" y="26244182"/>
                </a:cubicBezTo>
                <a:cubicBezTo>
                  <a:pt x="9695264" y="26236459"/>
                  <a:pt x="9690334" y="26228078"/>
                  <a:pt x="9682200" y="26219040"/>
                </a:cubicBezTo>
                <a:cubicBezTo>
                  <a:pt x="9674065" y="26210002"/>
                  <a:pt x="9662398" y="26202730"/>
                  <a:pt x="9647197" y="26197225"/>
                </a:cubicBezTo>
                <a:cubicBezTo>
                  <a:pt x="9631996" y="26191720"/>
                  <a:pt x="9613550" y="26188967"/>
                  <a:pt x="9591858" y="26188967"/>
                </a:cubicBezTo>
                <a:close/>
                <a:moveTo>
                  <a:pt x="9473740" y="26188967"/>
                </a:moveTo>
                <a:cubicBezTo>
                  <a:pt x="9446297" y="26190780"/>
                  <a:pt x="9425344" y="26207090"/>
                  <a:pt x="9410884" y="26237897"/>
                </a:cubicBezTo>
                <a:lnTo>
                  <a:pt x="9414828" y="26194883"/>
                </a:lnTo>
                <a:lnTo>
                  <a:pt x="9315243" y="26194883"/>
                </a:lnTo>
                <a:lnTo>
                  <a:pt x="9315243" y="26521984"/>
                </a:lnTo>
                <a:lnTo>
                  <a:pt x="9414828" y="26521984"/>
                </a:lnTo>
                <a:lnTo>
                  <a:pt x="9414828" y="26392820"/>
                </a:lnTo>
                <a:cubicBezTo>
                  <a:pt x="9414828" y="26361104"/>
                  <a:pt x="9415814" y="26340850"/>
                  <a:pt x="9417786" y="26332058"/>
                </a:cubicBezTo>
                <a:cubicBezTo>
                  <a:pt x="9419757" y="26323267"/>
                  <a:pt x="9425016" y="26316406"/>
                  <a:pt x="9433561" y="26311476"/>
                </a:cubicBezTo>
                <a:cubicBezTo>
                  <a:pt x="9442106" y="26306546"/>
                  <a:pt x="9455499" y="26304081"/>
                  <a:pt x="9473740" y="26304081"/>
                </a:cubicBezTo>
                <a:close/>
                <a:moveTo>
                  <a:pt x="8908612" y="26188967"/>
                </a:moveTo>
                <a:cubicBezTo>
                  <a:pt x="8882483" y="26188967"/>
                  <a:pt x="8860298" y="26194513"/>
                  <a:pt x="8842058" y="26205606"/>
                </a:cubicBezTo>
                <a:cubicBezTo>
                  <a:pt x="8823817" y="26216698"/>
                  <a:pt x="8811903" y="26229311"/>
                  <a:pt x="8806316" y="26243443"/>
                </a:cubicBezTo>
                <a:cubicBezTo>
                  <a:pt x="8800728" y="26257575"/>
                  <a:pt x="8797935" y="26278528"/>
                  <a:pt x="8797935" y="26306299"/>
                </a:cubicBezTo>
                <a:lnTo>
                  <a:pt x="8797935" y="26399229"/>
                </a:lnTo>
                <a:cubicBezTo>
                  <a:pt x="8797935" y="26431109"/>
                  <a:pt x="8801345" y="26455718"/>
                  <a:pt x="8808164" y="26473054"/>
                </a:cubicBezTo>
                <a:cubicBezTo>
                  <a:pt x="8814984" y="26490391"/>
                  <a:pt x="8826611" y="26503867"/>
                  <a:pt x="8843044" y="26513480"/>
                </a:cubicBezTo>
                <a:cubicBezTo>
                  <a:pt x="8859477" y="26523093"/>
                  <a:pt x="8881744" y="26527900"/>
                  <a:pt x="8909844" y="26527900"/>
                </a:cubicBezTo>
                <a:cubicBezTo>
                  <a:pt x="8931865" y="26527900"/>
                  <a:pt x="8950352" y="26524408"/>
                  <a:pt x="8965306" y="26517424"/>
                </a:cubicBezTo>
                <a:cubicBezTo>
                  <a:pt x="8980260" y="26510440"/>
                  <a:pt x="8992380" y="26500087"/>
                  <a:pt x="9001664" y="26486365"/>
                </a:cubicBezTo>
                <a:cubicBezTo>
                  <a:pt x="9010949" y="26472644"/>
                  <a:pt x="9016454" y="26459251"/>
                  <a:pt x="9018180" y="26446186"/>
                </a:cubicBezTo>
                <a:cubicBezTo>
                  <a:pt x="9019905" y="26433122"/>
                  <a:pt x="9020850" y="26413526"/>
                  <a:pt x="9021014" y="26387397"/>
                </a:cubicBezTo>
                <a:lnTo>
                  <a:pt x="8932276" y="26387397"/>
                </a:lnTo>
                <a:lnTo>
                  <a:pt x="8932276" y="26426343"/>
                </a:lnTo>
                <a:cubicBezTo>
                  <a:pt x="8932276" y="26443270"/>
                  <a:pt x="8931084" y="26454773"/>
                  <a:pt x="8928701" y="26460853"/>
                </a:cubicBezTo>
                <a:cubicBezTo>
                  <a:pt x="8926318" y="26466933"/>
                  <a:pt x="8921758" y="26469973"/>
                  <a:pt x="8915021" y="26469973"/>
                </a:cubicBezTo>
                <a:cubicBezTo>
                  <a:pt x="8909269" y="26469973"/>
                  <a:pt x="8904914" y="26467057"/>
                  <a:pt x="8901956" y="26461223"/>
                </a:cubicBezTo>
                <a:cubicBezTo>
                  <a:pt x="8898998" y="26455389"/>
                  <a:pt x="8897520" y="26446638"/>
                  <a:pt x="8897520" y="26434971"/>
                </a:cubicBezTo>
                <a:lnTo>
                  <a:pt x="8897520" y="26280664"/>
                </a:lnTo>
                <a:cubicBezTo>
                  <a:pt x="8897520" y="26266367"/>
                  <a:pt x="8898506" y="26257165"/>
                  <a:pt x="8900478" y="26253056"/>
                </a:cubicBezTo>
                <a:cubicBezTo>
                  <a:pt x="8902450" y="26248948"/>
                  <a:pt x="8906311" y="26246894"/>
                  <a:pt x="8912063" y="26246894"/>
                </a:cubicBezTo>
                <a:cubicBezTo>
                  <a:pt x="8917814" y="26246894"/>
                  <a:pt x="8921758" y="26249236"/>
                  <a:pt x="8923894" y="26253919"/>
                </a:cubicBezTo>
                <a:cubicBezTo>
                  <a:pt x="8926031" y="26258602"/>
                  <a:pt x="8927099" y="26267518"/>
                  <a:pt x="8927099" y="26280664"/>
                </a:cubicBezTo>
                <a:lnTo>
                  <a:pt x="8927099" y="26318378"/>
                </a:lnTo>
                <a:lnTo>
                  <a:pt x="9021014" y="26318378"/>
                </a:lnTo>
                <a:cubicBezTo>
                  <a:pt x="9021014" y="26287648"/>
                  <a:pt x="9017974" y="26263902"/>
                  <a:pt x="9011894" y="26247140"/>
                </a:cubicBezTo>
                <a:cubicBezTo>
                  <a:pt x="9005814" y="26230379"/>
                  <a:pt x="8993571" y="26216493"/>
                  <a:pt x="8975166" y="26205482"/>
                </a:cubicBezTo>
                <a:cubicBezTo>
                  <a:pt x="8956761" y="26194472"/>
                  <a:pt x="8934576" y="26188967"/>
                  <a:pt x="8908612" y="26188967"/>
                </a:cubicBezTo>
                <a:close/>
                <a:moveTo>
                  <a:pt x="8660962" y="26188967"/>
                </a:moveTo>
                <a:cubicBezTo>
                  <a:pt x="8634833" y="26188967"/>
                  <a:pt x="8612648" y="26194513"/>
                  <a:pt x="8594408" y="26205606"/>
                </a:cubicBezTo>
                <a:cubicBezTo>
                  <a:pt x="8576167" y="26216698"/>
                  <a:pt x="8564253" y="26229311"/>
                  <a:pt x="8558666" y="26243443"/>
                </a:cubicBezTo>
                <a:cubicBezTo>
                  <a:pt x="8553078" y="26257575"/>
                  <a:pt x="8550285" y="26278528"/>
                  <a:pt x="8550285" y="26306299"/>
                </a:cubicBezTo>
                <a:lnTo>
                  <a:pt x="8550285" y="26399229"/>
                </a:lnTo>
                <a:cubicBezTo>
                  <a:pt x="8550285" y="26431109"/>
                  <a:pt x="8553695" y="26455718"/>
                  <a:pt x="8560514" y="26473054"/>
                </a:cubicBezTo>
                <a:cubicBezTo>
                  <a:pt x="8567334" y="26490391"/>
                  <a:pt x="8578960" y="26503867"/>
                  <a:pt x="8595394" y="26513480"/>
                </a:cubicBezTo>
                <a:cubicBezTo>
                  <a:pt x="8611827" y="26523093"/>
                  <a:pt x="8634094" y="26527900"/>
                  <a:pt x="8662194" y="26527900"/>
                </a:cubicBezTo>
                <a:cubicBezTo>
                  <a:pt x="8684214" y="26527900"/>
                  <a:pt x="8702702" y="26524408"/>
                  <a:pt x="8717656" y="26517424"/>
                </a:cubicBezTo>
                <a:cubicBezTo>
                  <a:pt x="8732610" y="26510440"/>
                  <a:pt x="8744730" y="26500087"/>
                  <a:pt x="8754014" y="26486365"/>
                </a:cubicBezTo>
                <a:cubicBezTo>
                  <a:pt x="8763299" y="26472644"/>
                  <a:pt x="8768804" y="26459251"/>
                  <a:pt x="8770530" y="26446186"/>
                </a:cubicBezTo>
                <a:cubicBezTo>
                  <a:pt x="8772255" y="26433122"/>
                  <a:pt x="8773200" y="26413526"/>
                  <a:pt x="8773364" y="26387397"/>
                </a:cubicBezTo>
                <a:lnTo>
                  <a:pt x="8684626" y="26387397"/>
                </a:lnTo>
                <a:lnTo>
                  <a:pt x="8684626" y="26426343"/>
                </a:lnTo>
                <a:cubicBezTo>
                  <a:pt x="8684626" y="26443270"/>
                  <a:pt x="8683434" y="26454773"/>
                  <a:pt x="8681051" y="26460853"/>
                </a:cubicBezTo>
                <a:cubicBezTo>
                  <a:pt x="8678668" y="26466933"/>
                  <a:pt x="8674108" y="26469973"/>
                  <a:pt x="8667371" y="26469973"/>
                </a:cubicBezTo>
                <a:cubicBezTo>
                  <a:pt x="8661619" y="26469973"/>
                  <a:pt x="8657264" y="26467057"/>
                  <a:pt x="8654306" y="26461223"/>
                </a:cubicBezTo>
                <a:cubicBezTo>
                  <a:pt x="8651348" y="26455389"/>
                  <a:pt x="8649870" y="26446638"/>
                  <a:pt x="8649870" y="26434971"/>
                </a:cubicBezTo>
                <a:lnTo>
                  <a:pt x="8649870" y="26280664"/>
                </a:lnTo>
                <a:cubicBezTo>
                  <a:pt x="8649870" y="26266367"/>
                  <a:pt x="8650856" y="26257165"/>
                  <a:pt x="8652828" y="26253056"/>
                </a:cubicBezTo>
                <a:cubicBezTo>
                  <a:pt x="8654800" y="26248948"/>
                  <a:pt x="8658661" y="26246894"/>
                  <a:pt x="8664413" y="26246894"/>
                </a:cubicBezTo>
                <a:cubicBezTo>
                  <a:pt x="8670164" y="26246894"/>
                  <a:pt x="8674108" y="26249236"/>
                  <a:pt x="8676244" y="26253919"/>
                </a:cubicBezTo>
                <a:cubicBezTo>
                  <a:pt x="8678381" y="26258602"/>
                  <a:pt x="8679449" y="26267518"/>
                  <a:pt x="8679449" y="26280664"/>
                </a:cubicBezTo>
                <a:lnTo>
                  <a:pt x="8679449" y="26318378"/>
                </a:lnTo>
                <a:lnTo>
                  <a:pt x="8773364" y="26318378"/>
                </a:lnTo>
                <a:cubicBezTo>
                  <a:pt x="8773364" y="26287648"/>
                  <a:pt x="8770324" y="26263902"/>
                  <a:pt x="8764244" y="26247140"/>
                </a:cubicBezTo>
                <a:cubicBezTo>
                  <a:pt x="8758164" y="26230379"/>
                  <a:pt x="8745921" y="26216493"/>
                  <a:pt x="8727516" y="26205482"/>
                </a:cubicBezTo>
                <a:cubicBezTo>
                  <a:pt x="8709110" y="26194472"/>
                  <a:pt x="8686926" y="26188967"/>
                  <a:pt x="8660962" y="26188967"/>
                </a:cubicBezTo>
                <a:close/>
                <a:moveTo>
                  <a:pt x="8404034" y="26188967"/>
                </a:moveTo>
                <a:cubicBezTo>
                  <a:pt x="8377412" y="26188967"/>
                  <a:pt x="8355556" y="26194144"/>
                  <a:pt x="8338465" y="26204496"/>
                </a:cubicBezTo>
                <a:cubicBezTo>
                  <a:pt x="8321375" y="26214849"/>
                  <a:pt x="8309543" y="26228571"/>
                  <a:pt x="8302970" y="26245661"/>
                </a:cubicBezTo>
                <a:cubicBezTo>
                  <a:pt x="8296397" y="26262752"/>
                  <a:pt x="8293110" y="26286498"/>
                  <a:pt x="8293110" y="26316899"/>
                </a:cubicBezTo>
                <a:lnTo>
                  <a:pt x="8293110" y="26400708"/>
                </a:lnTo>
                <a:cubicBezTo>
                  <a:pt x="8293110" y="26428480"/>
                  <a:pt x="8294918" y="26449309"/>
                  <a:pt x="8298533" y="26463195"/>
                </a:cubicBezTo>
                <a:cubicBezTo>
                  <a:pt x="8302148" y="26477081"/>
                  <a:pt x="8308187" y="26488912"/>
                  <a:pt x="8316651" y="26498690"/>
                </a:cubicBezTo>
                <a:cubicBezTo>
                  <a:pt x="8325113" y="26508468"/>
                  <a:pt x="8336987" y="26515781"/>
                  <a:pt x="8352269" y="26520628"/>
                </a:cubicBezTo>
                <a:cubicBezTo>
                  <a:pt x="8367552" y="26525476"/>
                  <a:pt x="8386203" y="26527900"/>
                  <a:pt x="8408224" y="26527900"/>
                </a:cubicBezTo>
                <a:cubicBezTo>
                  <a:pt x="8427944" y="26527900"/>
                  <a:pt x="8445404" y="26525065"/>
                  <a:pt x="8460604" y="26519396"/>
                </a:cubicBezTo>
                <a:cubicBezTo>
                  <a:pt x="8475805" y="26513726"/>
                  <a:pt x="8488253" y="26504935"/>
                  <a:pt x="8497949" y="26493021"/>
                </a:cubicBezTo>
                <a:cubicBezTo>
                  <a:pt x="8507644" y="26481107"/>
                  <a:pt x="8513971" y="26468289"/>
                  <a:pt x="8516929" y="26454567"/>
                </a:cubicBezTo>
                <a:cubicBezTo>
                  <a:pt x="8519887" y="26440846"/>
                  <a:pt x="8521366" y="26419277"/>
                  <a:pt x="8521366" y="26389862"/>
                </a:cubicBezTo>
                <a:lnTo>
                  <a:pt x="8521366" y="26309750"/>
                </a:lnTo>
                <a:cubicBezTo>
                  <a:pt x="8521366" y="26286580"/>
                  <a:pt x="8519764" y="26269325"/>
                  <a:pt x="8516559" y="26257986"/>
                </a:cubicBezTo>
                <a:cubicBezTo>
                  <a:pt x="8513355" y="26246647"/>
                  <a:pt x="8507398" y="26235637"/>
                  <a:pt x="8498688" y="26224956"/>
                </a:cubicBezTo>
                <a:cubicBezTo>
                  <a:pt x="8489978" y="26214274"/>
                  <a:pt x="8477613" y="26205606"/>
                  <a:pt x="8461590" y="26198950"/>
                </a:cubicBezTo>
                <a:cubicBezTo>
                  <a:pt x="8445568" y="26192295"/>
                  <a:pt x="8426382" y="26188967"/>
                  <a:pt x="8404034" y="26188967"/>
                </a:cubicBezTo>
                <a:close/>
                <a:moveTo>
                  <a:pt x="8050869" y="26188967"/>
                </a:moveTo>
                <a:cubicBezTo>
                  <a:pt x="8028027" y="26188967"/>
                  <a:pt x="8007814" y="26193363"/>
                  <a:pt x="7990231" y="26202155"/>
                </a:cubicBezTo>
                <a:cubicBezTo>
                  <a:pt x="7972647" y="26210947"/>
                  <a:pt x="7959994" y="26223600"/>
                  <a:pt x="7952270" y="26240115"/>
                </a:cubicBezTo>
                <a:cubicBezTo>
                  <a:pt x="7944547" y="26256630"/>
                  <a:pt x="7940685" y="26279185"/>
                  <a:pt x="7940685" y="26307778"/>
                </a:cubicBezTo>
                <a:lnTo>
                  <a:pt x="7940685" y="26403173"/>
                </a:lnTo>
                <a:cubicBezTo>
                  <a:pt x="7940685" y="26427494"/>
                  <a:pt x="7942411" y="26446022"/>
                  <a:pt x="7945861" y="26458758"/>
                </a:cubicBezTo>
                <a:cubicBezTo>
                  <a:pt x="7949312" y="26471493"/>
                  <a:pt x="7955516" y="26483161"/>
                  <a:pt x="7964472" y="26493760"/>
                </a:cubicBezTo>
                <a:cubicBezTo>
                  <a:pt x="7973428" y="26504360"/>
                  <a:pt x="7985958" y="26512699"/>
                  <a:pt x="8002063" y="26518780"/>
                </a:cubicBezTo>
                <a:cubicBezTo>
                  <a:pt x="8018167" y="26524860"/>
                  <a:pt x="8036736" y="26527900"/>
                  <a:pt x="8057771" y="26527900"/>
                </a:cubicBezTo>
                <a:cubicBezTo>
                  <a:pt x="8079463" y="26527900"/>
                  <a:pt x="8097498" y="26524819"/>
                  <a:pt x="8111877" y="26518656"/>
                </a:cubicBezTo>
                <a:cubicBezTo>
                  <a:pt x="8126256" y="26512494"/>
                  <a:pt x="8138129" y="26503250"/>
                  <a:pt x="8147496" y="26490925"/>
                </a:cubicBezTo>
                <a:cubicBezTo>
                  <a:pt x="8156863" y="26478601"/>
                  <a:pt x="8162820" y="26467015"/>
                  <a:pt x="8165367" y="26456169"/>
                </a:cubicBezTo>
                <a:cubicBezTo>
                  <a:pt x="8167914" y="26445324"/>
                  <a:pt x="8169187" y="26429794"/>
                  <a:pt x="8169187" y="26409582"/>
                </a:cubicBezTo>
                <a:lnTo>
                  <a:pt x="8169187" y="26385425"/>
                </a:lnTo>
                <a:lnTo>
                  <a:pt x="8074779" y="26385425"/>
                </a:lnTo>
                <a:lnTo>
                  <a:pt x="8074779" y="26428562"/>
                </a:lnTo>
                <a:cubicBezTo>
                  <a:pt x="8074779" y="26444831"/>
                  <a:pt x="8073506" y="26455800"/>
                  <a:pt x="8070958" y="26461469"/>
                </a:cubicBezTo>
                <a:cubicBezTo>
                  <a:pt x="8068411" y="26467139"/>
                  <a:pt x="8063358" y="26469973"/>
                  <a:pt x="8055799" y="26469973"/>
                </a:cubicBezTo>
                <a:cubicBezTo>
                  <a:pt x="8049719" y="26469973"/>
                  <a:pt x="8045610" y="26467837"/>
                  <a:pt x="8043474" y="26463564"/>
                </a:cubicBezTo>
                <a:cubicBezTo>
                  <a:pt x="8041338" y="26459292"/>
                  <a:pt x="8040270" y="26449761"/>
                  <a:pt x="8040270" y="26434971"/>
                </a:cubicBezTo>
                <a:lnTo>
                  <a:pt x="8040270" y="26364226"/>
                </a:lnTo>
                <a:lnTo>
                  <a:pt x="8169187" y="26364226"/>
                </a:lnTo>
                <a:lnTo>
                  <a:pt x="8169187" y="26320843"/>
                </a:lnTo>
                <a:cubicBezTo>
                  <a:pt x="8169187" y="26289127"/>
                  <a:pt x="8165531" y="26264518"/>
                  <a:pt x="8158218" y="26247017"/>
                </a:cubicBezTo>
                <a:cubicBezTo>
                  <a:pt x="8150905" y="26229516"/>
                  <a:pt x="8138170" y="26215466"/>
                  <a:pt x="8120011" y="26204866"/>
                </a:cubicBezTo>
                <a:cubicBezTo>
                  <a:pt x="8101853" y="26194267"/>
                  <a:pt x="8078805" y="26188967"/>
                  <a:pt x="8050869" y="26188967"/>
                </a:cubicBezTo>
                <a:close/>
                <a:moveTo>
                  <a:pt x="7801159" y="26188967"/>
                </a:moveTo>
                <a:cubicBezTo>
                  <a:pt x="7779303" y="26188967"/>
                  <a:pt x="7760117" y="26192336"/>
                  <a:pt x="7743602" y="26199073"/>
                </a:cubicBezTo>
                <a:cubicBezTo>
                  <a:pt x="7727087" y="26205811"/>
                  <a:pt x="7715378" y="26215384"/>
                  <a:pt x="7708476" y="26227790"/>
                </a:cubicBezTo>
                <a:cubicBezTo>
                  <a:pt x="7701574" y="26240197"/>
                  <a:pt x="7698123" y="26259465"/>
                  <a:pt x="7698123" y="26285594"/>
                </a:cubicBezTo>
                <a:cubicBezTo>
                  <a:pt x="7698123" y="26303999"/>
                  <a:pt x="7701328" y="26319898"/>
                  <a:pt x="7707736" y="26333291"/>
                </a:cubicBezTo>
                <a:cubicBezTo>
                  <a:pt x="7714145" y="26346684"/>
                  <a:pt x="7731975" y="26361597"/>
                  <a:pt x="7761226" y="26378030"/>
                </a:cubicBezTo>
                <a:cubicBezTo>
                  <a:pt x="7796065" y="26397421"/>
                  <a:pt x="7815373" y="26409089"/>
                  <a:pt x="7819153" y="26413033"/>
                </a:cubicBezTo>
                <a:cubicBezTo>
                  <a:pt x="7822768" y="26416976"/>
                  <a:pt x="7824576" y="26426754"/>
                  <a:pt x="7824576" y="26442366"/>
                </a:cubicBezTo>
                <a:cubicBezTo>
                  <a:pt x="7824576" y="26453704"/>
                  <a:pt x="7823179" y="26461141"/>
                  <a:pt x="7820385" y="26464674"/>
                </a:cubicBezTo>
                <a:cubicBezTo>
                  <a:pt x="7817592" y="26468207"/>
                  <a:pt x="7812662" y="26469973"/>
                  <a:pt x="7805596" y="26469973"/>
                </a:cubicBezTo>
                <a:cubicBezTo>
                  <a:pt x="7799022" y="26469973"/>
                  <a:pt x="7794627" y="26467344"/>
                  <a:pt x="7792408" y="26462085"/>
                </a:cubicBezTo>
                <a:cubicBezTo>
                  <a:pt x="7790190" y="26456827"/>
                  <a:pt x="7789080" y="26445406"/>
                  <a:pt x="7789080" y="26427822"/>
                </a:cubicBezTo>
                <a:lnTo>
                  <a:pt x="7789080" y="26407117"/>
                </a:lnTo>
                <a:lnTo>
                  <a:pt x="7700835" y="26407117"/>
                </a:lnTo>
                <a:lnTo>
                  <a:pt x="7700835" y="26422892"/>
                </a:lnTo>
                <a:cubicBezTo>
                  <a:pt x="7700835" y="26450172"/>
                  <a:pt x="7704203" y="26470548"/>
                  <a:pt x="7710941" y="26484024"/>
                </a:cubicBezTo>
                <a:cubicBezTo>
                  <a:pt x="7717679" y="26497499"/>
                  <a:pt x="7730044" y="26508180"/>
                  <a:pt x="7748039" y="26516068"/>
                </a:cubicBezTo>
                <a:cubicBezTo>
                  <a:pt x="7766033" y="26523956"/>
                  <a:pt x="7787684" y="26527900"/>
                  <a:pt x="7812991" y="26527900"/>
                </a:cubicBezTo>
                <a:cubicBezTo>
                  <a:pt x="7835832" y="26527900"/>
                  <a:pt x="7855347" y="26524244"/>
                  <a:pt x="7871534" y="26516931"/>
                </a:cubicBezTo>
                <a:cubicBezTo>
                  <a:pt x="7887720" y="26509618"/>
                  <a:pt x="7899264" y="26499183"/>
                  <a:pt x="7906166" y="26485626"/>
                </a:cubicBezTo>
                <a:cubicBezTo>
                  <a:pt x="7913068" y="26472068"/>
                  <a:pt x="7916519" y="26451979"/>
                  <a:pt x="7916519" y="26425357"/>
                </a:cubicBezTo>
                <a:cubicBezTo>
                  <a:pt x="7916519" y="26401529"/>
                  <a:pt x="7912000" y="26383371"/>
                  <a:pt x="7902962" y="26370882"/>
                </a:cubicBezTo>
                <a:cubicBezTo>
                  <a:pt x="7893924" y="26358393"/>
                  <a:pt x="7874943" y="26345082"/>
                  <a:pt x="7846021" y="26330949"/>
                </a:cubicBezTo>
                <a:cubicBezTo>
                  <a:pt x="7824329" y="26320268"/>
                  <a:pt x="7809992" y="26312133"/>
                  <a:pt x="7803007" y="26306546"/>
                </a:cubicBezTo>
                <a:cubicBezTo>
                  <a:pt x="7796023" y="26300959"/>
                  <a:pt x="7791833" y="26295823"/>
                  <a:pt x="7790436" y="26291140"/>
                </a:cubicBezTo>
                <a:cubicBezTo>
                  <a:pt x="7789039" y="26286457"/>
                  <a:pt x="7788341" y="26279103"/>
                  <a:pt x="7788341" y="26269079"/>
                </a:cubicBezTo>
                <a:cubicBezTo>
                  <a:pt x="7788341" y="26261684"/>
                  <a:pt x="7789738" y="26256137"/>
                  <a:pt x="7792531" y="26252440"/>
                </a:cubicBezTo>
                <a:cubicBezTo>
                  <a:pt x="7795325" y="26248743"/>
                  <a:pt x="7799515" y="26246894"/>
                  <a:pt x="7805103" y="26246894"/>
                </a:cubicBezTo>
                <a:cubicBezTo>
                  <a:pt x="7812005" y="26246894"/>
                  <a:pt x="7816318" y="26248907"/>
                  <a:pt x="7818044" y="26252933"/>
                </a:cubicBezTo>
                <a:cubicBezTo>
                  <a:pt x="7819769" y="26256959"/>
                  <a:pt x="7820632" y="26266532"/>
                  <a:pt x="7820632" y="26281650"/>
                </a:cubicBezTo>
                <a:lnTo>
                  <a:pt x="7820632" y="26299398"/>
                </a:lnTo>
                <a:lnTo>
                  <a:pt x="7908878" y="26299398"/>
                </a:lnTo>
                <a:lnTo>
                  <a:pt x="7908878" y="26280417"/>
                </a:lnTo>
                <a:cubicBezTo>
                  <a:pt x="7908878" y="26263984"/>
                  <a:pt x="7908015" y="26251906"/>
                  <a:pt x="7906289" y="26244182"/>
                </a:cubicBezTo>
                <a:cubicBezTo>
                  <a:pt x="7904564" y="26236459"/>
                  <a:pt x="7899634" y="26228078"/>
                  <a:pt x="7891500" y="26219040"/>
                </a:cubicBezTo>
                <a:cubicBezTo>
                  <a:pt x="7883365" y="26210002"/>
                  <a:pt x="7871698" y="26202730"/>
                  <a:pt x="7856497" y="26197225"/>
                </a:cubicBezTo>
                <a:cubicBezTo>
                  <a:pt x="7841297" y="26191720"/>
                  <a:pt x="7822850" y="26188967"/>
                  <a:pt x="7801159" y="26188967"/>
                </a:cubicBezTo>
                <a:close/>
                <a:moveTo>
                  <a:pt x="7601013" y="26188967"/>
                </a:moveTo>
                <a:cubicBezTo>
                  <a:pt x="7587373" y="26188967"/>
                  <a:pt x="7575336" y="26191971"/>
                  <a:pt x="7564901" y="26197980"/>
                </a:cubicBezTo>
                <a:cubicBezTo>
                  <a:pt x="7554466" y="26203988"/>
                  <a:pt x="7545633" y="26213001"/>
                  <a:pt x="7538403" y="26225017"/>
                </a:cubicBezTo>
                <a:lnTo>
                  <a:pt x="7540128" y="26194883"/>
                </a:lnTo>
                <a:lnTo>
                  <a:pt x="7438818" y="26194883"/>
                </a:lnTo>
                <a:lnTo>
                  <a:pt x="7438818" y="26521984"/>
                </a:lnTo>
                <a:lnTo>
                  <a:pt x="7538403" y="26521984"/>
                </a:lnTo>
                <a:lnTo>
                  <a:pt x="7538403" y="26300877"/>
                </a:lnTo>
                <a:cubicBezTo>
                  <a:pt x="7538403" y="26276227"/>
                  <a:pt x="7539306" y="26261067"/>
                  <a:pt x="7541114" y="26255398"/>
                </a:cubicBezTo>
                <a:cubicBezTo>
                  <a:pt x="7542922" y="26249729"/>
                  <a:pt x="7547359" y="26246894"/>
                  <a:pt x="7554425" y="26246894"/>
                </a:cubicBezTo>
                <a:cubicBezTo>
                  <a:pt x="7561162" y="26246894"/>
                  <a:pt x="7565271" y="26249359"/>
                  <a:pt x="7566750" y="26254289"/>
                </a:cubicBezTo>
                <a:cubicBezTo>
                  <a:pt x="7568229" y="26259219"/>
                  <a:pt x="7568968" y="26272940"/>
                  <a:pt x="7568968" y="26295454"/>
                </a:cubicBezTo>
                <a:lnTo>
                  <a:pt x="7568968" y="26521984"/>
                </a:lnTo>
                <a:lnTo>
                  <a:pt x="7668553" y="26521984"/>
                </a:lnTo>
                <a:lnTo>
                  <a:pt x="7668553" y="26292742"/>
                </a:lnTo>
                <a:cubicBezTo>
                  <a:pt x="7668553" y="26264149"/>
                  <a:pt x="7666992" y="26243731"/>
                  <a:pt x="7663870" y="26231488"/>
                </a:cubicBezTo>
                <a:cubicBezTo>
                  <a:pt x="7660747" y="26219245"/>
                  <a:pt x="7653763" y="26209098"/>
                  <a:pt x="7642917" y="26201045"/>
                </a:cubicBezTo>
                <a:cubicBezTo>
                  <a:pt x="7632071" y="26192993"/>
                  <a:pt x="7618103" y="26188967"/>
                  <a:pt x="7601013" y="26188967"/>
                </a:cubicBezTo>
                <a:close/>
                <a:moveTo>
                  <a:pt x="7289608" y="26188967"/>
                </a:moveTo>
                <a:cubicBezTo>
                  <a:pt x="7262987" y="26188967"/>
                  <a:pt x="7241131" y="26194144"/>
                  <a:pt x="7224040" y="26204496"/>
                </a:cubicBezTo>
                <a:cubicBezTo>
                  <a:pt x="7206950" y="26214849"/>
                  <a:pt x="7195118" y="26228571"/>
                  <a:pt x="7188545" y="26245661"/>
                </a:cubicBezTo>
                <a:cubicBezTo>
                  <a:pt x="7181972" y="26262752"/>
                  <a:pt x="7178685" y="26286498"/>
                  <a:pt x="7178685" y="26316899"/>
                </a:cubicBezTo>
                <a:lnTo>
                  <a:pt x="7178685" y="26400708"/>
                </a:lnTo>
                <a:cubicBezTo>
                  <a:pt x="7178685" y="26428480"/>
                  <a:pt x="7180493" y="26449309"/>
                  <a:pt x="7184108" y="26463195"/>
                </a:cubicBezTo>
                <a:cubicBezTo>
                  <a:pt x="7187723" y="26477081"/>
                  <a:pt x="7193762" y="26488912"/>
                  <a:pt x="7202225" y="26498690"/>
                </a:cubicBezTo>
                <a:cubicBezTo>
                  <a:pt x="7210689" y="26508468"/>
                  <a:pt x="7222561" y="26515781"/>
                  <a:pt x="7237844" y="26520628"/>
                </a:cubicBezTo>
                <a:cubicBezTo>
                  <a:pt x="7253127" y="26525476"/>
                  <a:pt x="7271779" y="26527900"/>
                  <a:pt x="7293799" y="26527900"/>
                </a:cubicBezTo>
                <a:cubicBezTo>
                  <a:pt x="7313519" y="26527900"/>
                  <a:pt x="7330979" y="26525065"/>
                  <a:pt x="7346179" y="26519396"/>
                </a:cubicBezTo>
                <a:cubicBezTo>
                  <a:pt x="7361380" y="26513726"/>
                  <a:pt x="7373828" y="26504935"/>
                  <a:pt x="7383524" y="26493021"/>
                </a:cubicBezTo>
                <a:cubicBezTo>
                  <a:pt x="7393219" y="26481107"/>
                  <a:pt x="7399546" y="26468289"/>
                  <a:pt x="7402504" y="26454567"/>
                </a:cubicBezTo>
                <a:cubicBezTo>
                  <a:pt x="7405462" y="26440846"/>
                  <a:pt x="7406941" y="26419277"/>
                  <a:pt x="7406941" y="26389862"/>
                </a:cubicBezTo>
                <a:lnTo>
                  <a:pt x="7406941" y="26309750"/>
                </a:lnTo>
                <a:cubicBezTo>
                  <a:pt x="7406941" y="26286580"/>
                  <a:pt x="7405339" y="26269325"/>
                  <a:pt x="7402134" y="26257986"/>
                </a:cubicBezTo>
                <a:cubicBezTo>
                  <a:pt x="7398930" y="26246647"/>
                  <a:pt x="7392973" y="26235637"/>
                  <a:pt x="7384263" y="26224956"/>
                </a:cubicBezTo>
                <a:cubicBezTo>
                  <a:pt x="7375554" y="26214274"/>
                  <a:pt x="7363188" y="26205606"/>
                  <a:pt x="7347165" y="26198950"/>
                </a:cubicBezTo>
                <a:cubicBezTo>
                  <a:pt x="7331143" y="26192295"/>
                  <a:pt x="7311958" y="26188967"/>
                  <a:pt x="7289608" y="26188967"/>
                </a:cubicBezTo>
                <a:close/>
                <a:moveTo>
                  <a:pt x="7078863" y="26188967"/>
                </a:moveTo>
                <a:cubicBezTo>
                  <a:pt x="7066210" y="26188967"/>
                  <a:pt x="7054542" y="26191848"/>
                  <a:pt x="7043861" y="26197610"/>
                </a:cubicBezTo>
                <a:cubicBezTo>
                  <a:pt x="7033179" y="26203372"/>
                  <a:pt x="7023402" y="26212097"/>
                  <a:pt x="7014528" y="26223785"/>
                </a:cubicBezTo>
                <a:lnTo>
                  <a:pt x="7016253" y="26194883"/>
                </a:lnTo>
                <a:lnTo>
                  <a:pt x="6914943" y="26194883"/>
                </a:lnTo>
                <a:lnTo>
                  <a:pt x="6914943" y="26568572"/>
                </a:lnTo>
                <a:lnTo>
                  <a:pt x="7014528" y="26568572"/>
                </a:lnTo>
                <a:lnTo>
                  <a:pt x="7014528" y="26493575"/>
                </a:lnTo>
                <a:cubicBezTo>
                  <a:pt x="7023237" y="26504935"/>
                  <a:pt x="7032850" y="26513495"/>
                  <a:pt x="7043368" y="26519257"/>
                </a:cubicBezTo>
                <a:cubicBezTo>
                  <a:pt x="7053885" y="26525019"/>
                  <a:pt x="7065306" y="26527900"/>
                  <a:pt x="7077631" y="26527900"/>
                </a:cubicBezTo>
                <a:cubicBezTo>
                  <a:pt x="7093078" y="26527900"/>
                  <a:pt x="7106265" y="26524161"/>
                  <a:pt x="7117193" y="26516684"/>
                </a:cubicBezTo>
                <a:cubicBezTo>
                  <a:pt x="7128122" y="26509207"/>
                  <a:pt x="7135352" y="26499183"/>
                  <a:pt x="7138885" y="26486612"/>
                </a:cubicBezTo>
                <a:cubicBezTo>
                  <a:pt x="7142418" y="26474040"/>
                  <a:pt x="7144185" y="26452883"/>
                  <a:pt x="7144185" y="26423139"/>
                </a:cubicBezTo>
                <a:lnTo>
                  <a:pt x="7144185" y="26285347"/>
                </a:lnTo>
                <a:cubicBezTo>
                  <a:pt x="7144185" y="26259383"/>
                  <a:pt x="7142788" y="26240978"/>
                  <a:pt x="7139994" y="26230132"/>
                </a:cubicBezTo>
                <a:cubicBezTo>
                  <a:pt x="7137201" y="26219286"/>
                  <a:pt x="7130176" y="26209714"/>
                  <a:pt x="7118919" y="26201415"/>
                </a:cubicBezTo>
                <a:cubicBezTo>
                  <a:pt x="7107662" y="26193117"/>
                  <a:pt x="7094310" y="26188967"/>
                  <a:pt x="7078863" y="26188967"/>
                </a:cubicBezTo>
                <a:close/>
                <a:moveTo>
                  <a:pt x="6772459" y="26188967"/>
                </a:moveTo>
                <a:cubicBezTo>
                  <a:pt x="6750603" y="26188967"/>
                  <a:pt x="6731417" y="26192336"/>
                  <a:pt x="6714902" y="26199073"/>
                </a:cubicBezTo>
                <a:cubicBezTo>
                  <a:pt x="6698386" y="26205811"/>
                  <a:pt x="6686678" y="26215384"/>
                  <a:pt x="6679776" y="26227790"/>
                </a:cubicBezTo>
                <a:cubicBezTo>
                  <a:pt x="6672874" y="26240197"/>
                  <a:pt x="6669423" y="26259465"/>
                  <a:pt x="6669423" y="26285594"/>
                </a:cubicBezTo>
                <a:cubicBezTo>
                  <a:pt x="6669423" y="26303999"/>
                  <a:pt x="6672628" y="26319898"/>
                  <a:pt x="6679036" y="26333291"/>
                </a:cubicBezTo>
                <a:cubicBezTo>
                  <a:pt x="6685445" y="26346684"/>
                  <a:pt x="6703275" y="26361597"/>
                  <a:pt x="6732526" y="26378030"/>
                </a:cubicBezTo>
                <a:cubicBezTo>
                  <a:pt x="6767364" y="26397421"/>
                  <a:pt x="6786673" y="26409089"/>
                  <a:pt x="6790453" y="26413033"/>
                </a:cubicBezTo>
                <a:cubicBezTo>
                  <a:pt x="6794068" y="26416976"/>
                  <a:pt x="6795876" y="26426754"/>
                  <a:pt x="6795876" y="26442366"/>
                </a:cubicBezTo>
                <a:cubicBezTo>
                  <a:pt x="6795876" y="26453704"/>
                  <a:pt x="6794479" y="26461141"/>
                  <a:pt x="6791686" y="26464674"/>
                </a:cubicBezTo>
                <a:cubicBezTo>
                  <a:pt x="6788892" y="26468207"/>
                  <a:pt x="6783962" y="26469973"/>
                  <a:pt x="6776896" y="26469973"/>
                </a:cubicBezTo>
                <a:cubicBezTo>
                  <a:pt x="6770322" y="26469973"/>
                  <a:pt x="6765927" y="26467344"/>
                  <a:pt x="6763708" y="26462085"/>
                </a:cubicBezTo>
                <a:cubicBezTo>
                  <a:pt x="6761490" y="26456827"/>
                  <a:pt x="6760380" y="26445406"/>
                  <a:pt x="6760380" y="26427822"/>
                </a:cubicBezTo>
                <a:lnTo>
                  <a:pt x="6760380" y="26407117"/>
                </a:lnTo>
                <a:lnTo>
                  <a:pt x="6672135" y="26407117"/>
                </a:lnTo>
                <a:lnTo>
                  <a:pt x="6672135" y="26422892"/>
                </a:lnTo>
                <a:cubicBezTo>
                  <a:pt x="6672135" y="26450172"/>
                  <a:pt x="6675503" y="26470548"/>
                  <a:pt x="6682241" y="26484024"/>
                </a:cubicBezTo>
                <a:cubicBezTo>
                  <a:pt x="6688979" y="26497499"/>
                  <a:pt x="6701344" y="26508180"/>
                  <a:pt x="6719339" y="26516068"/>
                </a:cubicBezTo>
                <a:cubicBezTo>
                  <a:pt x="6737333" y="26523956"/>
                  <a:pt x="6758984" y="26527900"/>
                  <a:pt x="6784291" y="26527900"/>
                </a:cubicBezTo>
                <a:cubicBezTo>
                  <a:pt x="6807133" y="26527900"/>
                  <a:pt x="6826647" y="26524244"/>
                  <a:pt x="6842833" y="26516931"/>
                </a:cubicBezTo>
                <a:cubicBezTo>
                  <a:pt x="6859020" y="26509618"/>
                  <a:pt x="6870564" y="26499183"/>
                  <a:pt x="6877466" y="26485626"/>
                </a:cubicBezTo>
                <a:cubicBezTo>
                  <a:pt x="6884368" y="26472068"/>
                  <a:pt x="6887819" y="26451979"/>
                  <a:pt x="6887819" y="26425357"/>
                </a:cubicBezTo>
                <a:cubicBezTo>
                  <a:pt x="6887819" y="26401529"/>
                  <a:pt x="6883300" y="26383371"/>
                  <a:pt x="6874262" y="26370882"/>
                </a:cubicBezTo>
                <a:cubicBezTo>
                  <a:pt x="6865224" y="26358393"/>
                  <a:pt x="6846243" y="26345082"/>
                  <a:pt x="6817321" y="26330949"/>
                </a:cubicBezTo>
                <a:cubicBezTo>
                  <a:pt x="6795629" y="26320268"/>
                  <a:pt x="6781292" y="26312133"/>
                  <a:pt x="6774307" y="26306546"/>
                </a:cubicBezTo>
                <a:cubicBezTo>
                  <a:pt x="6767323" y="26300959"/>
                  <a:pt x="6763133" y="26295823"/>
                  <a:pt x="6761736" y="26291140"/>
                </a:cubicBezTo>
                <a:cubicBezTo>
                  <a:pt x="6760339" y="26286457"/>
                  <a:pt x="6759641" y="26279103"/>
                  <a:pt x="6759641" y="26269079"/>
                </a:cubicBezTo>
                <a:cubicBezTo>
                  <a:pt x="6759641" y="26261684"/>
                  <a:pt x="6761038" y="26256137"/>
                  <a:pt x="6763831" y="26252440"/>
                </a:cubicBezTo>
                <a:cubicBezTo>
                  <a:pt x="6766625" y="26248743"/>
                  <a:pt x="6770815" y="26246894"/>
                  <a:pt x="6776403" y="26246894"/>
                </a:cubicBezTo>
                <a:cubicBezTo>
                  <a:pt x="6783305" y="26246894"/>
                  <a:pt x="6787618" y="26248907"/>
                  <a:pt x="6789344" y="26252933"/>
                </a:cubicBezTo>
                <a:cubicBezTo>
                  <a:pt x="6791069" y="26256959"/>
                  <a:pt x="6791932" y="26266532"/>
                  <a:pt x="6791932" y="26281650"/>
                </a:cubicBezTo>
                <a:lnTo>
                  <a:pt x="6791932" y="26299398"/>
                </a:lnTo>
                <a:lnTo>
                  <a:pt x="6880178" y="26299398"/>
                </a:lnTo>
                <a:lnTo>
                  <a:pt x="6880178" y="26280417"/>
                </a:lnTo>
                <a:cubicBezTo>
                  <a:pt x="6880178" y="26263984"/>
                  <a:pt x="6879315" y="26251906"/>
                  <a:pt x="6877589" y="26244182"/>
                </a:cubicBezTo>
                <a:cubicBezTo>
                  <a:pt x="6875864" y="26236459"/>
                  <a:pt x="6870934" y="26228078"/>
                  <a:pt x="6862800" y="26219040"/>
                </a:cubicBezTo>
                <a:cubicBezTo>
                  <a:pt x="6854665" y="26210002"/>
                  <a:pt x="6842998" y="26202730"/>
                  <a:pt x="6827797" y="26197225"/>
                </a:cubicBezTo>
                <a:cubicBezTo>
                  <a:pt x="6812597" y="26191720"/>
                  <a:pt x="6794150" y="26188967"/>
                  <a:pt x="6772459" y="26188967"/>
                </a:cubicBezTo>
                <a:close/>
                <a:moveTo>
                  <a:pt x="6526869" y="26188967"/>
                </a:moveTo>
                <a:cubicBezTo>
                  <a:pt x="6504027" y="26188967"/>
                  <a:pt x="6483814" y="26193363"/>
                  <a:pt x="6466231" y="26202155"/>
                </a:cubicBezTo>
                <a:cubicBezTo>
                  <a:pt x="6448647" y="26210947"/>
                  <a:pt x="6435994" y="26223600"/>
                  <a:pt x="6428270" y="26240115"/>
                </a:cubicBezTo>
                <a:cubicBezTo>
                  <a:pt x="6420547" y="26256630"/>
                  <a:pt x="6416685" y="26279185"/>
                  <a:pt x="6416685" y="26307778"/>
                </a:cubicBezTo>
                <a:lnTo>
                  <a:pt x="6416685" y="26403173"/>
                </a:lnTo>
                <a:cubicBezTo>
                  <a:pt x="6416685" y="26427494"/>
                  <a:pt x="6418411" y="26446022"/>
                  <a:pt x="6421862" y="26458758"/>
                </a:cubicBezTo>
                <a:cubicBezTo>
                  <a:pt x="6425312" y="26471493"/>
                  <a:pt x="6431516" y="26483161"/>
                  <a:pt x="6440472" y="26493760"/>
                </a:cubicBezTo>
                <a:cubicBezTo>
                  <a:pt x="6449428" y="26504360"/>
                  <a:pt x="6461958" y="26512699"/>
                  <a:pt x="6478063" y="26518780"/>
                </a:cubicBezTo>
                <a:cubicBezTo>
                  <a:pt x="6494167" y="26524860"/>
                  <a:pt x="6512737" y="26527900"/>
                  <a:pt x="6533771" y="26527900"/>
                </a:cubicBezTo>
                <a:cubicBezTo>
                  <a:pt x="6555463" y="26527900"/>
                  <a:pt x="6573498" y="26524819"/>
                  <a:pt x="6587877" y="26518656"/>
                </a:cubicBezTo>
                <a:cubicBezTo>
                  <a:pt x="6602256" y="26512494"/>
                  <a:pt x="6614129" y="26503250"/>
                  <a:pt x="6623496" y="26490925"/>
                </a:cubicBezTo>
                <a:cubicBezTo>
                  <a:pt x="6632863" y="26478601"/>
                  <a:pt x="6638820" y="26467015"/>
                  <a:pt x="6641367" y="26456169"/>
                </a:cubicBezTo>
                <a:cubicBezTo>
                  <a:pt x="6643914" y="26445324"/>
                  <a:pt x="6645187" y="26429794"/>
                  <a:pt x="6645187" y="26409582"/>
                </a:cubicBezTo>
                <a:lnTo>
                  <a:pt x="6645187" y="26385425"/>
                </a:lnTo>
                <a:lnTo>
                  <a:pt x="6550779" y="26385425"/>
                </a:lnTo>
                <a:lnTo>
                  <a:pt x="6550779" y="26428562"/>
                </a:lnTo>
                <a:cubicBezTo>
                  <a:pt x="6550779" y="26444831"/>
                  <a:pt x="6549506" y="26455800"/>
                  <a:pt x="6546959" y="26461469"/>
                </a:cubicBezTo>
                <a:cubicBezTo>
                  <a:pt x="6544411" y="26467139"/>
                  <a:pt x="6539358" y="26469973"/>
                  <a:pt x="6531799" y="26469973"/>
                </a:cubicBezTo>
                <a:cubicBezTo>
                  <a:pt x="6525719" y="26469973"/>
                  <a:pt x="6521610" y="26467837"/>
                  <a:pt x="6519474" y="26463564"/>
                </a:cubicBezTo>
                <a:cubicBezTo>
                  <a:pt x="6517338" y="26459292"/>
                  <a:pt x="6516270" y="26449761"/>
                  <a:pt x="6516270" y="26434971"/>
                </a:cubicBezTo>
                <a:lnTo>
                  <a:pt x="6516270" y="26364226"/>
                </a:lnTo>
                <a:lnTo>
                  <a:pt x="6645187" y="26364226"/>
                </a:lnTo>
                <a:lnTo>
                  <a:pt x="6645187" y="26320843"/>
                </a:lnTo>
                <a:cubicBezTo>
                  <a:pt x="6645187" y="26289127"/>
                  <a:pt x="6641531" y="26264518"/>
                  <a:pt x="6634218" y="26247017"/>
                </a:cubicBezTo>
                <a:cubicBezTo>
                  <a:pt x="6626906" y="26229516"/>
                  <a:pt x="6614170" y="26215466"/>
                  <a:pt x="6596011" y="26204866"/>
                </a:cubicBezTo>
                <a:cubicBezTo>
                  <a:pt x="6577853" y="26194267"/>
                  <a:pt x="6554805" y="26188967"/>
                  <a:pt x="6526869" y="26188967"/>
                </a:cubicBezTo>
                <a:close/>
                <a:moveTo>
                  <a:pt x="6397165" y="26188967"/>
                </a:moveTo>
                <a:cubicBezTo>
                  <a:pt x="6369722" y="26190780"/>
                  <a:pt x="6348770" y="26207090"/>
                  <a:pt x="6334309" y="26237897"/>
                </a:cubicBezTo>
                <a:lnTo>
                  <a:pt x="6338253" y="26194883"/>
                </a:lnTo>
                <a:lnTo>
                  <a:pt x="6238668" y="26194883"/>
                </a:lnTo>
                <a:lnTo>
                  <a:pt x="6238668" y="26521984"/>
                </a:lnTo>
                <a:lnTo>
                  <a:pt x="6338253" y="26521984"/>
                </a:lnTo>
                <a:lnTo>
                  <a:pt x="6338253" y="26392820"/>
                </a:lnTo>
                <a:cubicBezTo>
                  <a:pt x="6338253" y="26361104"/>
                  <a:pt x="6339239" y="26340850"/>
                  <a:pt x="6341211" y="26332058"/>
                </a:cubicBezTo>
                <a:cubicBezTo>
                  <a:pt x="6343183" y="26323267"/>
                  <a:pt x="6348441" y="26316406"/>
                  <a:pt x="6356986" y="26311476"/>
                </a:cubicBezTo>
                <a:cubicBezTo>
                  <a:pt x="6365532" y="26306546"/>
                  <a:pt x="6378925" y="26304081"/>
                  <a:pt x="6397165" y="26304081"/>
                </a:cubicBezTo>
                <a:close/>
                <a:moveTo>
                  <a:pt x="8439594" y="25834245"/>
                </a:moveTo>
                <a:lnTo>
                  <a:pt x="8439594" y="25912384"/>
                </a:lnTo>
                <a:lnTo>
                  <a:pt x="8456356" y="25912384"/>
                </a:lnTo>
                <a:cubicBezTo>
                  <a:pt x="8455041" y="25921751"/>
                  <a:pt x="8449454" y="25929228"/>
                  <a:pt x="8439594" y="25934815"/>
                </a:cubicBezTo>
                <a:lnTo>
                  <a:pt x="8439594" y="25963409"/>
                </a:lnTo>
                <a:cubicBezTo>
                  <a:pt x="8453398" y="25960615"/>
                  <a:pt x="8465764" y="25955028"/>
                  <a:pt x="8476692" y="25946647"/>
                </a:cubicBezTo>
                <a:cubicBezTo>
                  <a:pt x="8487620" y="25938266"/>
                  <a:pt x="8495302" y="25928078"/>
                  <a:pt x="8499739" y="25916081"/>
                </a:cubicBezTo>
                <a:cubicBezTo>
                  <a:pt x="8504176" y="25904085"/>
                  <a:pt x="8506394" y="25888720"/>
                  <a:pt x="8506394" y="25869987"/>
                </a:cubicBezTo>
                <a:lnTo>
                  <a:pt x="8506394" y="25834245"/>
                </a:lnTo>
                <a:close/>
                <a:moveTo>
                  <a:pt x="8749980" y="25756845"/>
                </a:moveTo>
                <a:lnTo>
                  <a:pt x="8749980" y="25824138"/>
                </a:lnTo>
                <a:cubicBezTo>
                  <a:pt x="8749980" y="25840572"/>
                  <a:pt x="8749035" y="25850719"/>
                  <a:pt x="8747145" y="25854581"/>
                </a:cubicBezTo>
                <a:cubicBezTo>
                  <a:pt x="8745255" y="25858443"/>
                  <a:pt x="8741188" y="25860373"/>
                  <a:pt x="8734943" y="25860373"/>
                </a:cubicBezTo>
                <a:cubicBezTo>
                  <a:pt x="8728370" y="25860373"/>
                  <a:pt x="8723974" y="25857908"/>
                  <a:pt x="8721756" y="25852978"/>
                </a:cubicBezTo>
                <a:cubicBezTo>
                  <a:pt x="8719537" y="25848048"/>
                  <a:pt x="8718428" y="25837121"/>
                  <a:pt x="8718428" y="25820194"/>
                </a:cubicBezTo>
                <a:cubicBezTo>
                  <a:pt x="8718428" y="25805404"/>
                  <a:pt x="8719702" y="25794065"/>
                  <a:pt x="8722249" y="25786178"/>
                </a:cubicBezTo>
                <a:cubicBezTo>
                  <a:pt x="8724796" y="25778290"/>
                  <a:pt x="8734040" y="25768512"/>
                  <a:pt x="8749980" y="25756845"/>
                </a:cubicBezTo>
                <a:close/>
                <a:moveTo>
                  <a:pt x="11255952" y="25637294"/>
                </a:moveTo>
                <a:cubicBezTo>
                  <a:pt x="11261540" y="25637294"/>
                  <a:pt x="11265236" y="25639759"/>
                  <a:pt x="11267044" y="25644688"/>
                </a:cubicBezTo>
                <a:cubicBezTo>
                  <a:pt x="11268852" y="25649619"/>
                  <a:pt x="11269756" y="25660547"/>
                  <a:pt x="11269756" y="25677473"/>
                </a:cubicBezTo>
                <a:lnTo>
                  <a:pt x="11269756" y="25701383"/>
                </a:lnTo>
                <a:lnTo>
                  <a:pt x="11240669" y="25701383"/>
                </a:lnTo>
                <a:lnTo>
                  <a:pt x="11240669" y="25677473"/>
                </a:lnTo>
                <a:cubicBezTo>
                  <a:pt x="11240669" y="25659068"/>
                  <a:pt x="11241490" y="25647770"/>
                  <a:pt x="11243134" y="25643579"/>
                </a:cubicBezTo>
                <a:cubicBezTo>
                  <a:pt x="11244778" y="25639389"/>
                  <a:pt x="11249050" y="25637294"/>
                  <a:pt x="11255952" y="25637294"/>
                </a:cubicBezTo>
                <a:close/>
                <a:moveTo>
                  <a:pt x="10208202" y="25637294"/>
                </a:moveTo>
                <a:cubicBezTo>
                  <a:pt x="10213790" y="25637294"/>
                  <a:pt x="10217487" y="25639759"/>
                  <a:pt x="10219294" y="25644688"/>
                </a:cubicBezTo>
                <a:cubicBezTo>
                  <a:pt x="10221102" y="25649619"/>
                  <a:pt x="10222006" y="25660547"/>
                  <a:pt x="10222006" y="25677473"/>
                </a:cubicBezTo>
                <a:lnTo>
                  <a:pt x="10222006" y="25701383"/>
                </a:lnTo>
                <a:lnTo>
                  <a:pt x="10192920" y="25701383"/>
                </a:lnTo>
                <a:lnTo>
                  <a:pt x="10192920" y="25677473"/>
                </a:lnTo>
                <a:cubicBezTo>
                  <a:pt x="10192920" y="25659068"/>
                  <a:pt x="10193741" y="25647770"/>
                  <a:pt x="10195384" y="25643579"/>
                </a:cubicBezTo>
                <a:cubicBezTo>
                  <a:pt x="10197028" y="25639389"/>
                  <a:pt x="10201300" y="25637294"/>
                  <a:pt x="10208202" y="25637294"/>
                </a:cubicBezTo>
                <a:close/>
                <a:moveTo>
                  <a:pt x="9264981" y="25637294"/>
                </a:moveTo>
                <a:cubicBezTo>
                  <a:pt x="9271061" y="25637294"/>
                  <a:pt x="9275128" y="25639348"/>
                  <a:pt x="9277182" y="25643456"/>
                </a:cubicBezTo>
                <a:cubicBezTo>
                  <a:pt x="9279236" y="25647564"/>
                  <a:pt x="9280264" y="25655617"/>
                  <a:pt x="9280264" y="25667613"/>
                </a:cubicBezTo>
                <a:lnTo>
                  <a:pt x="9280264" y="25818962"/>
                </a:lnTo>
                <a:cubicBezTo>
                  <a:pt x="9280264" y="25837203"/>
                  <a:pt x="9279196" y="25848665"/>
                  <a:pt x="9277059" y="25853348"/>
                </a:cubicBezTo>
                <a:cubicBezTo>
                  <a:pt x="9274922" y="25858032"/>
                  <a:pt x="9270650" y="25860373"/>
                  <a:pt x="9264241" y="25860373"/>
                </a:cubicBezTo>
                <a:cubicBezTo>
                  <a:pt x="9258654" y="25860373"/>
                  <a:pt x="9254874" y="25858278"/>
                  <a:pt x="9252902" y="25854088"/>
                </a:cubicBezTo>
                <a:cubicBezTo>
                  <a:pt x="9250930" y="25849897"/>
                  <a:pt x="9249944" y="25841146"/>
                  <a:pt x="9249944" y="25827836"/>
                </a:cubicBezTo>
                <a:lnTo>
                  <a:pt x="9249944" y="25667613"/>
                </a:lnTo>
                <a:cubicBezTo>
                  <a:pt x="9249944" y="25654795"/>
                  <a:pt x="9250972" y="25646538"/>
                  <a:pt x="9253026" y="25642840"/>
                </a:cubicBezTo>
                <a:cubicBezTo>
                  <a:pt x="9255080" y="25639142"/>
                  <a:pt x="9259065" y="25637294"/>
                  <a:pt x="9264981" y="25637294"/>
                </a:cubicBezTo>
                <a:close/>
                <a:moveTo>
                  <a:pt x="8293431" y="25637294"/>
                </a:moveTo>
                <a:cubicBezTo>
                  <a:pt x="8299511" y="25637294"/>
                  <a:pt x="8303579" y="25639348"/>
                  <a:pt x="8305633" y="25643456"/>
                </a:cubicBezTo>
                <a:cubicBezTo>
                  <a:pt x="8307687" y="25647564"/>
                  <a:pt x="8308714" y="25655617"/>
                  <a:pt x="8308714" y="25667613"/>
                </a:cubicBezTo>
                <a:lnTo>
                  <a:pt x="8308714" y="25818962"/>
                </a:lnTo>
                <a:cubicBezTo>
                  <a:pt x="8308714" y="25837203"/>
                  <a:pt x="8307646" y="25848665"/>
                  <a:pt x="8305509" y="25853348"/>
                </a:cubicBezTo>
                <a:cubicBezTo>
                  <a:pt x="8303373" y="25858032"/>
                  <a:pt x="8299100" y="25860373"/>
                  <a:pt x="8292691" y="25860373"/>
                </a:cubicBezTo>
                <a:cubicBezTo>
                  <a:pt x="8287104" y="25860373"/>
                  <a:pt x="8283325" y="25858278"/>
                  <a:pt x="8281353" y="25854088"/>
                </a:cubicBezTo>
                <a:cubicBezTo>
                  <a:pt x="8279381" y="25849897"/>
                  <a:pt x="8278395" y="25841146"/>
                  <a:pt x="8278395" y="25827836"/>
                </a:cubicBezTo>
                <a:lnTo>
                  <a:pt x="8278395" y="25667613"/>
                </a:lnTo>
                <a:cubicBezTo>
                  <a:pt x="8278395" y="25654795"/>
                  <a:pt x="8279422" y="25646538"/>
                  <a:pt x="8281476" y="25642840"/>
                </a:cubicBezTo>
                <a:cubicBezTo>
                  <a:pt x="8283530" y="25639142"/>
                  <a:pt x="8287515" y="25637294"/>
                  <a:pt x="8293431" y="25637294"/>
                </a:cubicBezTo>
                <a:close/>
                <a:moveTo>
                  <a:pt x="8036503" y="25637294"/>
                </a:moveTo>
                <a:cubicBezTo>
                  <a:pt x="8042090" y="25637294"/>
                  <a:pt x="8045787" y="25639759"/>
                  <a:pt x="8047595" y="25644688"/>
                </a:cubicBezTo>
                <a:cubicBezTo>
                  <a:pt x="8049402" y="25649619"/>
                  <a:pt x="8050306" y="25660547"/>
                  <a:pt x="8050306" y="25677473"/>
                </a:cubicBezTo>
                <a:lnTo>
                  <a:pt x="8050306" y="25701383"/>
                </a:lnTo>
                <a:lnTo>
                  <a:pt x="8021220" y="25701383"/>
                </a:lnTo>
                <a:lnTo>
                  <a:pt x="8021220" y="25677473"/>
                </a:lnTo>
                <a:cubicBezTo>
                  <a:pt x="8021220" y="25659068"/>
                  <a:pt x="8022041" y="25647770"/>
                  <a:pt x="8023685" y="25643579"/>
                </a:cubicBezTo>
                <a:cubicBezTo>
                  <a:pt x="8025328" y="25639389"/>
                  <a:pt x="8029601" y="25637294"/>
                  <a:pt x="8036503" y="25637294"/>
                </a:cubicBezTo>
                <a:close/>
                <a:moveTo>
                  <a:pt x="7303077" y="25637294"/>
                </a:moveTo>
                <a:cubicBezTo>
                  <a:pt x="7308665" y="25637294"/>
                  <a:pt x="7312362" y="25639759"/>
                  <a:pt x="7314170" y="25644688"/>
                </a:cubicBezTo>
                <a:cubicBezTo>
                  <a:pt x="7315977" y="25649619"/>
                  <a:pt x="7316881" y="25660547"/>
                  <a:pt x="7316881" y="25677473"/>
                </a:cubicBezTo>
                <a:lnTo>
                  <a:pt x="7316881" y="25701383"/>
                </a:lnTo>
                <a:lnTo>
                  <a:pt x="7287795" y="25701383"/>
                </a:lnTo>
                <a:lnTo>
                  <a:pt x="7287795" y="25677473"/>
                </a:lnTo>
                <a:cubicBezTo>
                  <a:pt x="7287795" y="25659068"/>
                  <a:pt x="7288616" y="25647770"/>
                  <a:pt x="7290260" y="25643579"/>
                </a:cubicBezTo>
                <a:cubicBezTo>
                  <a:pt x="7291903" y="25639389"/>
                  <a:pt x="7296176" y="25637294"/>
                  <a:pt x="7303077" y="25637294"/>
                </a:cubicBezTo>
                <a:close/>
                <a:moveTo>
                  <a:pt x="6797759" y="25637294"/>
                </a:moveTo>
                <a:cubicBezTo>
                  <a:pt x="6803675" y="25637294"/>
                  <a:pt x="6807537" y="25639471"/>
                  <a:pt x="6809345" y="25643826"/>
                </a:cubicBezTo>
                <a:cubicBezTo>
                  <a:pt x="6811153" y="25648181"/>
                  <a:pt x="6812056" y="25658739"/>
                  <a:pt x="6812056" y="25675501"/>
                </a:cubicBezTo>
                <a:lnTo>
                  <a:pt x="6812056" y="25826357"/>
                </a:lnTo>
                <a:cubicBezTo>
                  <a:pt x="6812056" y="25840489"/>
                  <a:pt x="6811111" y="25849692"/>
                  <a:pt x="6809222" y="25853964"/>
                </a:cubicBezTo>
                <a:cubicBezTo>
                  <a:pt x="6807332" y="25858237"/>
                  <a:pt x="6803429" y="25860373"/>
                  <a:pt x="6797513" y="25860373"/>
                </a:cubicBezTo>
                <a:cubicBezTo>
                  <a:pt x="6791761" y="25860373"/>
                  <a:pt x="6787900" y="25858032"/>
                  <a:pt x="6785928" y="25853348"/>
                </a:cubicBezTo>
                <a:cubicBezTo>
                  <a:pt x="6783956" y="25848665"/>
                  <a:pt x="6782970" y="25838600"/>
                  <a:pt x="6782970" y="25823152"/>
                </a:cubicBezTo>
                <a:lnTo>
                  <a:pt x="6782970" y="25675501"/>
                </a:lnTo>
                <a:cubicBezTo>
                  <a:pt x="6782970" y="25658739"/>
                  <a:pt x="6783956" y="25648181"/>
                  <a:pt x="6785928" y="25643826"/>
                </a:cubicBezTo>
                <a:cubicBezTo>
                  <a:pt x="6787900" y="25639471"/>
                  <a:pt x="6791844" y="25637294"/>
                  <a:pt x="6797759" y="25637294"/>
                </a:cubicBezTo>
                <a:close/>
                <a:moveTo>
                  <a:pt x="6353782" y="25637294"/>
                </a:moveTo>
                <a:cubicBezTo>
                  <a:pt x="6360520" y="25637294"/>
                  <a:pt x="6364628" y="25639430"/>
                  <a:pt x="6366107" y="25643703"/>
                </a:cubicBezTo>
                <a:cubicBezTo>
                  <a:pt x="6367586" y="25647975"/>
                  <a:pt x="6368325" y="25660218"/>
                  <a:pt x="6368325" y="25680431"/>
                </a:cubicBezTo>
                <a:lnTo>
                  <a:pt x="6368325" y="25820687"/>
                </a:lnTo>
                <a:cubicBezTo>
                  <a:pt x="6368325" y="25838107"/>
                  <a:pt x="6367545" y="25849076"/>
                  <a:pt x="6365984" y="25853595"/>
                </a:cubicBezTo>
                <a:cubicBezTo>
                  <a:pt x="6364422" y="25858114"/>
                  <a:pt x="6360437" y="25860373"/>
                  <a:pt x="6354028" y="25860373"/>
                </a:cubicBezTo>
                <a:cubicBezTo>
                  <a:pt x="6347455" y="25860373"/>
                  <a:pt x="6343183" y="25857908"/>
                  <a:pt x="6341211" y="25852978"/>
                </a:cubicBezTo>
                <a:cubicBezTo>
                  <a:pt x="6339239" y="25848048"/>
                  <a:pt x="6338253" y="25835724"/>
                  <a:pt x="6338253" y="25816004"/>
                </a:cubicBezTo>
                <a:lnTo>
                  <a:pt x="6338253" y="25680431"/>
                </a:lnTo>
                <a:cubicBezTo>
                  <a:pt x="6338253" y="25661533"/>
                  <a:pt x="6339198" y="25649619"/>
                  <a:pt x="6341087" y="25644688"/>
                </a:cubicBezTo>
                <a:cubicBezTo>
                  <a:pt x="6342977" y="25639759"/>
                  <a:pt x="6347209" y="25637294"/>
                  <a:pt x="6353782" y="25637294"/>
                </a:cubicBezTo>
                <a:close/>
                <a:moveTo>
                  <a:pt x="9486516" y="25585283"/>
                </a:moveTo>
                <a:lnTo>
                  <a:pt x="9528728" y="25912384"/>
                </a:lnTo>
                <a:lnTo>
                  <a:pt x="9637064" y="25912384"/>
                </a:lnTo>
                <a:lnTo>
                  <a:pt x="9647998" y="25841397"/>
                </a:lnTo>
                <a:cubicBezTo>
                  <a:pt x="9652759" y="25812146"/>
                  <a:pt x="9656488" y="25783140"/>
                  <a:pt x="9659187" y="25754380"/>
                </a:cubicBezTo>
                <a:cubicBezTo>
                  <a:pt x="9667067" y="25819753"/>
                  <a:pt x="9673948" y="25872421"/>
                  <a:pt x="9679831" y="25912384"/>
                </a:cubicBezTo>
                <a:lnTo>
                  <a:pt x="9787920" y="25912384"/>
                </a:lnTo>
                <a:lnTo>
                  <a:pt x="9827667" y="25585283"/>
                </a:lnTo>
                <a:lnTo>
                  <a:pt x="9741922" y="25585283"/>
                </a:lnTo>
                <a:cubicBezTo>
                  <a:pt x="9729889" y="25655471"/>
                  <a:pt x="9722277" y="25717916"/>
                  <a:pt x="9719086" y="25772621"/>
                </a:cubicBezTo>
                <a:lnTo>
                  <a:pt x="9698934" y="25585283"/>
                </a:lnTo>
                <a:lnTo>
                  <a:pt x="9616482" y="25585283"/>
                </a:lnTo>
                <a:cubicBezTo>
                  <a:pt x="9602665" y="25698202"/>
                  <a:pt x="9595208" y="25760648"/>
                  <a:pt x="9594112" y="25772621"/>
                </a:cubicBezTo>
                <a:cubicBezTo>
                  <a:pt x="9580262" y="25656269"/>
                  <a:pt x="9573007" y="25593823"/>
                  <a:pt x="9572347" y="25585283"/>
                </a:cubicBezTo>
                <a:close/>
                <a:moveTo>
                  <a:pt x="11251268" y="25579367"/>
                </a:moveTo>
                <a:cubicBezTo>
                  <a:pt x="11228426" y="25579367"/>
                  <a:pt x="11208214" y="25583763"/>
                  <a:pt x="11190630" y="25592554"/>
                </a:cubicBezTo>
                <a:cubicBezTo>
                  <a:pt x="11173047" y="25601347"/>
                  <a:pt x="11160394" y="25614000"/>
                  <a:pt x="11152670" y="25630515"/>
                </a:cubicBezTo>
                <a:cubicBezTo>
                  <a:pt x="11144946" y="25647030"/>
                  <a:pt x="11141084" y="25669585"/>
                  <a:pt x="11141084" y="25698178"/>
                </a:cubicBezTo>
                <a:lnTo>
                  <a:pt x="11141084" y="25793573"/>
                </a:lnTo>
                <a:cubicBezTo>
                  <a:pt x="11141084" y="25817894"/>
                  <a:pt x="11142810" y="25836422"/>
                  <a:pt x="11146261" y="25849158"/>
                </a:cubicBezTo>
                <a:cubicBezTo>
                  <a:pt x="11149712" y="25861893"/>
                  <a:pt x="11155915" y="25873561"/>
                  <a:pt x="11164872" y="25884160"/>
                </a:cubicBezTo>
                <a:cubicBezTo>
                  <a:pt x="11173828" y="25894760"/>
                  <a:pt x="11186358" y="25903099"/>
                  <a:pt x="11202462" y="25909180"/>
                </a:cubicBezTo>
                <a:cubicBezTo>
                  <a:pt x="11218566" y="25915260"/>
                  <a:pt x="11237136" y="25918300"/>
                  <a:pt x="11258170" y="25918300"/>
                </a:cubicBezTo>
                <a:cubicBezTo>
                  <a:pt x="11279862" y="25918300"/>
                  <a:pt x="11297897" y="25915219"/>
                  <a:pt x="11312276" y="25909056"/>
                </a:cubicBezTo>
                <a:cubicBezTo>
                  <a:pt x="11326655" y="25902894"/>
                  <a:pt x="11338528" y="25893650"/>
                  <a:pt x="11347895" y="25881325"/>
                </a:cubicBezTo>
                <a:cubicBezTo>
                  <a:pt x="11357262" y="25869001"/>
                  <a:pt x="11363218" y="25857415"/>
                  <a:pt x="11365766" y="25846569"/>
                </a:cubicBezTo>
                <a:cubicBezTo>
                  <a:pt x="11368313" y="25835724"/>
                  <a:pt x="11369587" y="25820194"/>
                  <a:pt x="11369587" y="25799982"/>
                </a:cubicBezTo>
                <a:lnTo>
                  <a:pt x="11369587" y="25775825"/>
                </a:lnTo>
                <a:lnTo>
                  <a:pt x="11275178" y="25775825"/>
                </a:lnTo>
                <a:lnTo>
                  <a:pt x="11275178" y="25818962"/>
                </a:lnTo>
                <a:cubicBezTo>
                  <a:pt x="11275178" y="25835231"/>
                  <a:pt x="11273905" y="25846200"/>
                  <a:pt x="11271358" y="25851869"/>
                </a:cubicBezTo>
                <a:cubicBezTo>
                  <a:pt x="11268811" y="25857539"/>
                  <a:pt x="11263758" y="25860373"/>
                  <a:pt x="11256198" y="25860373"/>
                </a:cubicBezTo>
                <a:cubicBezTo>
                  <a:pt x="11250118" y="25860373"/>
                  <a:pt x="11246010" y="25858237"/>
                  <a:pt x="11243874" y="25853964"/>
                </a:cubicBezTo>
                <a:cubicBezTo>
                  <a:pt x="11241737" y="25849692"/>
                  <a:pt x="11240669" y="25840161"/>
                  <a:pt x="11240669" y="25825371"/>
                </a:cubicBezTo>
                <a:lnTo>
                  <a:pt x="11240669" y="25754626"/>
                </a:lnTo>
                <a:lnTo>
                  <a:pt x="11369587" y="25754626"/>
                </a:lnTo>
                <a:lnTo>
                  <a:pt x="11369587" y="25711243"/>
                </a:lnTo>
                <a:cubicBezTo>
                  <a:pt x="11369587" y="25679527"/>
                  <a:pt x="11365930" y="25654918"/>
                  <a:pt x="11358618" y="25637417"/>
                </a:cubicBezTo>
                <a:cubicBezTo>
                  <a:pt x="11351305" y="25619916"/>
                  <a:pt x="11338569" y="25605866"/>
                  <a:pt x="11320411" y="25595266"/>
                </a:cubicBezTo>
                <a:cubicBezTo>
                  <a:pt x="11302252" y="25584667"/>
                  <a:pt x="11279204" y="25579367"/>
                  <a:pt x="11251268" y="25579367"/>
                </a:cubicBezTo>
                <a:close/>
                <a:moveTo>
                  <a:pt x="10515663" y="25579367"/>
                </a:moveTo>
                <a:cubicBezTo>
                  <a:pt x="10502023" y="25579367"/>
                  <a:pt x="10489986" y="25582371"/>
                  <a:pt x="10479551" y="25588380"/>
                </a:cubicBezTo>
                <a:cubicBezTo>
                  <a:pt x="10469116" y="25594388"/>
                  <a:pt x="10460283" y="25603400"/>
                  <a:pt x="10453052" y="25615417"/>
                </a:cubicBezTo>
                <a:lnTo>
                  <a:pt x="10454778" y="25585283"/>
                </a:lnTo>
                <a:lnTo>
                  <a:pt x="10353468" y="25585283"/>
                </a:lnTo>
                <a:lnTo>
                  <a:pt x="10353468" y="25912384"/>
                </a:lnTo>
                <a:lnTo>
                  <a:pt x="10453052" y="25912384"/>
                </a:lnTo>
                <a:lnTo>
                  <a:pt x="10453052" y="25691276"/>
                </a:lnTo>
                <a:cubicBezTo>
                  <a:pt x="10453052" y="25666627"/>
                  <a:pt x="10453956" y="25651467"/>
                  <a:pt x="10455764" y="25645798"/>
                </a:cubicBezTo>
                <a:cubicBezTo>
                  <a:pt x="10457572" y="25640129"/>
                  <a:pt x="10462008" y="25637294"/>
                  <a:pt x="10469075" y="25637294"/>
                </a:cubicBezTo>
                <a:cubicBezTo>
                  <a:pt x="10475812" y="25637294"/>
                  <a:pt x="10479921" y="25639759"/>
                  <a:pt x="10481400" y="25644688"/>
                </a:cubicBezTo>
                <a:cubicBezTo>
                  <a:pt x="10482879" y="25649619"/>
                  <a:pt x="10483618" y="25663340"/>
                  <a:pt x="10483618" y="25685854"/>
                </a:cubicBezTo>
                <a:lnTo>
                  <a:pt x="10483618" y="25912384"/>
                </a:lnTo>
                <a:lnTo>
                  <a:pt x="10583203" y="25912384"/>
                </a:lnTo>
                <a:lnTo>
                  <a:pt x="10583203" y="25683142"/>
                </a:lnTo>
                <a:cubicBezTo>
                  <a:pt x="10583203" y="25654549"/>
                  <a:pt x="10581642" y="25634131"/>
                  <a:pt x="10578520" y="25621888"/>
                </a:cubicBezTo>
                <a:cubicBezTo>
                  <a:pt x="10575396" y="25609645"/>
                  <a:pt x="10568413" y="25599498"/>
                  <a:pt x="10557568" y="25591445"/>
                </a:cubicBezTo>
                <a:cubicBezTo>
                  <a:pt x="10546722" y="25583393"/>
                  <a:pt x="10532753" y="25579367"/>
                  <a:pt x="10515663" y="25579367"/>
                </a:cubicBezTo>
                <a:close/>
                <a:moveTo>
                  <a:pt x="10203519" y="25579367"/>
                </a:moveTo>
                <a:cubicBezTo>
                  <a:pt x="10180677" y="25579367"/>
                  <a:pt x="10160464" y="25583763"/>
                  <a:pt x="10142881" y="25592554"/>
                </a:cubicBezTo>
                <a:cubicBezTo>
                  <a:pt x="10125297" y="25601347"/>
                  <a:pt x="10112644" y="25614000"/>
                  <a:pt x="10104920" y="25630515"/>
                </a:cubicBezTo>
                <a:cubicBezTo>
                  <a:pt x="10097196" y="25647030"/>
                  <a:pt x="10093335" y="25669585"/>
                  <a:pt x="10093335" y="25698178"/>
                </a:cubicBezTo>
                <a:lnTo>
                  <a:pt x="10093335" y="25793573"/>
                </a:lnTo>
                <a:cubicBezTo>
                  <a:pt x="10093335" y="25817894"/>
                  <a:pt x="10095060" y="25836422"/>
                  <a:pt x="10098511" y="25849158"/>
                </a:cubicBezTo>
                <a:cubicBezTo>
                  <a:pt x="10101962" y="25861893"/>
                  <a:pt x="10108166" y="25873561"/>
                  <a:pt x="10117122" y="25884160"/>
                </a:cubicBezTo>
                <a:cubicBezTo>
                  <a:pt x="10126078" y="25894760"/>
                  <a:pt x="10138608" y="25903099"/>
                  <a:pt x="10154712" y="25909180"/>
                </a:cubicBezTo>
                <a:cubicBezTo>
                  <a:pt x="10170817" y="25915260"/>
                  <a:pt x="10189386" y="25918300"/>
                  <a:pt x="10210421" y="25918300"/>
                </a:cubicBezTo>
                <a:cubicBezTo>
                  <a:pt x="10232112" y="25918300"/>
                  <a:pt x="10250148" y="25915219"/>
                  <a:pt x="10264526" y="25909056"/>
                </a:cubicBezTo>
                <a:cubicBezTo>
                  <a:pt x="10278906" y="25902894"/>
                  <a:pt x="10290778" y="25893650"/>
                  <a:pt x="10300145" y="25881325"/>
                </a:cubicBezTo>
                <a:cubicBezTo>
                  <a:pt x="10309512" y="25869001"/>
                  <a:pt x="10315470" y="25857415"/>
                  <a:pt x="10318016" y="25846569"/>
                </a:cubicBezTo>
                <a:cubicBezTo>
                  <a:pt x="10320564" y="25835724"/>
                  <a:pt x="10321837" y="25820194"/>
                  <a:pt x="10321837" y="25799982"/>
                </a:cubicBezTo>
                <a:lnTo>
                  <a:pt x="10321837" y="25775825"/>
                </a:lnTo>
                <a:lnTo>
                  <a:pt x="10227429" y="25775825"/>
                </a:lnTo>
                <a:lnTo>
                  <a:pt x="10227429" y="25818962"/>
                </a:lnTo>
                <a:cubicBezTo>
                  <a:pt x="10227429" y="25835231"/>
                  <a:pt x="10226156" y="25846200"/>
                  <a:pt x="10223608" y="25851869"/>
                </a:cubicBezTo>
                <a:cubicBezTo>
                  <a:pt x="10221061" y="25857539"/>
                  <a:pt x="10216008" y="25860373"/>
                  <a:pt x="10208449" y="25860373"/>
                </a:cubicBezTo>
                <a:cubicBezTo>
                  <a:pt x="10202368" y="25860373"/>
                  <a:pt x="10198260" y="25858237"/>
                  <a:pt x="10196124" y="25853964"/>
                </a:cubicBezTo>
                <a:cubicBezTo>
                  <a:pt x="10193988" y="25849692"/>
                  <a:pt x="10192920" y="25840161"/>
                  <a:pt x="10192920" y="25825371"/>
                </a:cubicBezTo>
                <a:lnTo>
                  <a:pt x="10192920" y="25754626"/>
                </a:lnTo>
                <a:lnTo>
                  <a:pt x="10321837" y="25754626"/>
                </a:lnTo>
                <a:lnTo>
                  <a:pt x="10321837" y="25711243"/>
                </a:lnTo>
                <a:cubicBezTo>
                  <a:pt x="10321837" y="25679527"/>
                  <a:pt x="10318181" y="25654918"/>
                  <a:pt x="10310868" y="25637417"/>
                </a:cubicBezTo>
                <a:cubicBezTo>
                  <a:pt x="10303556" y="25619916"/>
                  <a:pt x="10290820" y="25605866"/>
                  <a:pt x="10272661" y="25595266"/>
                </a:cubicBezTo>
                <a:cubicBezTo>
                  <a:pt x="10254503" y="25584667"/>
                  <a:pt x="10231455" y="25579367"/>
                  <a:pt x="10203519" y="25579367"/>
                </a:cubicBezTo>
                <a:close/>
                <a:moveTo>
                  <a:pt x="9048812" y="25579367"/>
                </a:moveTo>
                <a:cubicBezTo>
                  <a:pt x="9035173" y="25579367"/>
                  <a:pt x="9023136" y="25582371"/>
                  <a:pt x="9012701" y="25588380"/>
                </a:cubicBezTo>
                <a:cubicBezTo>
                  <a:pt x="9002266" y="25594388"/>
                  <a:pt x="8993433" y="25603400"/>
                  <a:pt x="8986202" y="25615417"/>
                </a:cubicBezTo>
                <a:lnTo>
                  <a:pt x="8987928" y="25585283"/>
                </a:lnTo>
                <a:lnTo>
                  <a:pt x="8886618" y="25585283"/>
                </a:lnTo>
                <a:lnTo>
                  <a:pt x="8886618" y="25912384"/>
                </a:lnTo>
                <a:lnTo>
                  <a:pt x="8986202" y="25912384"/>
                </a:lnTo>
                <a:lnTo>
                  <a:pt x="8986202" y="25691276"/>
                </a:lnTo>
                <a:cubicBezTo>
                  <a:pt x="8986202" y="25666627"/>
                  <a:pt x="8987106" y="25651467"/>
                  <a:pt x="8988914" y="25645798"/>
                </a:cubicBezTo>
                <a:cubicBezTo>
                  <a:pt x="8990722" y="25640129"/>
                  <a:pt x="8995158" y="25637294"/>
                  <a:pt x="9002225" y="25637294"/>
                </a:cubicBezTo>
                <a:cubicBezTo>
                  <a:pt x="9008962" y="25637294"/>
                  <a:pt x="9013070" y="25639759"/>
                  <a:pt x="9014550" y="25644688"/>
                </a:cubicBezTo>
                <a:cubicBezTo>
                  <a:pt x="9016028" y="25649619"/>
                  <a:pt x="9016768" y="25663340"/>
                  <a:pt x="9016768" y="25685854"/>
                </a:cubicBezTo>
                <a:lnTo>
                  <a:pt x="9016768" y="25912384"/>
                </a:lnTo>
                <a:lnTo>
                  <a:pt x="9116353" y="25912384"/>
                </a:lnTo>
                <a:lnTo>
                  <a:pt x="9116353" y="25683142"/>
                </a:lnTo>
                <a:cubicBezTo>
                  <a:pt x="9116353" y="25654549"/>
                  <a:pt x="9114792" y="25634131"/>
                  <a:pt x="9111669" y="25621888"/>
                </a:cubicBezTo>
                <a:cubicBezTo>
                  <a:pt x="9108547" y="25609645"/>
                  <a:pt x="9101563" y="25599498"/>
                  <a:pt x="9090717" y="25591445"/>
                </a:cubicBezTo>
                <a:cubicBezTo>
                  <a:pt x="9079871" y="25583393"/>
                  <a:pt x="9065903" y="25579367"/>
                  <a:pt x="9048812" y="25579367"/>
                </a:cubicBezTo>
                <a:close/>
                <a:moveTo>
                  <a:pt x="8737408" y="25579367"/>
                </a:moveTo>
                <a:cubicBezTo>
                  <a:pt x="8709308" y="25579367"/>
                  <a:pt x="8686466" y="25584626"/>
                  <a:pt x="8668882" y="25595143"/>
                </a:cubicBezTo>
                <a:cubicBezTo>
                  <a:pt x="8651299" y="25605660"/>
                  <a:pt x="8639590" y="25617780"/>
                  <a:pt x="8633756" y="25631501"/>
                </a:cubicBezTo>
                <a:cubicBezTo>
                  <a:pt x="8627923" y="25645223"/>
                  <a:pt x="8625006" y="25664737"/>
                  <a:pt x="8625006" y="25690044"/>
                </a:cubicBezTo>
                <a:lnTo>
                  <a:pt x="8625006" y="25711982"/>
                </a:lnTo>
                <a:lnTo>
                  <a:pt x="8718428" y="25711982"/>
                </a:lnTo>
                <a:lnTo>
                  <a:pt x="8718428" y="25677719"/>
                </a:lnTo>
                <a:cubicBezTo>
                  <a:pt x="8718428" y="25659478"/>
                  <a:pt x="8719250" y="25648181"/>
                  <a:pt x="8720893" y="25643826"/>
                </a:cubicBezTo>
                <a:cubicBezTo>
                  <a:pt x="8722536" y="25639471"/>
                  <a:pt x="8726727" y="25637294"/>
                  <a:pt x="8733464" y="25637294"/>
                </a:cubicBezTo>
                <a:cubicBezTo>
                  <a:pt x="8739380" y="25637294"/>
                  <a:pt x="8743612" y="25639882"/>
                  <a:pt x="8746159" y="25645058"/>
                </a:cubicBezTo>
                <a:cubicBezTo>
                  <a:pt x="8748706" y="25650235"/>
                  <a:pt x="8749980" y="25661369"/>
                  <a:pt x="8749980" y="25678459"/>
                </a:cubicBezTo>
                <a:cubicBezTo>
                  <a:pt x="8749980" y="25692098"/>
                  <a:pt x="8748830" y="25701137"/>
                  <a:pt x="8746529" y="25705574"/>
                </a:cubicBezTo>
                <a:cubicBezTo>
                  <a:pt x="8744228" y="25710010"/>
                  <a:pt x="8726727" y="25718638"/>
                  <a:pt x="8694025" y="25731456"/>
                </a:cubicBezTo>
                <a:cubicBezTo>
                  <a:pt x="8663459" y="25743287"/>
                  <a:pt x="8644315" y="25753640"/>
                  <a:pt x="8636591" y="25762514"/>
                </a:cubicBezTo>
                <a:cubicBezTo>
                  <a:pt x="8628868" y="25771388"/>
                  <a:pt x="8625006" y="25788068"/>
                  <a:pt x="8625006" y="25812553"/>
                </a:cubicBezTo>
                <a:lnTo>
                  <a:pt x="8625006" y="25839421"/>
                </a:lnTo>
                <a:cubicBezTo>
                  <a:pt x="8625006" y="25872452"/>
                  <a:pt x="8632278" y="25893856"/>
                  <a:pt x="8646820" y="25903633"/>
                </a:cubicBezTo>
                <a:cubicBezTo>
                  <a:pt x="8661364" y="25913411"/>
                  <a:pt x="8677346" y="25918300"/>
                  <a:pt x="8694764" y="25918300"/>
                </a:cubicBezTo>
                <a:cubicBezTo>
                  <a:pt x="8708075" y="25918300"/>
                  <a:pt x="8719537" y="25915378"/>
                  <a:pt x="8729151" y="25909534"/>
                </a:cubicBezTo>
                <a:cubicBezTo>
                  <a:pt x="8738764" y="25903690"/>
                  <a:pt x="8746611" y="25894924"/>
                  <a:pt x="8752691" y="25883236"/>
                </a:cubicBezTo>
                <a:lnTo>
                  <a:pt x="8752691" y="25912384"/>
                </a:lnTo>
                <a:lnTo>
                  <a:pt x="8849564" y="25912384"/>
                </a:lnTo>
                <a:lnTo>
                  <a:pt x="8849564" y="25748218"/>
                </a:lnTo>
                <a:cubicBezTo>
                  <a:pt x="8849564" y="25694152"/>
                  <a:pt x="8847839" y="25658451"/>
                  <a:pt x="8844388" y="25641115"/>
                </a:cubicBezTo>
                <a:cubicBezTo>
                  <a:pt x="8840937" y="25623778"/>
                  <a:pt x="8830666" y="25609152"/>
                  <a:pt x="8813576" y="25597238"/>
                </a:cubicBezTo>
                <a:cubicBezTo>
                  <a:pt x="8796485" y="25585325"/>
                  <a:pt x="8771096" y="25579367"/>
                  <a:pt x="8737408" y="25579367"/>
                </a:cubicBezTo>
                <a:close/>
                <a:moveTo>
                  <a:pt x="8031819" y="25579367"/>
                </a:moveTo>
                <a:cubicBezTo>
                  <a:pt x="8008977" y="25579367"/>
                  <a:pt x="7988764" y="25583763"/>
                  <a:pt x="7971181" y="25592554"/>
                </a:cubicBezTo>
                <a:cubicBezTo>
                  <a:pt x="7953598" y="25601347"/>
                  <a:pt x="7940944" y="25614000"/>
                  <a:pt x="7933220" y="25630515"/>
                </a:cubicBezTo>
                <a:cubicBezTo>
                  <a:pt x="7925497" y="25647030"/>
                  <a:pt x="7921635" y="25669585"/>
                  <a:pt x="7921635" y="25698178"/>
                </a:cubicBezTo>
                <a:lnTo>
                  <a:pt x="7921635" y="25793573"/>
                </a:lnTo>
                <a:cubicBezTo>
                  <a:pt x="7921635" y="25817894"/>
                  <a:pt x="7923361" y="25836422"/>
                  <a:pt x="7926811" y="25849158"/>
                </a:cubicBezTo>
                <a:cubicBezTo>
                  <a:pt x="7930262" y="25861893"/>
                  <a:pt x="7936466" y="25873561"/>
                  <a:pt x="7945422" y="25884160"/>
                </a:cubicBezTo>
                <a:cubicBezTo>
                  <a:pt x="7954378" y="25894760"/>
                  <a:pt x="7966908" y="25903099"/>
                  <a:pt x="7983013" y="25909180"/>
                </a:cubicBezTo>
                <a:cubicBezTo>
                  <a:pt x="7999117" y="25915260"/>
                  <a:pt x="8017687" y="25918300"/>
                  <a:pt x="8038721" y="25918300"/>
                </a:cubicBezTo>
                <a:cubicBezTo>
                  <a:pt x="8060413" y="25918300"/>
                  <a:pt x="8078448" y="25915219"/>
                  <a:pt x="8092827" y="25909056"/>
                </a:cubicBezTo>
                <a:cubicBezTo>
                  <a:pt x="8107206" y="25902894"/>
                  <a:pt x="8119079" y="25893650"/>
                  <a:pt x="8128446" y="25881325"/>
                </a:cubicBezTo>
                <a:cubicBezTo>
                  <a:pt x="8137813" y="25869001"/>
                  <a:pt x="8143770" y="25857415"/>
                  <a:pt x="8146317" y="25846569"/>
                </a:cubicBezTo>
                <a:cubicBezTo>
                  <a:pt x="8148864" y="25835724"/>
                  <a:pt x="8150138" y="25820194"/>
                  <a:pt x="8150138" y="25799982"/>
                </a:cubicBezTo>
                <a:lnTo>
                  <a:pt x="8150138" y="25775825"/>
                </a:lnTo>
                <a:lnTo>
                  <a:pt x="8055729" y="25775825"/>
                </a:lnTo>
                <a:lnTo>
                  <a:pt x="8055729" y="25818962"/>
                </a:lnTo>
                <a:cubicBezTo>
                  <a:pt x="8055729" y="25835231"/>
                  <a:pt x="8054456" y="25846200"/>
                  <a:pt x="8051908" y="25851869"/>
                </a:cubicBezTo>
                <a:cubicBezTo>
                  <a:pt x="8049361" y="25857539"/>
                  <a:pt x="8044308" y="25860373"/>
                  <a:pt x="8036749" y="25860373"/>
                </a:cubicBezTo>
                <a:cubicBezTo>
                  <a:pt x="8030669" y="25860373"/>
                  <a:pt x="8026561" y="25858237"/>
                  <a:pt x="8024424" y="25853964"/>
                </a:cubicBezTo>
                <a:cubicBezTo>
                  <a:pt x="8022288" y="25849692"/>
                  <a:pt x="8021220" y="25840161"/>
                  <a:pt x="8021220" y="25825371"/>
                </a:cubicBezTo>
                <a:lnTo>
                  <a:pt x="8021220" y="25754626"/>
                </a:lnTo>
                <a:lnTo>
                  <a:pt x="8150138" y="25754626"/>
                </a:lnTo>
                <a:lnTo>
                  <a:pt x="8150138" y="25711243"/>
                </a:lnTo>
                <a:cubicBezTo>
                  <a:pt x="8150138" y="25679527"/>
                  <a:pt x="8146481" y="25654918"/>
                  <a:pt x="8139168" y="25637417"/>
                </a:cubicBezTo>
                <a:cubicBezTo>
                  <a:pt x="8131856" y="25619916"/>
                  <a:pt x="8119120" y="25605866"/>
                  <a:pt x="8100961" y="25595266"/>
                </a:cubicBezTo>
                <a:cubicBezTo>
                  <a:pt x="8082803" y="25584667"/>
                  <a:pt x="8059755" y="25579367"/>
                  <a:pt x="8031819" y="25579367"/>
                </a:cubicBezTo>
                <a:close/>
                <a:moveTo>
                  <a:pt x="7782109" y="25579367"/>
                </a:moveTo>
                <a:cubicBezTo>
                  <a:pt x="7760253" y="25579367"/>
                  <a:pt x="7741067" y="25582736"/>
                  <a:pt x="7724552" y="25589473"/>
                </a:cubicBezTo>
                <a:cubicBezTo>
                  <a:pt x="7708037" y="25596211"/>
                  <a:pt x="7696328" y="25605784"/>
                  <a:pt x="7689426" y="25618191"/>
                </a:cubicBezTo>
                <a:cubicBezTo>
                  <a:pt x="7682524" y="25630597"/>
                  <a:pt x="7679073" y="25649865"/>
                  <a:pt x="7679073" y="25675994"/>
                </a:cubicBezTo>
                <a:cubicBezTo>
                  <a:pt x="7679073" y="25694399"/>
                  <a:pt x="7682278" y="25710298"/>
                  <a:pt x="7688686" y="25723691"/>
                </a:cubicBezTo>
                <a:cubicBezTo>
                  <a:pt x="7695096" y="25737084"/>
                  <a:pt x="7712925" y="25751997"/>
                  <a:pt x="7742176" y="25768430"/>
                </a:cubicBezTo>
                <a:cubicBezTo>
                  <a:pt x="7777015" y="25787821"/>
                  <a:pt x="7796323" y="25799489"/>
                  <a:pt x="7800103" y="25803433"/>
                </a:cubicBezTo>
                <a:cubicBezTo>
                  <a:pt x="7803718" y="25807376"/>
                  <a:pt x="7805526" y="25817154"/>
                  <a:pt x="7805526" y="25832766"/>
                </a:cubicBezTo>
                <a:cubicBezTo>
                  <a:pt x="7805526" y="25844104"/>
                  <a:pt x="7804129" y="25851541"/>
                  <a:pt x="7801335" y="25855074"/>
                </a:cubicBezTo>
                <a:cubicBezTo>
                  <a:pt x="7798542" y="25858607"/>
                  <a:pt x="7793612" y="25860373"/>
                  <a:pt x="7786546" y="25860373"/>
                </a:cubicBezTo>
                <a:cubicBezTo>
                  <a:pt x="7779972" y="25860373"/>
                  <a:pt x="7775577" y="25857744"/>
                  <a:pt x="7773358" y="25852485"/>
                </a:cubicBezTo>
                <a:cubicBezTo>
                  <a:pt x="7771140" y="25847227"/>
                  <a:pt x="7770030" y="25835806"/>
                  <a:pt x="7770030" y="25818222"/>
                </a:cubicBezTo>
                <a:lnTo>
                  <a:pt x="7770030" y="25797517"/>
                </a:lnTo>
                <a:lnTo>
                  <a:pt x="7681785" y="25797517"/>
                </a:lnTo>
                <a:lnTo>
                  <a:pt x="7681785" y="25813292"/>
                </a:lnTo>
                <a:cubicBezTo>
                  <a:pt x="7681785" y="25840572"/>
                  <a:pt x="7685153" y="25860948"/>
                  <a:pt x="7691891" y="25874424"/>
                </a:cubicBezTo>
                <a:cubicBezTo>
                  <a:pt x="7698629" y="25887899"/>
                  <a:pt x="7710995" y="25898580"/>
                  <a:pt x="7728989" y="25906468"/>
                </a:cubicBezTo>
                <a:cubicBezTo>
                  <a:pt x="7746983" y="25914356"/>
                  <a:pt x="7768634" y="25918300"/>
                  <a:pt x="7793941" y="25918300"/>
                </a:cubicBezTo>
                <a:cubicBezTo>
                  <a:pt x="7816783" y="25918300"/>
                  <a:pt x="7836297" y="25914644"/>
                  <a:pt x="7852483" y="25907331"/>
                </a:cubicBezTo>
                <a:cubicBezTo>
                  <a:pt x="7868670" y="25900018"/>
                  <a:pt x="7880214" y="25889583"/>
                  <a:pt x="7887116" y="25876026"/>
                </a:cubicBezTo>
                <a:cubicBezTo>
                  <a:pt x="7894018" y="25862468"/>
                  <a:pt x="7897469" y="25842379"/>
                  <a:pt x="7897469" y="25815757"/>
                </a:cubicBezTo>
                <a:cubicBezTo>
                  <a:pt x="7897469" y="25791930"/>
                  <a:pt x="7892950" y="25773771"/>
                  <a:pt x="7883912" y="25761282"/>
                </a:cubicBezTo>
                <a:cubicBezTo>
                  <a:pt x="7874874" y="25748793"/>
                  <a:pt x="7855893" y="25735482"/>
                  <a:pt x="7826971" y="25721349"/>
                </a:cubicBezTo>
                <a:cubicBezTo>
                  <a:pt x="7805279" y="25710668"/>
                  <a:pt x="7790941" y="25702533"/>
                  <a:pt x="7783958" y="25696946"/>
                </a:cubicBezTo>
                <a:cubicBezTo>
                  <a:pt x="7776974" y="25691359"/>
                  <a:pt x="7772783" y="25686223"/>
                  <a:pt x="7771386" y="25681540"/>
                </a:cubicBezTo>
                <a:cubicBezTo>
                  <a:pt x="7769989" y="25676857"/>
                  <a:pt x="7769291" y="25669503"/>
                  <a:pt x="7769291" y="25659478"/>
                </a:cubicBezTo>
                <a:cubicBezTo>
                  <a:pt x="7769291" y="25652083"/>
                  <a:pt x="7770688" y="25646538"/>
                  <a:pt x="7773481" y="25642840"/>
                </a:cubicBezTo>
                <a:cubicBezTo>
                  <a:pt x="7776275" y="25639142"/>
                  <a:pt x="7780465" y="25637294"/>
                  <a:pt x="7786053" y="25637294"/>
                </a:cubicBezTo>
                <a:cubicBezTo>
                  <a:pt x="7792955" y="25637294"/>
                  <a:pt x="7797268" y="25639307"/>
                  <a:pt x="7798994" y="25643333"/>
                </a:cubicBezTo>
                <a:cubicBezTo>
                  <a:pt x="7800719" y="25647359"/>
                  <a:pt x="7801582" y="25656932"/>
                  <a:pt x="7801582" y="25672050"/>
                </a:cubicBezTo>
                <a:lnTo>
                  <a:pt x="7801582" y="25689798"/>
                </a:lnTo>
                <a:lnTo>
                  <a:pt x="7889828" y="25689798"/>
                </a:lnTo>
                <a:lnTo>
                  <a:pt x="7889828" y="25670817"/>
                </a:lnTo>
                <a:cubicBezTo>
                  <a:pt x="7889828" y="25654384"/>
                  <a:pt x="7888965" y="25642306"/>
                  <a:pt x="7887240" y="25634582"/>
                </a:cubicBezTo>
                <a:cubicBezTo>
                  <a:pt x="7885514" y="25626859"/>
                  <a:pt x="7880584" y="25618478"/>
                  <a:pt x="7872450" y="25609440"/>
                </a:cubicBezTo>
                <a:cubicBezTo>
                  <a:pt x="7864315" y="25600402"/>
                  <a:pt x="7852648" y="25593130"/>
                  <a:pt x="7837447" y="25587625"/>
                </a:cubicBezTo>
                <a:cubicBezTo>
                  <a:pt x="7822247" y="25582120"/>
                  <a:pt x="7803800" y="25579367"/>
                  <a:pt x="7782109" y="25579367"/>
                </a:cubicBezTo>
                <a:close/>
                <a:moveTo>
                  <a:pt x="7543984" y="25579367"/>
                </a:moveTo>
                <a:cubicBezTo>
                  <a:pt x="7522128" y="25579367"/>
                  <a:pt x="7502942" y="25582736"/>
                  <a:pt x="7486427" y="25589473"/>
                </a:cubicBezTo>
                <a:cubicBezTo>
                  <a:pt x="7469912" y="25596211"/>
                  <a:pt x="7458203" y="25605784"/>
                  <a:pt x="7451301" y="25618191"/>
                </a:cubicBezTo>
                <a:cubicBezTo>
                  <a:pt x="7444399" y="25630597"/>
                  <a:pt x="7440948" y="25649865"/>
                  <a:pt x="7440948" y="25675994"/>
                </a:cubicBezTo>
                <a:cubicBezTo>
                  <a:pt x="7440948" y="25694399"/>
                  <a:pt x="7444153" y="25710298"/>
                  <a:pt x="7450562" y="25723691"/>
                </a:cubicBezTo>
                <a:cubicBezTo>
                  <a:pt x="7456971" y="25737084"/>
                  <a:pt x="7474801" y="25751997"/>
                  <a:pt x="7504051" y="25768430"/>
                </a:cubicBezTo>
                <a:cubicBezTo>
                  <a:pt x="7538890" y="25787821"/>
                  <a:pt x="7558198" y="25799489"/>
                  <a:pt x="7561978" y="25803433"/>
                </a:cubicBezTo>
                <a:cubicBezTo>
                  <a:pt x="7565593" y="25807376"/>
                  <a:pt x="7567401" y="25817154"/>
                  <a:pt x="7567401" y="25832766"/>
                </a:cubicBezTo>
                <a:cubicBezTo>
                  <a:pt x="7567401" y="25844104"/>
                  <a:pt x="7566004" y="25851541"/>
                  <a:pt x="7563211" y="25855074"/>
                </a:cubicBezTo>
                <a:cubicBezTo>
                  <a:pt x="7560417" y="25858607"/>
                  <a:pt x="7555487" y="25860373"/>
                  <a:pt x="7548421" y="25860373"/>
                </a:cubicBezTo>
                <a:cubicBezTo>
                  <a:pt x="7541847" y="25860373"/>
                  <a:pt x="7537452" y="25857744"/>
                  <a:pt x="7535233" y="25852485"/>
                </a:cubicBezTo>
                <a:cubicBezTo>
                  <a:pt x="7533015" y="25847227"/>
                  <a:pt x="7531905" y="25835806"/>
                  <a:pt x="7531905" y="25818222"/>
                </a:cubicBezTo>
                <a:lnTo>
                  <a:pt x="7531905" y="25797517"/>
                </a:lnTo>
                <a:lnTo>
                  <a:pt x="7443660" y="25797517"/>
                </a:lnTo>
                <a:lnTo>
                  <a:pt x="7443660" y="25813292"/>
                </a:lnTo>
                <a:cubicBezTo>
                  <a:pt x="7443660" y="25840572"/>
                  <a:pt x="7447028" y="25860948"/>
                  <a:pt x="7453766" y="25874424"/>
                </a:cubicBezTo>
                <a:cubicBezTo>
                  <a:pt x="7460504" y="25887899"/>
                  <a:pt x="7472869" y="25898580"/>
                  <a:pt x="7490864" y="25906468"/>
                </a:cubicBezTo>
                <a:cubicBezTo>
                  <a:pt x="7508858" y="25914356"/>
                  <a:pt x="7530509" y="25918300"/>
                  <a:pt x="7555816" y="25918300"/>
                </a:cubicBezTo>
                <a:cubicBezTo>
                  <a:pt x="7578658" y="25918300"/>
                  <a:pt x="7598172" y="25914644"/>
                  <a:pt x="7614358" y="25907331"/>
                </a:cubicBezTo>
                <a:cubicBezTo>
                  <a:pt x="7630545" y="25900018"/>
                  <a:pt x="7642089" y="25889583"/>
                  <a:pt x="7648991" y="25876026"/>
                </a:cubicBezTo>
                <a:cubicBezTo>
                  <a:pt x="7655893" y="25862468"/>
                  <a:pt x="7659344" y="25842379"/>
                  <a:pt x="7659344" y="25815757"/>
                </a:cubicBezTo>
                <a:cubicBezTo>
                  <a:pt x="7659344" y="25791930"/>
                  <a:pt x="7654825" y="25773771"/>
                  <a:pt x="7645787" y="25761282"/>
                </a:cubicBezTo>
                <a:cubicBezTo>
                  <a:pt x="7636749" y="25748793"/>
                  <a:pt x="7617768" y="25735482"/>
                  <a:pt x="7588846" y="25721349"/>
                </a:cubicBezTo>
                <a:cubicBezTo>
                  <a:pt x="7567154" y="25710668"/>
                  <a:pt x="7552817" y="25702533"/>
                  <a:pt x="7545832" y="25696946"/>
                </a:cubicBezTo>
                <a:cubicBezTo>
                  <a:pt x="7538848" y="25691359"/>
                  <a:pt x="7534658" y="25686223"/>
                  <a:pt x="7533261" y="25681540"/>
                </a:cubicBezTo>
                <a:cubicBezTo>
                  <a:pt x="7531865" y="25676857"/>
                  <a:pt x="7531166" y="25669503"/>
                  <a:pt x="7531166" y="25659478"/>
                </a:cubicBezTo>
                <a:cubicBezTo>
                  <a:pt x="7531166" y="25652083"/>
                  <a:pt x="7532563" y="25646538"/>
                  <a:pt x="7535356" y="25642840"/>
                </a:cubicBezTo>
                <a:cubicBezTo>
                  <a:pt x="7538150" y="25639142"/>
                  <a:pt x="7542340" y="25637294"/>
                  <a:pt x="7547928" y="25637294"/>
                </a:cubicBezTo>
                <a:cubicBezTo>
                  <a:pt x="7554830" y="25637294"/>
                  <a:pt x="7559143" y="25639307"/>
                  <a:pt x="7560869" y="25643333"/>
                </a:cubicBezTo>
                <a:cubicBezTo>
                  <a:pt x="7562594" y="25647359"/>
                  <a:pt x="7563457" y="25656932"/>
                  <a:pt x="7563457" y="25672050"/>
                </a:cubicBezTo>
                <a:lnTo>
                  <a:pt x="7563457" y="25689798"/>
                </a:lnTo>
                <a:lnTo>
                  <a:pt x="7651703" y="25689798"/>
                </a:lnTo>
                <a:lnTo>
                  <a:pt x="7651703" y="25670817"/>
                </a:lnTo>
                <a:cubicBezTo>
                  <a:pt x="7651703" y="25654384"/>
                  <a:pt x="7650840" y="25642306"/>
                  <a:pt x="7649114" y="25634582"/>
                </a:cubicBezTo>
                <a:cubicBezTo>
                  <a:pt x="7647389" y="25626859"/>
                  <a:pt x="7642459" y="25618478"/>
                  <a:pt x="7634325" y="25609440"/>
                </a:cubicBezTo>
                <a:cubicBezTo>
                  <a:pt x="7626190" y="25600402"/>
                  <a:pt x="7614523" y="25593130"/>
                  <a:pt x="7599322" y="25587625"/>
                </a:cubicBezTo>
                <a:cubicBezTo>
                  <a:pt x="7584122" y="25582120"/>
                  <a:pt x="7565676" y="25579367"/>
                  <a:pt x="7543984" y="25579367"/>
                </a:cubicBezTo>
                <a:close/>
                <a:moveTo>
                  <a:pt x="7298394" y="25579367"/>
                </a:moveTo>
                <a:cubicBezTo>
                  <a:pt x="7275552" y="25579367"/>
                  <a:pt x="7255339" y="25583763"/>
                  <a:pt x="7237756" y="25592554"/>
                </a:cubicBezTo>
                <a:cubicBezTo>
                  <a:pt x="7220172" y="25601347"/>
                  <a:pt x="7207519" y="25614000"/>
                  <a:pt x="7199795" y="25630515"/>
                </a:cubicBezTo>
                <a:cubicBezTo>
                  <a:pt x="7192072" y="25647030"/>
                  <a:pt x="7188210" y="25669585"/>
                  <a:pt x="7188210" y="25698178"/>
                </a:cubicBezTo>
                <a:lnTo>
                  <a:pt x="7188210" y="25793573"/>
                </a:lnTo>
                <a:cubicBezTo>
                  <a:pt x="7188210" y="25817894"/>
                  <a:pt x="7189936" y="25836422"/>
                  <a:pt x="7193386" y="25849158"/>
                </a:cubicBezTo>
                <a:cubicBezTo>
                  <a:pt x="7196837" y="25861893"/>
                  <a:pt x="7203041" y="25873561"/>
                  <a:pt x="7211997" y="25884160"/>
                </a:cubicBezTo>
                <a:cubicBezTo>
                  <a:pt x="7220953" y="25894760"/>
                  <a:pt x="7233483" y="25903099"/>
                  <a:pt x="7249588" y="25909180"/>
                </a:cubicBezTo>
                <a:cubicBezTo>
                  <a:pt x="7265692" y="25915260"/>
                  <a:pt x="7284262" y="25918300"/>
                  <a:pt x="7305296" y="25918300"/>
                </a:cubicBezTo>
                <a:cubicBezTo>
                  <a:pt x="7326988" y="25918300"/>
                  <a:pt x="7345023" y="25915219"/>
                  <a:pt x="7359402" y="25909056"/>
                </a:cubicBezTo>
                <a:cubicBezTo>
                  <a:pt x="7373781" y="25902894"/>
                  <a:pt x="7385654" y="25893650"/>
                  <a:pt x="7395021" y="25881325"/>
                </a:cubicBezTo>
                <a:cubicBezTo>
                  <a:pt x="7404388" y="25869001"/>
                  <a:pt x="7410345" y="25857415"/>
                  <a:pt x="7412892" y="25846569"/>
                </a:cubicBezTo>
                <a:cubicBezTo>
                  <a:pt x="7415439" y="25835724"/>
                  <a:pt x="7416712" y="25820194"/>
                  <a:pt x="7416712" y="25799982"/>
                </a:cubicBezTo>
                <a:lnTo>
                  <a:pt x="7416712" y="25775825"/>
                </a:lnTo>
                <a:lnTo>
                  <a:pt x="7322304" y="25775825"/>
                </a:lnTo>
                <a:lnTo>
                  <a:pt x="7322304" y="25818962"/>
                </a:lnTo>
                <a:cubicBezTo>
                  <a:pt x="7322304" y="25835231"/>
                  <a:pt x="7321031" y="25846200"/>
                  <a:pt x="7318483" y="25851869"/>
                </a:cubicBezTo>
                <a:cubicBezTo>
                  <a:pt x="7315936" y="25857539"/>
                  <a:pt x="7310883" y="25860373"/>
                  <a:pt x="7303324" y="25860373"/>
                </a:cubicBezTo>
                <a:cubicBezTo>
                  <a:pt x="7297244" y="25860373"/>
                  <a:pt x="7293135" y="25858237"/>
                  <a:pt x="7290999" y="25853964"/>
                </a:cubicBezTo>
                <a:cubicBezTo>
                  <a:pt x="7288863" y="25849692"/>
                  <a:pt x="7287795" y="25840161"/>
                  <a:pt x="7287795" y="25825371"/>
                </a:cubicBezTo>
                <a:lnTo>
                  <a:pt x="7287795" y="25754626"/>
                </a:lnTo>
                <a:lnTo>
                  <a:pt x="7416712" y="25754626"/>
                </a:lnTo>
                <a:lnTo>
                  <a:pt x="7416712" y="25711243"/>
                </a:lnTo>
                <a:cubicBezTo>
                  <a:pt x="7416712" y="25679527"/>
                  <a:pt x="7413056" y="25654918"/>
                  <a:pt x="7405743" y="25637417"/>
                </a:cubicBezTo>
                <a:cubicBezTo>
                  <a:pt x="7398431" y="25619916"/>
                  <a:pt x="7385695" y="25605866"/>
                  <a:pt x="7367536" y="25595266"/>
                </a:cubicBezTo>
                <a:cubicBezTo>
                  <a:pt x="7349378" y="25584667"/>
                  <a:pt x="7326330" y="25579367"/>
                  <a:pt x="7298394" y="25579367"/>
                </a:cubicBezTo>
                <a:close/>
                <a:moveTo>
                  <a:pt x="7051237" y="25579367"/>
                </a:moveTo>
                <a:cubicBezTo>
                  <a:pt x="7025108" y="25579367"/>
                  <a:pt x="7002924" y="25584913"/>
                  <a:pt x="6984683" y="25596005"/>
                </a:cubicBezTo>
                <a:cubicBezTo>
                  <a:pt x="6966442" y="25607098"/>
                  <a:pt x="6954528" y="25619711"/>
                  <a:pt x="6948941" y="25633843"/>
                </a:cubicBezTo>
                <a:cubicBezTo>
                  <a:pt x="6943354" y="25647975"/>
                  <a:pt x="6940560" y="25668928"/>
                  <a:pt x="6940560" y="25696699"/>
                </a:cubicBezTo>
                <a:lnTo>
                  <a:pt x="6940560" y="25789629"/>
                </a:lnTo>
                <a:cubicBezTo>
                  <a:pt x="6940560" y="25821509"/>
                  <a:pt x="6943970" y="25846118"/>
                  <a:pt x="6950790" y="25863454"/>
                </a:cubicBezTo>
                <a:cubicBezTo>
                  <a:pt x="6957609" y="25880791"/>
                  <a:pt x="6969236" y="25894267"/>
                  <a:pt x="6985669" y="25903880"/>
                </a:cubicBezTo>
                <a:cubicBezTo>
                  <a:pt x="7002102" y="25913493"/>
                  <a:pt x="7024369" y="25918300"/>
                  <a:pt x="7052470" y="25918300"/>
                </a:cubicBezTo>
                <a:cubicBezTo>
                  <a:pt x="7074490" y="25918300"/>
                  <a:pt x="7092977" y="25914808"/>
                  <a:pt x="7107931" y="25907824"/>
                </a:cubicBezTo>
                <a:cubicBezTo>
                  <a:pt x="7122885" y="25900840"/>
                  <a:pt x="7135005" y="25890487"/>
                  <a:pt x="7144289" y="25876765"/>
                </a:cubicBezTo>
                <a:cubicBezTo>
                  <a:pt x="7153574" y="25863044"/>
                  <a:pt x="7159079" y="25849651"/>
                  <a:pt x="7160805" y="25836586"/>
                </a:cubicBezTo>
                <a:cubicBezTo>
                  <a:pt x="7162530" y="25823522"/>
                  <a:pt x="7163475" y="25803926"/>
                  <a:pt x="7163639" y="25777797"/>
                </a:cubicBezTo>
                <a:lnTo>
                  <a:pt x="7074901" y="25777797"/>
                </a:lnTo>
                <a:lnTo>
                  <a:pt x="7074901" y="25816743"/>
                </a:lnTo>
                <a:cubicBezTo>
                  <a:pt x="7074901" y="25833670"/>
                  <a:pt x="7073709" y="25845173"/>
                  <a:pt x="7071327" y="25851253"/>
                </a:cubicBezTo>
                <a:cubicBezTo>
                  <a:pt x="7068944" y="25857333"/>
                  <a:pt x="7064383" y="25860373"/>
                  <a:pt x="7057646" y="25860373"/>
                </a:cubicBezTo>
                <a:cubicBezTo>
                  <a:pt x="7051894" y="25860373"/>
                  <a:pt x="7047540" y="25857457"/>
                  <a:pt x="7044582" y="25851623"/>
                </a:cubicBezTo>
                <a:cubicBezTo>
                  <a:pt x="7041624" y="25845789"/>
                  <a:pt x="7040145" y="25837038"/>
                  <a:pt x="7040145" y="25825371"/>
                </a:cubicBezTo>
                <a:lnTo>
                  <a:pt x="7040145" y="25671064"/>
                </a:lnTo>
                <a:cubicBezTo>
                  <a:pt x="7040145" y="25656767"/>
                  <a:pt x="7041131" y="25647564"/>
                  <a:pt x="7043103" y="25643456"/>
                </a:cubicBezTo>
                <a:cubicBezTo>
                  <a:pt x="7045075" y="25639348"/>
                  <a:pt x="7048936" y="25637294"/>
                  <a:pt x="7054688" y="25637294"/>
                </a:cubicBezTo>
                <a:cubicBezTo>
                  <a:pt x="7060440" y="25637294"/>
                  <a:pt x="7064383" y="25639635"/>
                  <a:pt x="7066520" y="25644319"/>
                </a:cubicBezTo>
                <a:cubicBezTo>
                  <a:pt x="7068656" y="25649002"/>
                  <a:pt x="7069724" y="25657918"/>
                  <a:pt x="7069724" y="25671064"/>
                </a:cubicBezTo>
                <a:lnTo>
                  <a:pt x="7069724" y="25708778"/>
                </a:lnTo>
                <a:lnTo>
                  <a:pt x="7163639" y="25708778"/>
                </a:lnTo>
                <a:cubicBezTo>
                  <a:pt x="7163639" y="25678048"/>
                  <a:pt x="7160599" y="25654302"/>
                  <a:pt x="7154519" y="25637541"/>
                </a:cubicBezTo>
                <a:cubicBezTo>
                  <a:pt x="7148439" y="25620779"/>
                  <a:pt x="7136196" y="25606893"/>
                  <a:pt x="7117791" y="25595882"/>
                </a:cubicBezTo>
                <a:cubicBezTo>
                  <a:pt x="7099386" y="25584872"/>
                  <a:pt x="7077201" y="25579367"/>
                  <a:pt x="7051237" y="25579367"/>
                </a:cubicBezTo>
                <a:close/>
                <a:moveTo>
                  <a:pt x="6794309" y="25579367"/>
                </a:moveTo>
                <a:cubicBezTo>
                  <a:pt x="6767687" y="25579367"/>
                  <a:pt x="6745831" y="25584543"/>
                  <a:pt x="6728740" y="25594897"/>
                </a:cubicBezTo>
                <a:cubicBezTo>
                  <a:pt x="6711650" y="25605250"/>
                  <a:pt x="6699818" y="25618971"/>
                  <a:pt x="6693245" y="25636061"/>
                </a:cubicBezTo>
                <a:cubicBezTo>
                  <a:pt x="6686672" y="25653152"/>
                  <a:pt x="6683385" y="25676898"/>
                  <a:pt x="6683385" y="25707299"/>
                </a:cubicBezTo>
                <a:lnTo>
                  <a:pt x="6683385" y="25791107"/>
                </a:lnTo>
                <a:cubicBezTo>
                  <a:pt x="6683385" y="25818880"/>
                  <a:pt x="6685193" y="25839709"/>
                  <a:pt x="6688808" y="25853595"/>
                </a:cubicBezTo>
                <a:cubicBezTo>
                  <a:pt x="6692423" y="25867481"/>
                  <a:pt x="6698462" y="25879312"/>
                  <a:pt x="6706925" y="25889090"/>
                </a:cubicBezTo>
                <a:cubicBezTo>
                  <a:pt x="6715389" y="25898868"/>
                  <a:pt x="6727261" y="25906181"/>
                  <a:pt x="6742544" y="25911028"/>
                </a:cubicBezTo>
                <a:cubicBezTo>
                  <a:pt x="6757827" y="25915876"/>
                  <a:pt x="6776479" y="25918300"/>
                  <a:pt x="6798499" y="25918300"/>
                </a:cubicBezTo>
                <a:cubicBezTo>
                  <a:pt x="6818219" y="25918300"/>
                  <a:pt x="6835679" y="25915465"/>
                  <a:pt x="6850879" y="25909796"/>
                </a:cubicBezTo>
                <a:cubicBezTo>
                  <a:pt x="6866080" y="25904126"/>
                  <a:pt x="6878528" y="25895335"/>
                  <a:pt x="6888224" y="25883421"/>
                </a:cubicBezTo>
                <a:cubicBezTo>
                  <a:pt x="6897919" y="25871507"/>
                  <a:pt x="6904246" y="25858689"/>
                  <a:pt x="6907204" y="25844967"/>
                </a:cubicBezTo>
                <a:cubicBezTo>
                  <a:pt x="6910162" y="25831246"/>
                  <a:pt x="6911641" y="25809677"/>
                  <a:pt x="6911641" y="25780262"/>
                </a:cubicBezTo>
                <a:lnTo>
                  <a:pt x="6911641" y="25700150"/>
                </a:lnTo>
                <a:cubicBezTo>
                  <a:pt x="6911641" y="25676980"/>
                  <a:pt x="6910039" y="25659725"/>
                  <a:pt x="6906834" y="25648386"/>
                </a:cubicBezTo>
                <a:cubicBezTo>
                  <a:pt x="6903630" y="25637047"/>
                  <a:pt x="6897673" y="25626037"/>
                  <a:pt x="6888963" y="25615356"/>
                </a:cubicBezTo>
                <a:cubicBezTo>
                  <a:pt x="6880254" y="25604675"/>
                  <a:pt x="6867888" y="25596005"/>
                  <a:pt x="6851865" y="25589350"/>
                </a:cubicBezTo>
                <a:cubicBezTo>
                  <a:pt x="6835843" y="25582695"/>
                  <a:pt x="6816658" y="25579367"/>
                  <a:pt x="6794309" y="25579367"/>
                </a:cubicBezTo>
                <a:close/>
                <a:moveTo>
                  <a:pt x="6663865" y="25579367"/>
                </a:moveTo>
                <a:cubicBezTo>
                  <a:pt x="6636422" y="25581180"/>
                  <a:pt x="6615470" y="25597490"/>
                  <a:pt x="6601009" y="25628296"/>
                </a:cubicBezTo>
                <a:lnTo>
                  <a:pt x="6604953" y="25585283"/>
                </a:lnTo>
                <a:lnTo>
                  <a:pt x="6505368" y="25585283"/>
                </a:lnTo>
                <a:lnTo>
                  <a:pt x="6505368" y="25912384"/>
                </a:lnTo>
                <a:lnTo>
                  <a:pt x="6604953" y="25912384"/>
                </a:lnTo>
                <a:lnTo>
                  <a:pt x="6604953" y="25783220"/>
                </a:lnTo>
                <a:cubicBezTo>
                  <a:pt x="6604953" y="25751504"/>
                  <a:pt x="6605939" y="25731250"/>
                  <a:pt x="6607911" y="25722458"/>
                </a:cubicBezTo>
                <a:cubicBezTo>
                  <a:pt x="6609883" y="25713667"/>
                  <a:pt x="6615141" y="25706806"/>
                  <a:pt x="6623686" y="25701876"/>
                </a:cubicBezTo>
                <a:cubicBezTo>
                  <a:pt x="6632232" y="25696946"/>
                  <a:pt x="6645625" y="25694481"/>
                  <a:pt x="6663865" y="25694481"/>
                </a:cubicBezTo>
                <a:close/>
                <a:moveTo>
                  <a:pt x="6402588" y="25579367"/>
                </a:moveTo>
                <a:cubicBezTo>
                  <a:pt x="6389935" y="25579367"/>
                  <a:pt x="6378267" y="25582248"/>
                  <a:pt x="6367586" y="25588010"/>
                </a:cubicBezTo>
                <a:cubicBezTo>
                  <a:pt x="6356904" y="25593772"/>
                  <a:pt x="6347127" y="25602497"/>
                  <a:pt x="6338253" y="25614185"/>
                </a:cubicBezTo>
                <a:lnTo>
                  <a:pt x="6339978" y="25585283"/>
                </a:lnTo>
                <a:lnTo>
                  <a:pt x="6238668" y="25585283"/>
                </a:lnTo>
                <a:lnTo>
                  <a:pt x="6238668" y="25958972"/>
                </a:lnTo>
                <a:lnTo>
                  <a:pt x="6338253" y="25958972"/>
                </a:lnTo>
                <a:lnTo>
                  <a:pt x="6338253" y="25883975"/>
                </a:lnTo>
                <a:cubicBezTo>
                  <a:pt x="6346962" y="25895335"/>
                  <a:pt x="6356576" y="25903895"/>
                  <a:pt x="6367093" y="25909657"/>
                </a:cubicBezTo>
                <a:cubicBezTo>
                  <a:pt x="6377610" y="25915419"/>
                  <a:pt x="6389031" y="25918300"/>
                  <a:pt x="6401356" y="25918300"/>
                </a:cubicBezTo>
                <a:cubicBezTo>
                  <a:pt x="6416803" y="25918300"/>
                  <a:pt x="6429991" y="25914561"/>
                  <a:pt x="6440919" y="25907084"/>
                </a:cubicBezTo>
                <a:cubicBezTo>
                  <a:pt x="6451846" y="25899607"/>
                  <a:pt x="6459077" y="25889583"/>
                  <a:pt x="6462610" y="25877012"/>
                </a:cubicBezTo>
                <a:cubicBezTo>
                  <a:pt x="6466143" y="25864440"/>
                  <a:pt x="6467910" y="25843283"/>
                  <a:pt x="6467910" y="25813539"/>
                </a:cubicBezTo>
                <a:lnTo>
                  <a:pt x="6467910" y="25675747"/>
                </a:lnTo>
                <a:cubicBezTo>
                  <a:pt x="6467910" y="25649783"/>
                  <a:pt x="6466513" y="25631378"/>
                  <a:pt x="6463719" y="25620532"/>
                </a:cubicBezTo>
                <a:cubicBezTo>
                  <a:pt x="6460926" y="25609686"/>
                  <a:pt x="6453901" y="25600114"/>
                  <a:pt x="6442644" y="25591815"/>
                </a:cubicBezTo>
                <a:cubicBezTo>
                  <a:pt x="6431387" y="25583516"/>
                  <a:pt x="6418035" y="25579367"/>
                  <a:pt x="6402588" y="25579367"/>
                </a:cubicBezTo>
                <a:close/>
                <a:moveTo>
                  <a:pt x="10730119" y="25541653"/>
                </a:moveTo>
                <a:lnTo>
                  <a:pt x="10730119" y="25593171"/>
                </a:lnTo>
                <a:lnTo>
                  <a:pt x="10708674" y="25593171"/>
                </a:lnTo>
                <a:lnTo>
                  <a:pt x="10708674" y="25644935"/>
                </a:lnTo>
                <a:lnTo>
                  <a:pt x="10730119" y="25644935"/>
                </a:lnTo>
                <a:lnTo>
                  <a:pt x="10730119" y="25811074"/>
                </a:lnTo>
                <a:cubicBezTo>
                  <a:pt x="10730119" y="25843611"/>
                  <a:pt x="10731024" y="25864276"/>
                  <a:pt x="10732830" y="25873068"/>
                </a:cubicBezTo>
                <a:cubicBezTo>
                  <a:pt x="10734638" y="25881860"/>
                  <a:pt x="10739240" y="25889665"/>
                  <a:pt x="10746634" y="25896485"/>
                </a:cubicBezTo>
                <a:cubicBezTo>
                  <a:pt x="10754030" y="25903305"/>
                  <a:pt x="10762575" y="25907660"/>
                  <a:pt x="10772270" y="25909549"/>
                </a:cubicBezTo>
                <a:cubicBezTo>
                  <a:pt x="10781966" y="25911439"/>
                  <a:pt x="10798152" y="25912384"/>
                  <a:pt x="10820830" y="25912384"/>
                </a:cubicBezTo>
                <a:lnTo>
                  <a:pt x="10861009" y="25912384"/>
                </a:lnTo>
                <a:lnTo>
                  <a:pt x="10861009" y="25859634"/>
                </a:lnTo>
                <a:cubicBezTo>
                  <a:pt x="10844740" y="25859634"/>
                  <a:pt x="10835496" y="25858401"/>
                  <a:pt x="10833278" y="25855936"/>
                </a:cubicBezTo>
                <a:cubicBezTo>
                  <a:pt x="10831060" y="25853471"/>
                  <a:pt x="10829950" y="25841475"/>
                  <a:pt x="10829950" y="25819948"/>
                </a:cubicBezTo>
                <a:lnTo>
                  <a:pt x="10829950" y="25644935"/>
                </a:lnTo>
                <a:lnTo>
                  <a:pt x="10856818" y="25644935"/>
                </a:lnTo>
                <a:lnTo>
                  <a:pt x="10856818" y="25593171"/>
                </a:lnTo>
                <a:lnTo>
                  <a:pt x="10829950" y="25593171"/>
                </a:lnTo>
                <a:lnTo>
                  <a:pt x="10829950" y="25541653"/>
                </a:lnTo>
                <a:close/>
                <a:moveTo>
                  <a:pt x="10877343" y="25513306"/>
                </a:moveTo>
                <a:lnTo>
                  <a:pt x="10877343" y="25912384"/>
                </a:lnTo>
                <a:lnTo>
                  <a:pt x="10976928" y="25912384"/>
                </a:lnTo>
                <a:lnTo>
                  <a:pt x="10976928" y="25678952"/>
                </a:lnTo>
                <a:cubicBezTo>
                  <a:pt x="10976928" y="25662354"/>
                  <a:pt x="10977996" y="25651262"/>
                  <a:pt x="10980132" y="25645675"/>
                </a:cubicBezTo>
                <a:cubicBezTo>
                  <a:pt x="10982268" y="25640088"/>
                  <a:pt x="10986376" y="25637294"/>
                  <a:pt x="10992457" y="25637294"/>
                </a:cubicBezTo>
                <a:cubicBezTo>
                  <a:pt x="10999030" y="25637294"/>
                  <a:pt x="11003262" y="25640005"/>
                  <a:pt x="11005152" y="25645428"/>
                </a:cubicBezTo>
                <a:cubicBezTo>
                  <a:pt x="11007041" y="25650851"/>
                  <a:pt x="11007986" y="25663094"/>
                  <a:pt x="11007986" y="25682156"/>
                </a:cubicBezTo>
                <a:lnTo>
                  <a:pt x="11007986" y="25912384"/>
                </a:lnTo>
                <a:lnTo>
                  <a:pt x="11107570" y="25912384"/>
                </a:lnTo>
                <a:lnTo>
                  <a:pt x="11107570" y="25686840"/>
                </a:lnTo>
                <a:cubicBezTo>
                  <a:pt x="11107570" y="25656110"/>
                  <a:pt x="11106214" y="25634952"/>
                  <a:pt x="11103503" y="25623367"/>
                </a:cubicBezTo>
                <a:cubicBezTo>
                  <a:pt x="11100792" y="25611781"/>
                  <a:pt x="11093315" y="25601552"/>
                  <a:pt x="11081072" y="25592678"/>
                </a:cubicBezTo>
                <a:cubicBezTo>
                  <a:pt x="11068829" y="25583804"/>
                  <a:pt x="11053998" y="25579367"/>
                  <a:pt x="11036580" y="25579367"/>
                </a:cubicBezTo>
                <a:cubicBezTo>
                  <a:pt x="11025241" y="25579367"/>
                  <a:pt x="11014600" y="25581344"/>
                  <a:pt x="11004658" y="25585298"/>
                </a:cubicBezTo>
                <a:cubicBezTo>
                  <a:pt x="10994716" y="25589253"/>
                  <a:pt x="10985473" y="25595184"/>
                  <a:pt x="10976928" y="25603092"/>
                </a:cubicBezTo>
                <a:lnTo>
                  <a:pt x="10976928" y="25513306"/>
                </a:lnTo>
                <a:close/>
                <a:moveTo>
                  <a:pt x="9829593" y="25513306"/>
                </a:moveTo>
                <a:lnTo>
                  <a:pt x="9829593" y="25912384"/>
                </a:lnTo>
                <a:lnTo>
                  <a:pt x="9929178" y="25912384"/>
                </a:lnTo>
                <a:lnTo>
                  <a:pt x="9929178" y="25678952"/>
                </a:lnTo>
                <a:cubicBezTo>
                  <a:pt x="9929178" y="25662354"/>
                  <a:pt x="9930246" y="25651262"/>
                  <a:pt x="9932382" y="25645675"/>
                </a:cubicBezTo>
                <a:cubicBezTo>
                  <a:pt x="9934518" y="25640088"/>
                  <a:pt x="9938626" y="25637294"/>
                  <a:pt x="9944707" y="25637294"/>
                </a:cubicBezTo>
                <a:cubicBezTo>
                  <a:pt x="9951280" y="25637294"/>
                  <a:pt x="9955512" y="25640005"/>
                  <a:pt x="9957401" y="25645428"/>
                </a:cubicBezTo>
                <a:cubicBezTo>
                  <a:pt x="9959291" y="25650851"/>
                  <a:pt x="9960236" y="25663094"/>
                  <a:pt x="9960236" y="25682156"/>
                </a:cubicBezTo>
                <a:lnTo>
                  <a:pt x="9960236" y="25912384"/>
                </a:lnTo>
                <a:lnTo>
                  <a:pt x="10059820" y="25912384"/>
                </a:lnTo>
                <a:lnTo>
                  <a:pt x="10059820" y="25686840"/>
                </a:lnTo>
                <a:cubicBezTo>
                  <a:pt x="10059820" y="25656110"/>
                  <a:pt x="10058465" y="25634952"/>
                  <a:pt x="10055754" y="25623367"/>
                </a:cubicBezTo>
                <a:cubicBezTo>
                  <a:pt x="10053042" y="25611781"/>
                  <a:pt x="10045565" y="25601552"/>
                  <a:pt x="10033322" y="25592678"/>
                </a:cubicBezTo>
                <a:cubicBezTo>
                  <a:pt x="10021080" y="25583804"/>
                  <a:pt x="10006248" y="25579367"/>
                  <a:pt x="9988830" y="25579367"/>
                </a:cubicBezTo>
                <a:cubicBezTo>
                  <a:pt x="9977491" y="25579367"/>
                  <a:pt x="9966850" y="25581344"/>
                  <a:pt x="9956908" y="25585298"/>
                </a:cubicBezTo>
                <a:cubicBezTo>
                  <a:pt x="9946966" y="25589253"/>
                  <a:pt x="9937722" y="25595184"/>
                  <a:pt x="9929178" y="25603092"/>
                </a:cubicBezTo>
                <a:lnTo>
                  <a:pt x="9929178" y="25513306"/>
                </a:lnTo>
                <a:close/>
                <a:moveTo>
                  <a:pt x="9280264" y="25513306"/>
                </a:moveTo>
                <a:lnTo>
                  <a:pt x="9280264" y="25606051"/>
                </a:lnTo>
                <a:cubicBezTo>
                  <a:pt x="9271883" y="25597156"/>
                  <a:pt x="9262557" y="25590485"/>
                  <a:pt x="9252286" y="25586038"/>
                </a:cubicBezTo>
                <a:cubicBezTo>
                  <a:pt x="9242015" y="25581591"/>
                  <a:pt x="9230718" y="25579367"/>
                  <a:pt x="9218393" y="25579367"/>
                </a:cubicBezTo>
                <a:cubicBezTo>
                  <a:pt x="9202452" y="25579367"/>
                  <a:pt x="9188731" y="25583352"/>
                  <a:pt x="9177228" y="25591322"/>
                </a:cubicBezTo>
                <a:cubicBezTo>
                  <a:pt x="9165724" y="25599292"/>
                  <a:pt x="9158371" y="25608536"/>
                  <a:pt x="9155166" y="25619053"/>
                </a:cubicBezTo>
                <a:cubicBezTo>
                  <a:pt x="9151962" y="25629571"/>
                  <a:pt x="9150360" y="25647400"/>
                  <a:pt x="9150360" y="25672543"/>
                </a:cubicBezTo>
                <a:lnTo>
                  <a:pt x="9150360" y="25825617"/>
                </a:lnTo>
                <a:cubicBezTo>
                  <a:pt x="9150360" y="25849774"/>
                  <a:pt x="9151962" y="25867193"/>
                  <a:pt x="9155166" y="25877874"/>
                </a:cubicBezTo>
                <a:cubicBezTo>
                  <a:pt x="9158371" y="25888556"/>
                  <a:pt x="9165643" y="25897964"/>
                  <a:pt x="9176982" y="25906098"/>
                </a:cubicBezTo>
                <a:cubicBezTo>
                  <a:pt x="9188320" y="25914233"/>
                  <a:pt x="9201713" y="25918300"/>
                  <a:pt x="9217160" y="25918300"/>
                </a:cubicBezTo>
                <a:cubicBezTo>
                  <a:pt x="9228664" y="25918300"/>
                  <a:pt x="9239674" y="25915830"/>
                  <a:pt x="9250191" y="25910890"/>
                </a:cubicBezTo>
                <a:cubicBezTo>
                  <a:pt x="9260708" y="25905950"/>
                  <a:pt x="9270732" y="25898539"/>
                  <a:pt x="9280264" y="25888659"/>
                </a:cubicBezTo>
                <a:lnTo>
                  <a:pt x="9280264" y="25912384"/>
                </a:lnTo>
                <a:lnTo>
                  <a:pt x="9379848" y="25912384"/>
                </a:lnTo>
                <a:lnTo>
                  <a:pt x="9379848" y="25513306"/>
                </a:lnTo>
                <a:close/>
                <a:moveTo>
                  <a:pt x="8308714" y="25513306"/>
                </a:moveTo>
                <a:lnTo>
                  <a:pt x="8308714" y="25606051"/>
                </a:lnTo>
                <a:cubicBezTo>
                  <a:pt x="8300333" y="25597156"/>
                  <a:pt x="8291007" y="25590485"/>
                  <a:pt x="8280736" y="25586038"/>
                </a:cubicBezTo>
                <a:cubicBezTo>
                  <a:pt x="8270466" y="25581591"/>
                  <a:pt x="8259168" y="25579367"/>
                  <a:pt x="8246843" y="25579367"/>
                </a:cubicBezTo>
                <a:cubicBezTo>
                  <a:pt x="8230903" y="25579367"/>
                  <a:pt x="8217181" y="25583352"/>
                  <a:pt x="8205678" y="25591322"/>
                </a:cubicBezTo>
                <a:cubicBezTo>
                  <a:pt x="8194175" y="25599292"/>
                  <a:pt x="8186821" y="25608536"/>
                  <a:pt x="8183617" y="25619053"/>
                </a:cubicBezTo>
                <a:cubicBezTo>
                  <a:pt x="8180412" y="25629571"/>
                  <a:pt x="8178810" y="25647400"/>
                  <a:pt x="8178810" y="25672543"/>
                </a:cubicBezTo>
                <a:lnTo>
                  <a:pt x="8178810" y="25825617"/>
                </a:lnTo>
                <a:cubicBezTo>
                  <a:pt x="8178810" y="25849774"/>
                  <a:pt x="8180412" y="25867193"/>
                  <a:pt x="8183617" y="25877874"/>
                </a:cubicBezTo>
                <a:cubicBezTo>
                  <a:pt x="8186821" y="25888556"/>
                  <a:pt x="8194093" y="25897964"/>
                  <a:pt x="8205432" y="25906098"/>
                </a:cubicBezTo>
                <a:cubicBezTo>
                  <a:pt x="8216771" y="25914233"/>
                  <a:pt x="8230163" y="25918300"/>
                  <a:pt x="8245611" y="25918300"/>
                </a:cubicBezTo>
                <a:cubicBezTo>
                  <a:pt x="8257114" y="25918300"/>
                  <a:pt x="8268124" y="25915830"/>
                  <a:pt x="8278641" y="25910890"/>
                </a:cubicBezTo>
                <a:cubicBezTo>
                  <a:pt x="8289158" y="25905950"/>
                  <a:pt x="8299183" y="25898539"/>
                  <a:pt x="8308714" y="25888659"/>
                </a:cubicBezTo>
                <a:lnTo>
                  <a:pt x="8308714" y="25912384"/>
                </a:lnTo>
                <a:lnTo>
                  <a:pt x="8408298" y="25912384"/>
                </a:lnTo>
                <a:lnTo>
                  <a:pt x="8408298" y="25513306"/>
                </a:lnTo>
                <a:close/>
                <a:moveTo>
                  <a:pt x="7772844" y="25224645"/>
                </a:moveTo>
                <a:lnTo>
                  <a:pt x="7772844" y="25302784"/>
                </a:lnTo>
                <a:lnTo>
                  <a:pt x="7789606" y="25302784"/>
                </a:lnTo>
                <a:cubicBezTo>
                  <a:pt x="7788291" y="25312151"/>
                  <a:pt x="7782704" y="25319628"/>
                  <a:pt x="7772844" y="25325215"/>
                </a:cubicBezTo>
                <a:lnTo>
                  <a:pt x="7772844" y="25353809"/>
                </a:lnTo>
                <a:cubicBezTo>
                  <a:pt x="7786648" y="25351015"/>
                  <a:pt x="7799014" y="25345428"/>
                  <a:pt x="7809942" y="25337047"/>
                </a:cubicBezTo>
                <a:cubicBezTo>
                  <a:pt x="7820870" y="25328666"/>
                  <a:pt x="7828552" y="25318477"/>
                  <a:pt x="7832989" y="25306481"/>
                </a:cubicBezTo>
                <a:cubicBezTo>
                  <a:pt x="7837426" y="25294485"/>
                  <a:pt x="7839645" y="25279120"/>
                  <a:pt x="7839645" y="25260387"/>
                </a:cubicBezTo>
                <a:lnTo>
                  <a:pt x="7839645" y="25224645"/>
                </a:lnTo>
                <a:close/>
                <a:moveTo>
                  <a:pt x="9569130" y="25147245"/>
                </a:moveTo>
                <a:lnTo>
                  <a:pt x="9569130" y="25214538"/>
                </a:lnTo>
                <a:cubicBezTo>
                  <a:pt x="9569130" y="25230971"/>
                  <a:pt x="9568185" y="25241119"/>
                  <a:pt x="9566295" y="25244981"/>
                </a:cubicBezTo>
                <a:cubicBezTo>
                  <a:pt x="9564405" y="25248843"/>
                  <a:pt x="9560338" y="25250773"/>
                  <a:pt x="9554093" y="25250773"/>
                </a:cubicBezTo>
                <a:cubicBezTo>
                  <a:pt x="9547520" y="25250773"/>
                  <a:pt x="9543124" y="25248308"/>
                  <a:pt x="9540906" y="25243378"/>
                </a:cubicBezTo>
                <a:cubicBezTo>
                  <a:pt x="9538687" y="25238448"/>
                  <a:pt x="9537578" y="25227520"/>
                  <a:pt x="9537578" y="25210594"/>
                </a:cubicBezTo>
                <a:cubicBezTo>
                  <a:pt x="9537578" y="25195804"/>
                  <a:pt x="9538852" y="25184466"/>
                  <a:pt x="9541399" y="25176578"/>
                </a:cubicBezTo>
                <a:cubicBezTo>
                  <a:pt x="9543946" y="25168690"/>
                  <a:pt x="9553189" y="25158912"/>
                  <a:pt x="9569130" y="25147245"/>
                </a:cubicBezTo>
                <a:close/>
                <a:moveTo>
                  <a:pt x="9998652" y="25027694"/>
                </a:moveTo>
                <a:cubicBezTo>
                  <a:pt x="10004240" y="25027694"/>
                  <a:pt x="10007937" y="25030159"/>
                  <a:pt x="10009744" y="25035089"/>
                </a:cubicBezTo>
                <a:cubicBezTo>
                  <a:pt x="10011552" y="25040019"/>
                  <a:pt x="10012456" y="25050947"/>
                  <a:pt x="10012456" y="25067873"/>
                </a:cubicBezTo>
                <a:lnTo>
                  <a:pt x="10012456" y="25091783"/>
                </a:lnTo>
                <a:lnTo>
                  <a:pt x="9983370" y="25091783"/>
                </a:lnTo>
                <a:lnTo>
                  <a:pt x="9983370" y="25067873"/>
                </a:lnTo>
                <a:cubicBezTo>
                  <a:pt x="9983370" y="25049468"/>
                  <a:pt x="9984191" y="25038170"/>
                  <a:pt x="9985834" y="25033980"/>
                </a:cubicBezTo>
                <a:cubicBezTo>
                  <a:pt x="9987478" y="25029789"/>
                  <a:pt x="9991750" y="25027694"/>
                  <a:pt x="9998652" y="25027694"/>
                </a:cubicBezTo>
                <a:close/>
                <a:moveTo>
                  <a:pt x="8541327" y="25027694"/>
                </a:moveTo>
                <a:cubicBezTo>
                  <a:pt x="8546914" y="25027694"/>
                  <a:pt x="8550612" y="25030159"/>
                  <a:pt x="8552420" y="25035089"/>
                </a:cubicBezTo>
                <a:cubicBezTo>
                  <a:pt x="8554227" y="25040019"/>
                  <a:pt x="8555131" y="25050947"/>
                  <a:pt x="8555131" y="25067873"/>
                </a:cubicBezTo>
                <a:lnTo>
                  <a:pt x="8555131" y="25091783"/>
                </a:lnTo>
                <a:lnTo>
                  <a:pt x="8526044" y="25091783"/>
                </a:lnTo>
                <a:lnTo>
                  <a:pt x="8526044" y="25067873"/>
                </a:lnTo>
                <a:cubicBezTo>
                  <a:pt x="8526044" y="25049468"/>
                  <a:pt x="8526866" y="25038170"/>
                  <a:pt x="8528510" y="25033980"/>
                </a:cubicBezTo>
                <a:cubicBezTo>
                  <a:pt x="8530153" y="25029789"/>
                  <a:pt x="8534425" y="25027694"/>
                  <a:pt x="8541327" y="25027694"/>
                </a:cubicBezTo>
                <a:close/>
                <a:moveTo>
                  <a:pt x="8074602" y="25027694"/>
                </a:moveTo>
                <a:cubicBezTo>
                  <a:pt x="8080190" y="25027694"/>
                  <a:pt x="8083887" y="25030159"/>
                  <a:pt x="8085695" y="25035089"/>
                </a:cubicBezTo>
                <a:cubicBezTo>
                  <a:pt x="8087503" y="25040019"/>
                  <a:pt x="8088406" y="25050947"/>
                  <a:pt x="8088406" y="25067873"/>
                </a:cubicBezTo>
                <a:lnTo>
                  <a:pt x="8088406" y="25091783"/>
                </a:lnTo>
                <a:lnTo>
                  <a:pt x="8059320" y="25091783"/>
                </a:lnTo>
                <a:lnTo>
                  <a:pt x="8059320" y="25067873"/>
                </a:lnTo>
                <a:cubicBezTo>
                  <a:pt x="8059320" y="25049468"/>
                  <a:pt x="8060141" y="25038170"/>
                  <a:pt x="8061785" y="25033980"/>
                </a:cubicBezTo>
                <a:cubicBezTo>
                  <a:pt x="8063428" y="25029789"/>
                  <a:pt x="8067701" y="25027694"/>
                  <a:pt x="8074602" y="25027694"/>
                </a:cubicBezTo>
                <a:close/>
                <a:moveTo>
                  <a:pt x="7626681" y="25027694"/>
                </a:moveTo>
                <a:cubicBezTo>
                  <a:pt x="7632761" y="25027694"/>
                  <a:pt x="7636828" y="25029748"/>
                  <a:pt x="7638883" y="25033856"/>
                </a:cubicBezTo>
                <a:cubicBezTo>
                  <a:pt x="7640937" y="25037965"/>
                  <a:pt x="7641964" y="25046017"/>
                  <a:pt x="7641964" y="25058013"/>
                </a:cubicBezTo>
                <a:lnTo>
                  <a:pt x="7641964" y="25209362"/>
                </a:lnTo>
                <a:cubicBezTo>
                  <a:pt x="7641964" y="25227602"/>
                  <a:pt x="7640896" y="25239065"/>
                  <a:pt x="7638759" y="25243748"/>
                </a:cubicBezTo>
                <a:cubicBezTo>
                  <a:pt x="7636623" y="25248432"/>
                  <a:pt x="7632350" y="25250773"/>
                  <a:pt x="7625941" y="25250773"/>
                </a:cubicBezTo>
                <a:cubicBezTo>
                  <a:pt x="7620354" y="25250773"/>
                  <a:pt x="7616575" y="25248678"/>
                  <a:pt x="7614603" y="25244488"/>
                </a:cubicBezTo>
                <a:cubicBezTo>
                  <a:pt x="7612631" y="25240298"/>
                  <a:pt x="7611645" y="25231546"/>
                  <a:pt x="7611645" y="25218236"/>
                </a:cubicBezTo>
                <a:lnTo>
                  <a:pt x="7611645" y="25058013"/>
                </a:lnTo>
                <a:cubicBezTo>
                  <a:pt x="7611645" y="25045195"/>
                  <a:pt x="7612672" y="25036937"/>
                  <a:pt x="7614726" y="25033240"/>
                </a:cubicBezTo>
                <a:cubicBezTo>
                  <a:pt x="7616780" y="25029542"/>
                  <a:pt x="7620765" y="25027694"/>
                  <a:pt x="7626681" y="25027694"/>
                </a:cubicBezTo>
                <a:close/>
                <a:moveTo>
                  <a:pt x="7369752" y="25027694"/>
                </a:moveTo>
                <a:cubicBezTo>
                  <a:pt x="7375340" y="25027694"/>
                  <a:pt x="7379037" y="25030159"/>
                  <a:pt x="7380845" y="25035089"/>
                </a:cubicBezTo>
                <a:cubicBezTo>
                  <a:pt x="7382652" y="25040019"/>
                  <a:pt x="7383556" y="25050947"/>
                  <a:pt x="7383556" y="25067873"/>
                </a:cubicBezTo>
                <a:lnTo>
                  <a:pt x="7383556" y="25091783"/>
                </a:lnTo>
                <a:lnTo>
                  <a:pt x="7354470" y="25091783"/>
                </a:lnTo>
                <a:lnTo>
                  <a:pt x="7354470" y="25067873"/>
                </a:lnTo>
                <a:cubicBezTo>
                  <a:pt x="7354470" y="25049468"/>
                  <a:pt x="7355291" y="25038170"/>
                  <a:pt x="7356935" y="25033980"/>
                </a:cubicBezTo>
                <a:cubicBezTo>
                  <a:pt x="7358578" y="25029789"/>
                  <a:pt x="7362851" y="25027694"/>
                  <a:pt x="7369752" y="25027694"/>
                </a:cubicBezTo>
                <a:close/>
                <a:moveTo>
                  <a:pt x="8199162" y="24975683"/>
                </a:moveTo>
                <a:lnTo>
                  <a:pt x="8249201" y="25302784"/>
                </a:lnTo>
                <a:lnTo>
                  <a:pt x="8379351" y="25302784"/>
                </a:lnTo>
                <a:lnTo>
                  <a:pt x="8425939" y="24975683"/>
                </a:lnTo>
                <a:lnTo>
                  <a:pt x="8337012" y="24975683"/>
                </a:lnTo>
                <a:cubicBezTo>
                  <a:pt x="8333396" y="25011361"/>
                  <a:pt x="8330176" y="25048185"/>
                  <a:pt x="8327352" y="25086156"/>
                </a:cubicBezTo>
                <a:cubicBezTo>
                  <a:pt x="8322063" y="25154174"/>
                  <a:pt x="8318320" y="25196968"/>
                  <a:pt x="8316125" y="25214538"/>
                </a:cubicBezTo>
                <a:lnTo>
                  <a:pt x="8288093" y="24975683"/>
                </a:lnTo>
                <a:close/>
                <a:moveTo>
                  <a:pt x="6629193" y="24975683"/>
                </a:moveTo>
                <a:lnTo>
                  <a:pt x="6629193" y="25302784"/>
                </a:lnTo>
                <a:lnTo>
                  <a:pt x="6731736" y="25302784"/>
                </a:lnTo>
                <a:lnTo>
                  <a:pt x="6731736" y="24975683"/>
                </a:lnTo>
                <a:close/>
                <a:moveTo>
                  <a:pt x="9993969" y="24969767"/>
                </a:moveTo>
                <a:cubicBezTo>
                  <a:pt x="9971126" y="24969767"/>
                  <a:pt x="9950914" y="24974163"/>
                  <a:pt x="9933331" y="24982955"/>
                </a:cubicBezTo>
                <a:cubicBezTo>
                  <a:pt x="9915748" y="24991747"/>
                  <a:pt x="9903094" y="25004400"/>
                  <a:pt x="9895370" y="25020915"/>
                </a:cubicBezTo>
                <a:cubicBezTo>
                  <a:pt x="9887647" y="25037431"/>
                  <a:pt x="9883785" y="25059985"/>
                  <a:pt x="9883785" y="25088578"/>
                </a:cubicBezTo>
                <a:lnTo>
                  <a:pt x="9883785" y="25183973"/>
                </a:lnTo>
                <a:cubicBezTo>
                  <a:pt x="9883785" y="25208293"/>
                  <a:pt x="9885510" y="25226822"/>
                  <a:pt x="9888961" y="25239558"/>
                </a:cubicBezTo>
                <a:cubicBezTo>
                  <a:pt x="9892412" y="25252293"/>
                  <a:pt x="9898616" y="25263961"/>
                  <a:pt x="9907572" y="25274560"/>
                </a:cubicBezTo>
                <a:cubicBezTo>
                  <a:pt x="9916528" y="25285160"/>
                  <a:pt x="9929058" y="25293499"/>
                  <a:pt x="9945162" y="25299580"/>
                </a:cubicBezTo>
                <a:cubicBezTo>
                  <a:pt x="9961267" y="25305660"/>
                  <a:pt x="9979836" y="25308700"/>
                  <a:pt x="10000871" y="25308700"/>
                </a:cubicBezTo>
                <a:cubicBezTo>
                  <a:pt x="10022562" y="25308700"/>
                  <a:pt x="10040598" y="25305619"/>
                  <a:pt x="10054977" y="25299456"/>
                </a:cubicBezTo>
                <a:cubicBezTo>
                  <a:pt x="10069356" y="25293294"/>
                  <a:pt x="10081228" y="25284050"/>
                  <a:pt x="10090596" y="25271726"/>
                </a:cubicBezTo>
                <a:cubicBezTo>
                  <a:pt x="10099962" y="25259401"/>
                  <a:pt x="10105920" y="25247815"/>
                  <a:pt x="10108466" y="25236970"/>
                </a:cubicBezTo>
                <a:cubicBezTo>
                  <a:pt x="10111014" y="25226124"/>
                  <a:pt x="10112287" y="25210594"/>
                  <a:pt x="10112287" y="25190382"/>
                </a:cubicBezTo>
                <a:lnTo>
                  <a:pt x="10112287" y="25166225"/>
                </a:lnTo>
                <a:lnTo>
                  <a:pt x="10017879" y="25166225"/>
                </a:lnTo>
                <a:lnTo>
                  <a:pt x="10017879" y="25209362"/>
                </a:lnTo>
                <a:cubicBezTo>
                  <a:pt x="10017879" y="25225631"/>
                  <a:pt x="10016605" y="25236600"/>
                  <a:pt x="10014058" y="25242269"/>
                </a:cubicBezTo>
                <a:cubicBezTo>
                  <a:pt x="10011511" y="25247939"/>
                  <a:pt x="10006458" y="25250773"/>
                  <a:pt x="9998899" y="25250773"/>
                </a:cubicBezTo>
                <a:cubicBezTo>
                  <a:pt x="9992818" y="25250773"/>
                  <a:pt x="9988710" y="25248637"/>
                  <a:pt x="9986574" y="25244364"/>
                </a:cubicBezTo>
                <a:cubicBezTo>
                  <a:pt x="9984438" y="25240092"/>
                  <a:pt x="9983370" y="25230561"/>
                  <a:pt x="9983370" y="25215771"/>
                </a:cubicBezTo>
                <a:lnTo>
                  <a:pt x="9983370" y="25145026"/>
                </a:lnTo>
                <a:lnTo>
                  <a:pt x="10112287" y="25145026"/>
                </a:lnTo>
                <a:lnTo>
                  <a:pt x="10112287" y="25101643"/>
                </a:lnTo>
                <a:cubicBezTo>
                  <a:pt x="10112287" y="25069927"/>
                  <a:pt x="10108631" y="25045318"/>
                  <a:pt x="10101318" y="25027817"/>
                </a:cubicBezTo>
                <a:cubicBezTo>
                  <a:pt x="10094005" y="25010316"/>
                  <a:pt x="10081270" y="24996266"/>
                  <a:pt x="10063111" y="24985666"/>
                </a:cubicBezTo>
                <a:cubicBezTo>
                  <a:pt x="10044952" y="24975067"/>
                  <a:pt x="10021905" y="24969767"/>
                  <a:pt x="9993969" y="24969767"/>
                </a:cubicBezTo>
                <a:close/>
                <a:moveTo>
                  <a:pt x="9864265" y="24969767"/>
                </a:moveTo>
                <a:cubicBezTo>
                  <a:pt x="9836822" y="24971580"/>
                  <a:pt x="9815870" y="24987890"/>
                  <a:pt x="9801408" y="25018697"/>
                </a:cubicBezTo>
                <a:lnTo>
                  <a:pt x="9805352" y="24975683"/>
                </a:lnTo>
                <a:lnTo>
                  <a:pt x="9705768" y="24975683"/>
                </a:lnTo>
                <a:lnTo>
                  <a:pt x="9705768" y="25302784"/>
                </a:lnTo>
                <a:lnTo>
                  <a:pt x="9805352" y="25302784"/>
                </a:lnTo>
                <a:lnTo>
                  <a:pt x="9805352" y="25173620"/>
                </a:lnTo>
                <a:cubicBezTo>
                  <a:pt x="9805352" y="25141904"/>
                  <a:pt x="9806338" y="25121651"/>
                  <a:pt x="9808310" y="25112859"/>
                </a:cubicBezTo>
                <a:cubicBezTo>
                  <a:pt x="9810282" y="25104067"/>
                  <a:pt x="9815541" y="25097206"/>
                  <a:pt x="9824086" y="25092276"/>
                </a:cubicBezTo>
                <a:cubicBezTo>
                  <a:pt x="9832631" y="25087346"/>
                  <a:pt x="9846024" y="25084881"/>
                  <a:pt x="9864265" y="25084881"/>
                </a:cubicBezTo>
                <a:close/>
                <a:moveTo>
                  <a:pt x="9556558" y="24969767"/>
                </a:moveTo>
                <a:cubicBezTo>
                  <a:pt x="9528458" y="24969767"/>
                  <a:pt x="9505616" y="24975026"/>
                  <a:pt x="9488032" y="24985543"/>
                </a:cubicBezTo>
                <a:cubicBezTo>
                  <a:pt x="9470449" y="24996060"/>
                  <a:pt x="9458740" y="25008180"/>
                  <a:pt x="9452906" y="25021901"/>
                </a:cubicBezTo>
                <a:cubicBezTo>
                  <a:pt x="9447073" y="25035623"/>
                  <a:pt x="9444156" y="25055137"/>
                  <a:pt x="9444156" y="25080444"/>
                </a:cubicBezTo>
                <a:lnTo>
                  <a:pt x="9444156" y="25102383"/>
                </a:lnTo>
                <a:lnTo>
                  <a:pt x="9537578" y="25102383"/>
                </a:lnTo>
                <a:lnTo>
                  <a:pt x="9537578" y="25068119"/>
                </a:lnTo>
                <a:cubicBezTo>
                  <a:pt x="9537578" y="25049879"/>
                  <a:pt x="9538400" y="25038581"/>
                  <a:pt x="9540043" y="25034226"/>
                </a:cubicBezTo>
                <a:cubicBezTo>
                  <a:pt x="9541686" y="25029871"/>
                  <a:pt x="9545877" y="25027694"/>
                  <a:pt x="9552614" y="25027694"/>
                </a:cubicBezTo>
                <a:cubicBezTo>
                  <a:pt x="9558530" y="25027694"/>
                  <a:pt x="9562762" y="25030282"/>
                  <a:pt x="9565309" y="25035459"/>
                </a:cubicBezTo>
                <a:cubicBezTo>
                  <a:pt x="9567856" y="25040635"/>
                  <a:pt x="9569130" y="25051768"/>
                  <a:pt x="9569130" y="25068859"/>
                </a:cubicBezTo>
                <a:cubicBezTo>
                  <a:pt x="9569130" y="25082499"/>
                  <a:pt x="9567979" y="25091537"/>
                  <a:pt x="9565679" y="25095973"/>
                </a:cubicBezTo>
                <a:cubicBezTo>
                  <a:pt x="9563378" y="25100410"/>
                  <a:pt x="9545877" y="25109038"/>
                  <a:pt x="9513175" y="25121856"/>
                </a:cubicBezTo>
                <a:cubicBezTo>
                  <a:pt x="9482609" y="25133687"/>
                  <a:pt x="9463464" y="25144040"/>
                  <a:pt x="9455741" y="25152914"/>
                </a:cubicBezTo>
                <a:cubicBezTo>
                  <a:pt x="9448018" y="25161788"/>
                  <a:pt x="9444156" y="25178468"/>
                  <a:pt x="9444156" y="25202953"/>
                </a:cubicBezTo>
                <a:lnTo>
                  <a:pt x="9444156" y="25229821"/>
                </a:lnTo>
                <a:cubicBezTo>
                  <a:pt x="9444156" y="25262851"/>
                  <a:pt x="9451428" y="25284256"/>
                  <a:pt x="9465971" y="25294033"/>
                </a:cubicBezTo>
                <a:cubicBezTo>
                  <a:pt x="9480514" y="25303811"/>
                  <a:pt x="9496495" y="25308700"/>
                  <a:pt x="9513914" y="25308700"/>
                </a:cubicBezTo>
                <a:cubicBezTo>
                  <a:pt x="9527225" y="25308700"/>
                  <a:pt x="9538687" y="25305778"/>
                  <a:pt x="9548301" y="25299934"/>
                </a:cubicBezTo>
                <a:cubicBezTo>
                  <a:pt x="9557914" y="25294090"/>
                  <a:pt x="9565761" y="25285324"/>
                  <a:pt x="9571841" y="25273636"/>
                </a:cubicBezTo>
                <a:lnTo>
                  <a:pt x="9571841" y="25302784"/>
                </a:lnTo>
                <a:lnTo>
                  <a:pt x="9668714" y="25302784"/>
                </a:lnTo>
                <a:lnTo>
                  <a:pt x="9668714" y="25138618"/>
                </a:lnTo>
                <a:cubicBezTo>
                  <a:pt x="9668714" y="25084553"/>
                  <a:pt x="9666989" y="25048851"/>
                  <a:pt x="9663538" y="25031515"/>
                </a:cubicBezTo>
                <a:cubicBezTo>
                  <a:pt x="9660087" y="25014178"/>
                  <a:pt x="9649816" y="24999552"/>
                  <a:pt x="9632726" y="24987638"/>
                </a:cubicBezTo>
                <a:cubicBezTo>
                  <a:pt x="9615635" y="24975724"/>
                  <a:pt x="9590246" y="24969767"/>
                  <a:pt x="9556558" y="24969767"/>
                </a:cubicBezTo>
                <a:close/>
                <a:moveTo>
                  <a:pt x="9201334" y="24969767"/>
                </a:moveTo>
                <a:cubicBezTo>
                  <a:pt x="9179478" y="24969767"/>
                  <a:pt x="9160292" y="24973136"/>
                  <a:pt x="9143776" y="24979874"/>
                </a:cubicBezTo>
                <a:cubicBezTo>
                  <a:pt x="9127261" y="24986611"/>
                  <a:pt x="9115553" y="24996184"/>
                  <a:pt x="9108651" y="25008590"/>
                </a:cubicBezTo>
                <a:cubicBezTo>
                  <a:pt x="9101749" y="25020997"/>
                  <a:pt x="9098298" y="25040265"/>
                  <a:pt x="9098298" y="25066394"/>
                </a:cubicBezTo>
                <a:cubicBezTo>
                  <a:pt x="9098298" y="25084799"/>
                  <a:pt x="9101502" y="25100698"/>
                  <a:pt x="9107911" y="25114091"/>
                </a:cubicBezTo>
                <a:cubicBezTo>
                  <a:pt x="9114320" y="25127484"/>
                  <a:pt x="9132150" y="25142397"/>
                  <a:pt x="9161401" y="25158830"/>
                </a:cubicBezTo>
                <a:cubicBezTo>
                  <a:pt x="9196239" y="25178221"/>
                  <a:pt x="9215548" y="25189889"/>
                  <a:pt x="9219328" y="25193833"/>
                </a:cubicBezTo>
                <a:cubicBezTo>
                  <a:pt x="9222943" y="25197777"/>
                  <a:pt x="9224751" y="25207554"/>
                  <a:pt x="9224751" y="25223166"/>
                </a:cubicBezTo>
                <a:cubicBezTo>
                  <a:pt x="9224751" y="25234504"/>
                  <a:pt x="9223354" y="25241941"/>
                  <a:pt x="9220560" y="25245474"/>
                </a:cubicBezTo>
                <a:cubicBezTo>
                  <a:pt x="9217766" y="25249007"/>
                  <a:pt x="9212836" y="25250773"/>
                  <a:pt x="9205770" y="25250773"/>
                </a:cubicBezTo>
                <a:cubicBezTo>
                  <a:pt x="9199197" y="25250773"/>
                  <a:pt x="9194801" y="25248144"/>
                  <a:pt x="9192583" y="25242885"/>
                </a:cubicBezTo>
                <a:cubicBezTo>
                  <a:pt x="9190364" y="25237627"/>
                  <a:pt x="9189255" y="25226206"/>
                  <a:pt x="9189255" y="25208622"/>
                </a:cubicBezTo>
                <a:lnTo>
                  <a:pt x="9189255" y="25187916"/>
                </a:lnTo>
                <a:lnTo>
                  <a:pt x="9101010" y="25187916"/>
                </a:lnTo>
                <a:lnTo>
                  <a:pt x="9101010" y="25203693"/>
                </a:lnTo>
                <a:cubicBezTo>
                  <a:pt x="9101010" y="25230971"/>
                  <a:pt x="9104378" y="25251348"/>
                  <a:pt x="9111116" y="25264824"/>
                </a:cubicBezTo>
                <a:cubicBezTo>
                  <a:pt x="9117854" y="25278299"/>
                  <a:pt x="9130219" y="25288980"/>
                  <a:pt x="9148214" y="25296868"/>
                </a:cubicBezTo>
                <a:cubicBezTo>
                  <a:pt x="9166208" y="25304756"/>
                  <a:pt x="9187858" y="25308700"/>
                  <a:pt x="9213165" y="25308700"/>
                </a:cubicBezTo>
                <a:cubicBezTo>
                  <a:pt x="9236007" y="25308700"/>
                  <a:pt x="9255522" y="25305044"/>
                  <a:pt x="9271708" y="25297731"/>
                </a:cubicBezTo>
                <a:cubicBezTo>
                  <a:pt x="9287895" y="25290418"/>
                  <a:pt x="9299439" y="25279983"/>
                  <a:pt x="9306341" y="25266426"/>
                </a:cubicBezTo>
                <a:cubicBezTo>
                  <a:pt x="9313243" y="25252869"/>
                  <a:pt x="9316694" y="25232779"/>
                  <a:pt x="9316694" y="25206158"/>
                </a:cubicBezTo>
                <a:cubicBezTo>
                  <a:pt x="9316694" y="25182330"/>
                  <a:pt x="9312175" y="25164171"/>
                  <a:pt x="9303136" y="25151682"/>
                </a:cubicBezTo>
                <a:cubicBezTo>
                  <a:pt x="9294098" y="25139193"/>
                  <a:pt x="9275118" y="25125882"/>
                  <a:pt x="9246196" y="25111749"/>
                </a:cubicBezTo>
                <a:cubicBezTo>
                  <a:pt x="9224504" y="25101068"/>
                  <a:pt x="9210166" y="25092933"/>
                  <a:pt x="9203182" y="25087346"/>
                </a:cubicBezTo>
                <a:cubicBezTo>
                  <a:pt x="9196198" y="25081759"/>
                  <a:pt x="9192008" y="25076623"/>
                  <a:pt x="9190611" y="25071940"/>
                </a:cubicBezTo>
                <a:cubicBezTo>
                  <a:pt x="9189214" y="25067257"/>
                  <a:pt x="9188516" y="25059903"/>
                  <a:pt x="9188516" y="25049879"/>
                </a:cubicBezTo>
                <a:cubicBezTo>
                  <a:pt x="9188516" y="25042484"/>
                  <a:pt x="9189912" y="25036937"/>
                  <a:pt x="9192706" y="25033240"/>
                </a:cubicBezTo>
                <a:cubicBezTo>
                  <a:pt x="9195500" y="25029542"/>
                  <a:pt x="9199690" y="25027694"/>
                  <a:pt x="9205278" y="25027694"/>
                </a:cubicBezTo>
                <a:cubicBezTo>
                  <a:pt x="9212179" y="25027694"/>
                  <a:pt x="9216493" y="25029707"/>
                  <a:pt x="9218218" y="25033733"/>
                </a:cubicBezTo>
                <a:cubicBezTo>
                  <a:pt x="9219944" y="25037759"/>
                  <a:pt x="9220807" y="25047332"/>
                  <a:pt x="9220807" y="25062450"/>
                </a:cubicBezTo>
                <a:lnTo>
                  <a:pt x="9220807" y="25080198"/>
                </a:lnTo>
                <a:lnTo>
                  <a:pt x="9309052" y="25080198"/>
                </a:lnTo>
                <a:lnTo>
                  <a:pt x="9309052" y="25061218"/>
                </a:lnTo>
                <a:cubicBezTo>
                  <a:pt x="9309052" y="25044784"/>
                  <a:pt x="9308190" y="25032706"/>
                  <a:pt x="9306464" y="25024982"/>
                </a:cubicBezTo>
                <a:cubicBezTo>
                  <a:pt x="9304739" y="25017259"/>
                  <a:pt x="9299809" y="25008878"/>
                  <a:pt x="9291674" y="24999840"/>
                </a:cubicBezTo>
                <a:cubicBezTo>
                  <a:pt x="9283540" y="24990802"/>
                  <a:pt x="9271872" y="24983530"/>
                  <a:pt x="9256672" y="24978025"/>
                </a:cubicBezTo>
                <a:cubicBezTo>
                  <a:pt x="9241472" y="24972520"/>
                  <a:pt x="9223025" y="24969767"/>
                  <a:pt x="9201334" y="24969767"/>
                </a:cubicBezTo>
                <a:close/>
                <a:moveTo>
                  <a:pt x="8848788" y="24969767"/>
                </a:moveTo>
                <a:cubicBezTo>
                  <a:pt x="8835148" y="24969767"/>
                  <a:pt x="8823111" y="24972772"/>
                  <a:pt x="8812676" y="24978780"/>
                </a:cubicBezTo>
                <a:cubicBezTo>
                  <a:pt x="8802241" y="24984788"/>
                  <a:pt x="8793408" y="24993800"/>
                  <a:pt x="8786178" y="25005817"/>
                </a:cubicBezTo>
                <a:lnTo>
                  <a:pt x="8787903" y="24975683"/>
                </a:lnTo>
                <a:lnTo>
                  <a:pt x="8686593" y="24975683"/>
                </a:lnTo>
                <a:lnTo>
                  <a:pt x="8686593" y="25302784"/>
                </a:lnTo>
                <a:lnTo>
                  <a:pt x="8786178" y="25302784"/>
                </a:lnTo>
                <a:lnTo>
                  <a:pt x="8786178" y="25081677"/>
                </a:lnTo>
                <a:cubicBezTo>
                  <a:pt x="8786178" y="25057027"/>
                  <a:pt x="8787082" y="25041868"/>
                  <a:pt x="8788889" y="25036198"/>
                </a:cubicBezTo>
                <a:cubicBezTo>
                  <a:pt x="8790697" y="25030529"/>
                  <a:pt x="8795134" y="25027694"/>
                  <a:pt x="8802200" y="25027694"/>
                </a:cubicBezTo>
                <a:cubicBezTo>
                  <a:pt x="8808938" y="25027694"/>
                  <a:pt x="8813046" y="25030159"/>
                  <a:pt x="8814524" y="25035089"/>
                </a:cubicBezTo>
                <a:cubicBezTo>
                  <a:pt x="8816004" y="25040019"/>
                  <a:pt x="8816743" y="25053740"/>
                  <a:pt x="8816743" y="25076254"/>
                </a:cubicBezTo>
                <a:lnTo>
                  <a:pt x="8816743" y="25302784"/>
                </a:lnTo>
                <a:lnTo>
                  <a:pt x="8916328" y="25302784"/>
                </a:lnTo>
                <a:lnTo>
                  <a:pt x="8916328" y="25073542"/>
                </a:lnTo>
                <a:cubicBezTo>
                  <a:pt x="8916328" y="25044948"/>
                  <a:pt x="8914767" y="25024530"/>
                  <a:pt x="8911644" y="25012288"/>
                </a:cubicBezTo>
                <a:cubicBezTo>
                  <a:pt x="8908522" y="25000045"/>
                  <a:pt x="8901538" y="24989897"/>
                  <a:pt x="8890692" y="24981845"/>
                </a:cubicBezTo>
                <a:cubicBezTo>
                  <a:pt x="8879846" y="24973793"/>
                  <a:pt x="8865878" y="24969767"/>
                  <a:pt x="8848788" y="24969767"/>
                </a:cubicBezTo>
                <a:close/>
                <a:moveTo>
                  <a:pt x="8536644" y="24969767"/>
                </a:moveTo>
                <a:cubicBezTo>
                  <a:pt x="8513802" y="24969767"/>
                  <a:pt x="8493589" y="24974163"/>
                  <a:pt x="8476006" y="24982955"/>
                </a:cubicBezTo>
                <a:cubicBezTo>
                  <a:pt x="8458422" y="24991747"/>
                  <a:pt x="8445769" y="25004400"/>
                  <a:pt x="8438045" y="25020915"/>
                </a:cubicBezTo>
                <a:cubicBezTo>
                  <a:pt x="8430322" y="25037431"/>
                  <a:pt x="8426460" y="25059985"/>
                  <a:pt x="8426460" y="25088578"/>
                </a:cubicBezTo>
                <a:lnTo>
                  <a:pt x="8426460" y="25183973"/>
                </a:lnTo>
                <a:cubicBezTo>
                  <a:pt x="8426460" y="25208293"/>
                  <a:pt x="8428185" y="25226822"/>
                  <a:pt x="8431636" y="25239558"/>
                </a:cubicBezTo>
                <a:cubicBezTo>
                  <a:pt x="8435087" y="25252293"/>
                  <a:pt x="8441291" y="25263961"/>
                  <a:pt x="8450247" y="25274560"/>
                </a:cubicBezTo>
                <a:cubicBezTo>
                  <a:pt x="8459203" y="25285160"/>
                  <a:pt x="8471733" y="25293499"/>
                  <a:pt x="8487838" y="25299580"/>
                </a:cubicBezTo>
                <a:cubicBezTo>
                  <a:pt x="8503942" y="25305660"/>
                  <a:pt x="8522512" y="25308700"/>
                  <a:pt x="8543546" y="25308700"/>
                </a:cubicBezTo>
                <a:cubicBezTo>
                  <a:pt x="8565238" y="25308700"/>
                  <a:pt x="8583273" y="25305619"/>
                  <a:pt x="8597652" y="25299456"/>
                </a:cubicBezTo>
                <a:cubicBezTo>
                  <a:pt x="8612031" y="25293294"/>
                  <a:pt x="8623904" y="25284050"/>
                  <a:pt x="8633270" y="25271726"/>
                </a:cubicBezTo>
                <a:cubicBezTo>
                  <a:pt x="8642637" y="25259401"/>
                  <a:pt x="8648594" y="25247815"/>
                  <a:pt x="8651142" y="25236970"/>
                </a:cubicBezTo>
                <a:cubicBezTo>
                  <a:pt x="8653689" y="25226124"/>
                  <a:pt x="8654962" y="25210594"/>
                  <a:pt x="8654962" y="25190382"/>
                </a:cubicBezTo>
                <a:lnTo>
                  <a:pt x="8654962" y="25166225"/>
                </a:lnTo>
                <a:lnTo>
                  <a:pt x="8560554" y="25166225"/>
                </a:lnTo>
                <a:lnTo>
                  <a:pt x="8560554" y="25209362"/>
                </a:lnTo>
                <a:cubicBezTo>
                  <a:pt x="8560554" y="25225631"/>
                  <a:pt x="8559280" y="25236600"/>
                  <a:pt x="8556733" y="25242269"/>
                </a:cubicBezTo>
                <a:cubicBezTo>
                  <a:pt x="8554186" y="25247939"/>
                  <a:pt x="8549133" y="25250773"/>
                  <a:pt x="8541574" y="25250773"/>
                </a:cubicBezTo>
                <a:cubicBezTo>
                  <a:pt x="8535494" y="25250773"/>
                  <a:pt x="8531385" y="25248637"/>
                  <a:pt x="8529249" y="25244364"/>
                </a:cubicBezTo>
                <a:cubicBezTo>
                  <a:pt x="8527113" y="25240092"/>
                  <a:pt x="8526044" y="25230561"/>
                  <a:pt x="8526044" y="25215771"/>
                </a:cubicBezTo>
                <a:lnTo>
                  <a:pt x="8526044" y="25145026"/>
                </a:lnTo>
                <a:lnTo>
                  <a:pt x="8654962" y="25145026"/>
                </a:lnTo>
                <a:lnTo>
                  <a:pt x="8654962" y="25101643"/>
                </a:lnTo>
                <a:cubicBezTo>
                  <a:pt x="8654962" y="25069927"/>
                  <a:pt x="8651306" y="25045318"/>
                  <a:pt x="8643993" y="25027817"/>
                </a:cubicBezTo>
                <a:cubicBezTo>
                  <a:pt x="8636680" y="25010316"/>
                  <a:pt x="8623944" y="24996266"/>
                  <a:pt x="8605786" y="24985666"/>
                </a:cubicBezTo>
                <a:cubicBezTo>
                  <a:pt x="8587628" y="24975067"/>
                  <a:pt x="8564580" y="24969767"/>
                  <a:pt x="8536644" y="24969767"/>
                </a:cubicBezTo>
                <a:close/>
                <a:moveTo>
                  <a:pt x="8069919" y="24969767"/>
                </a:moveTo>
                <a:cubicBezTo>
                  <a:pt x="8047077" y="24969767"/>
                  <a:pt x="8026864" y="24974163"/>
                  <a:pt x="8009281" y="24982955"/>
                </a:cubicBezTo>
                <a:cubicBezTo>
                  <a:pt x="7991698" y="24991747"/>
                  <a:pt x="7979044" y="25004400"/>
                  <a:pt x="7971320" y="25020915"/>
                </a:cubicBezTo>
                <a:cubicBezTo>
                  <a:pt x="7963597" y="25037431"/>
                  <a:pt x="7959735" y="25059985"/>
                  <a:pt x="7959735" y="25088578"/>
                </a:cubicBezTo>
                <a:lnTo>
                  <a:pt x="7959735" y="25183973"/>
                </a:lnTo>
                <a:cubicBezTo>
                  <a:pt x="7959735" y="25208293"/>
                  <a:pt x="7961461" y="25226822"/>
                  <a:pt x="7964911" y="25239558"/>
                </a:cubicBezTo>
                <a:cubicBezTo>
                  <a:pt x="7968362" y="25252293"/>
                  <a:pt x="7974566" y="25263961"/>
                  <a:pt x="7983522" y="25274560"/>
                </a:cubicBezTo>
                <a:cubicBezTo>
                  <a:pt x="7992478" y="25285160"/>
                  <a:pt x="8005008" y="25293499"/>
                  <a:pt x="8021113" y="25299580"/>
                </a:cubicBezTo>
                <a:cubicBezTo>
                  <a:pt x="8037217" y="25305660"/>
                  <a:pt x="8055787" y="25308700"/>
                  <a:pt x="8076821" y="25308700"/>
                </a:cubicBezTo>
                <a:cubicBezTo>
                  <a:pt x="8098513" y="25308700"/>
                  <a:pt x="8116548" y="25305619"/>
                  <a:pt x="8130927" y="25299456"/>
                </a:cubicBezTo>
                <a:cubicBezTo>
                  <a:pt x="8145306" y="25293294"/>
                  <a:pt x="8157179" y="25284050"/>
                  <a:pt x="8166546" y="25271726"/>
                </a:cubicBezTo>
                <a:cubicBezTo>
                  <a:pt x="8175913" y="25259401"/>
                  <a:pt x="8181870" y="25247815"/>
                  <a:pt x="8184417" y="25236970"/>
                </a:cubicBezTo>
                <a:cubicBezTo>
                  <a:pt x="8186964" y="25226124"/>
                  <a:pt x="8188237" y="25210594"/>
                  <a:pt x="8188237" y="25190382"/>
                </a:cubicBezTo>
                <a:lnTo>
                  <a:pt x="8188237" y="25166225"/>
                </a:lnTo>
                <a:lnTo>
                  <a:pt x="8093829" y="25166225"/>
                </a:lnTo>
                <a:lnTo>
                  <a:pt x="8093829" y="25209362"/>
                </a:lnTo>
                <a:cubicBezTo>
                  <a:pt x="8093829" y="25225631"/>
                  <a:pt x="8092556" y="25236600"/>
                  <a:pt x="8090008" y="25242269"/>
                </a:cubicBezTo>
                <a:cubicBezTo>
                  <a:pt x="8087461" y="25247939"/>
                  <a:pt x="8082408" y="25250773"/>
                  <a:pt x="8074849" y="25250773"/>
                </a:cubicBezTo>
                <a:cubicBezTo>
                  <a:pt x="8068769" y="25250773"/>
                  <a:pt x="8064660" y="25248637"/>
                  <a:pt x="8062524" y="25244364"/>
                </a:cubicBezTo>
                <a:cubicBezTo>
                  <a:pt x="8060388" y="25240092"/>
                  <a:pt x="8059320" y="25230561"/>
                  <a:pt x="8059320" y="25215771"/>
                </a:cubicBezTo>
                <a:lnTo>
                  <a:pt x="8059320" y="25145026"/>
                </a:lnTo>
                <a:lnTo>
                  <a:pt x="8188237" y="25145026"/>
                </a:lnTo>
                <a:lnTo>
                  <a:pt x="8188237" y="25101643"/>
                </a:lnTo>
                <a:cubicBezTo>
                  <a:pt x="8188237" y="25069927"/>
                  <a:pt x="8184581" y="25045318"/>
                  <a:pt x="8177268" y="25027817"/>
                </a:cubicBezTo>
                <a:cubicBezTo>
                  <a:pt x="8169956" y="25010316"/>
                  <a:pt x="8157220" y="24996266"/>
                  <a:pt x="8139061" y="24985666"/>
                </a:cubicBezTo>
                <a:cubicBezTo>
                  <a:pt x="8120903" y="24975067"/>
                  <a:pt x="8097855" y="24969767"/>
                  <a:pt x="8069919" y="24969767"/>
                </a:cubicBezTo>
                <a:close/>
                <a:moveTo>
                  <a:pt x="7365069" y="24969767"/>
                </a:moveTo>
                <a:cubicBezTo>
                  <a:pt x="7342227" y="24969767"/>
                  <a:pt x="7322014" y="24974163"/>
                  <a:pt x="7304431" y="24982955"/>
                </a:cubicBezTo>
                <a:cubicBezTo>
                  <a:pt x="7286847" y="24991747"/>
                  <a:pt x="7274194" y="25004400"/>
                  <a:pt x="7266470" y="25020915"/>
                </a:cubicBezTo>
                <a:cubicBezTo>
                  <a:pt x="7258747" y="25037431"/>
                  <a:pt x="7254885" y="25059985"/>
                  <a:pt x="7254885" y="25088578"/>
                </a:cubicBezTo>
                <a:lnTo>
                  <a:pt x="7254885" y="25183973"/>
                </a:lnTo>
                <a:cubicBezTo>
                  <a:pt x="7254885" y="25208293"/>
                  <a:pt x="7256611" y="25226822"/>
                  <a:pt x="7260061" y="25239558"/>
                </a:cubicBezTo>
                <a:cubicBezTo>
                  <a:pt x="7263512" y="25252293"/>
                  <a:pt x="7269716" y="25263961"/>
                  <a:pt x="7278672" y="25274560"/>
                </a:cubicBezTo>
                <a:cubicBezTo>
                  <a:pt x="7287628" y="25285160"/>
                  <a:pt x="7300158" y="25293499"/>
                  <a:pt x="7316263" y="25299580"/>
                </a:cubicBezTo>
                <a:cubicBezTo>
                  <a:pt x="7332367" y="25305660"/>
                  <a:pt x="7350937" y="25308700"/>
                  <a:pt x="7371971" y="25308700"/>
                </a:cubicBezTo>
                <a:cubicBezTo>
                  <a:pt x="7393663" y="25308700"/>
                  <a:pt x="7411698" y="25305619"/>
                  <a:pt x="7426077" y="25299456"/>
                </a:cubicBezTo>
                <a:cubicBezTo>
                  <a:pt x="7440456" y="25293294"/>
                  <a:pt x="7452329" y="25284050"/>
                  <a:pt x="7461696" y="25271726"/>
                </a:cubicBezTo>
                <a:cubicBezTo>
                  <a:pt x="7471063" y="25259401"/>
                  <a:pt x="7477020" y="25247815"/>
                  <a:pt x="7479567" y="25236970"/>
                </a:cubicBezTo>
                <a:cubicBezTo>
                  <a:pt x="7482114" y="25226124"/>
                  <a:pt x="7483387" y="25210594"/>
                  <a:pt x="7483387" y="25190382"/>
                </a:cubicBezTo>
                <a:lnTo>
                  <a:pt x="7483387" y="25166225"/>
                </a:lnTo>
                <a:lnTo>
                  <a:pt x="7388979" y="25166225"/>
                </a:lnTo>
                <a:lnTo>
                  <a:pt x="7388979" y="25209362"/>
                </a:lnTo>
                <a:cubicBezTo>
                  <a:pt x="7388979" y="25225631"/>
                  <a:pt x="7387706" y="25236600"/>
                  <a:pt x="7385158" y="25242269"/>
                </a:cubicBezTo>
                <a:cubicBezTo>
                  <a:pt x="7382611" y="25247939"/>
                  <a:pt x="7377558" y="25250773"/>
                  <a:pt x="7369999" y="25250773"/>
                </a:cubicBezTo>
                <a:cubicBezTo>
                  <a:pt x="7363919" y="25250773"/>
                  <a:pt x="7359810" y="25248637"/>
                  <a:pt x="7357674" y="25244364"/>
                </a:cubicBezTo>
                <a:cubicBezTo>
                  <a:pt x="7355538" y="25240092"/>
                  <a:pt x="7354470" y="25230561"/>
                  <a:pt x="7354470" y="25215771"/>
                </a:cubicBezTo>
                <a:lnTo>
                  <a:pt x="7354470" y="25145026"/>
                </a:lnTo>
                <a:lnTo>
                  <a:pt x="7483387" y="25145026"/>
                </a:lnTo>
                <a:lnTo>
                  <a:pt x="7483387" y="25101643"/>
                </a:lnTo>
                <a:cubicBezTo>
                  <a:pt x="7483387" y="25069927"/>
                  <a:pt x="7479731" y="25045318"/>
                  <a:pt x="7472418" y="25027817"/>
                </a:cubicBezTo>
                <a:cubicBezTo>
                  <a:pt x="7465105" y="25010316"/>
                  <a:pt x="7452370" y="24996266"/>
                  <a:pt x="7434211" y="24985666"/>
                </a:cubicBezTo>
                <a:cubicBezTo>
                  <a:pt x="7416053" y="24975067"/>
                  <a:pt x="7393005" y="24969767"/>
                  <a:pt x="7365069" y="24969767"/>
                </a:cubicBezTo>
                <a:close/>
                <a:moveTo>
                  <a:pt x="6879787" y="24969767"/>
                </a:moveTo>
                <a:cubicBezTo>
                  <a:pt x="6853658" y="24969767"/>
                  <a:pt x="6831474" y="24975314"/>
                  <a:pt x="6813233" y="24986405"/>
                </a:cubicBezTo>
                <a:cubicBezTo>
                  <a:pt x="6794992" y="24997498"/>
                  <a:pt x="6783078" y="25010111"/>
                  <a:pt x="6777491" y="25024243"/>
                </a:cubicBezTo>
                <a:cubicBezTo>
                  <a:pt x="6771904" y="25038375"/>
                  <a:pt x="6769110" y="25059328"/>
                  <a:pt x="6769110" y="25087100"/>
                </a:cubicBezTo>
                <a:lnTo>
                  <a:pt x="6769110" y="25180029"/>
                </a:lnTo>
                <a:cubicBezTo>
                  <a:pt x="6769110" y="25211909"/>
                  <a:pt x="6772520" y="25236518"/>
                  <a:pt x="6779340" y="25253855"/>
                </a:cubicBezTo>
                <a:cubicBezTo>
                  <a:pt x="6786159" y="25271191"/>
                  <a:pt x="6797786" y="25284667"/>
                  <a:pt x="6814219" y="25294280"/>
                </a:cubicBezTo>
                <a:cubicBezTo>
                  <a:pt x="6830652" y="25303894"/>
                  <a:pt x="6852919" y="25308700"/>
                  <a:pt x="6881020" y="25308700"/>
                </a:cubicBezTo>
                <a:cubicBezTo>
                  <a:pt x="6903040" y="25308700"/>
                  <a:pt x="6921527" y="25305208"/>
                  <a:pt x="6936481" y="25298224"/>
                </a:cubicBezTo>
                <a:cubicBezTo>
                  <a:pt x="6951435" y="25291240"/>
                  <a:pt x="6963555" y="25280887"/>
                  <a:pt x="6972839" y="25267165"/>
                </a:cubicBezTo>
                <a:cubicBezTo>
                  <a:pt x="6982124" y="25253444"/>
                  <a:pt x="6987629" y="25240051"/>
                  <a:pt x="6989355" y="25226986"/>
                </a:cubicBezTo>
                <a:cubicBezTo>
                  <a:pt x="6991080" y="25213922"/>
                  <a:pt x="6992025" y="25194326"/>
                  <a:pt x="6992189" y="25168197"/>
                </a:cubicBezTo>
                <a:lnTo>
                  <a:pt x="6903451" y="25168197"/>
                </a:lnTo>
                <a:lnTo>
                  <a:pt x="6903451" y="25207143"/>
                </a:lnTo>
                <a:cubicBezTo>
                  <a:pt x="6903451" y="25224069"/>
                  <a:pt x="6902259" y="25235572"/>
                  <a:pt x="6899876" y="25241653"/>
                </a:cubicBezTo>
                <a:cubicBezTo>
                  <a:pt x="6897494" y="25247733"/>
                  <a:pt x="6892933" y="25250773"/>
                  <a:pt x="6886196" y="25250773"/>
                </a:cubicBezTo>
                <a:cubicBezTo>
                  <a:pt x="6880444" y="25250773"/>
                  <a:pt x="6876090" y="25247856"/>
                  <a:pt x="6873132" y="25242023"/>
                </a:cubicBezTo>
                <a:cubicBezTo>
                  <a:pt x="6870174" y="25236189"/>
                  <a:pt x="6868695" y="25227438"/>
                  <a:pt x="6868695" y="25215771"/>
                </a:cubicBezTo>
                <a:lnTo>
                  <a:pt x="6868695" y="25061464"/>
                </a:lnTo>
                <a:cubicBezTo>
                  <a:pt x="6868695" y="25047167"/>
                  <a:pt x="6869681" y="25037965"/>
                  <a:pt x="6871653" y="25033856"/>
                </a:cubicBezTo>
                <a:cubicBezTo>
                  <a:pt x="6873625" y="25029748"/>
                  <a:pt x="6877486" y="25027694"/>
                  <a:pt x="6883238" y="25027694"/>
                </a:cubicBezTo>
                <a:cubicBezTo>
                  <a:pt x="6888990" y="25027694"/>
                  <a:pt x="6892933" y="25030036"/>
                  <a:pt x="6895070" y="25034719"/>
                </a:cubicBezTo>
                <a:cubicBezTo>
                  <a:pt x="6897206" y="25039403"/>
                  <a:pt x="6898274" y="25048317"/>
                  <a:pt x="6898274" y="25061464"/>
                </a:cubicBezTo>
                <a:lnTo>
                  <a:pt x="6898274" y="25099178"/>
                </a:lnTo>
                <a:lnTo>
                  <a:pt x="6992189" y="25099178"/>
                </a:lnTo>
                <a:cubicBezTo>
                  <a:pt x="6992189" y="25068448"/>
                  <a:pt x="6989149" y="25044702"/>
                  <a:pt x="6983069" y="25027940"/>
                </a:cubicBezTo>
                <a:cubicBezTo>
                  <a:pt x="6976989" y="25011179"/>
                  <a:pt x="6964746" y="24997293"/>
                  <a:pt x="6946341" y="24986283"/>
                </a:cubicBezTo>
                <a:cubicBezTo>
                  <a:pt x="6927936" y="24975273"/>
                  <a:pt x="6905751" y="24969767"/>
                  <a:pt x="6879787" y="24969767"/>
                </a:cubicBezTo>
                <a:close/>
                <a:moveTo>
                  <a:pt x="6346387" y="24969767"/>
                </a:moveTo>
                <a:cubicBezTo>
                  <a:pt x="6320258" y="24969767"/>
                  <a:pt x="6298074" y="24975314"/>
                  <a:pt x="6279833" y="24986405"/>
                </a:cubicBezTo>
                <a:cubicBezTo>
                  <a:pt x="6261592" y="24997498"/>
                  <a:pt x="6249678" y="25010111"/>
                  <a:pt x="6244091" y="25024243"/>
                </a:cubicBezTo>
                <a:cubicBezTo>
                  <a:pt x="6238504" y="25038375"/>
                  <a:pt x="6235710" y="25059328"/>
                  <a:pt x="6235710" y="25087100"/>
                </a:cubicBezTo>
                <a:lnTo>
                  <a:pt x="6235710" y="25180029"/>
                </a:lnTo>
                <a:cubicBezTo>
                  <a:pt x="6235710" y="25211909"/>
                  <a:pt x="6239120" y="25236518"/>
                  <a:pt x="6245940" y="25253855"/>
                </a:cubicBezTo>
                <a:cubicBezTo>
                  <a:pt x="6252759" y="25271191"/>
                  <a:pt x="6264386" y="25284667"/>
                  <a:pt x="6280819" y="25294280"/>
                </a:cubicBezTo>
                <a:cubicBezTo>
                  <a:pt x="6297252" y="25303894"/>
                  <a:pt x="6319519" y="25308700"/>
                  <a:pt x="6347620" y="25308700"/>
                </a:cubicBezTo>
                <a:cubicBezTo>
                  <a:pt x="6369640" y="25308700"/>
                  <a:pt x="6388127" y="25305208"/>
                  <a:pt x="6403081" y="25298224"/>
                </a:cubicBezTo>
                <a:cubicBezTo>
                  <a:pt x="6418035" y="25291240"/>
                  <a:pt x="6430155" y="25280887"/>
                  <a:pt x="6439440" y="25267165"/>
                </a:cubicBezTo>
                <a:cubicBezTo>
                  <a:pt x="6448724" y="25253444"/>
                  <a:pt x="6454229" y="25240051"/>
                  <a:pt x="6455955" y="25226986"/>
                </a:cubicBezTo>
                <a:cubicBezTo>
                  <a:pt x="6457680" y="25213922"/>
                  <a:pt x="6458625" y="25194326"/>
                  <a:pt x="6458789" y="25168197"/>
                </a:cubicBezTo>
                <a:lnTo>
                  <a:pt x="6370051" y="25168197"/>
                </a:lnTo>
                <a:lnTo>
                  <a:pt x="6370051" y="25207143"/>
                </a:lnTo>
                <a:cubicBezTo>
                  <a:pt x="6370051" y="25224069"/>
                  <a:pt x="6368859" y="25235572"/>
                  <a:pt x="6366477" y="25241653"/>
                </a:cubicBezTo>
                <a:cubicBezTo>
                  <a:pt x="6364094" y="25247733"/>
                  <a:pt x="6359534" y="25250773"/>
                  <a:pt x="6352796" y="25250773"/>
                </a:cubicBezTo>
                <a:cubicBezTo>
                  <a:pt x="6347044" y="25250773"/>
                  <a:pt x="6342690" y="25247856"/>
                  <a:pt x="6339732" y="25242023"/>
                </a:cubicBezTo>
                <a:cubicBezTo>
                  <a:pt x="6336774" y="25236189"/>
                  <a:pt x="6335295" y="25227438"/>
                  <a:pt x="6335295" y="25215771"/>
                </a:cubicBezTo>
                <a:lnTo>
                  <a:pt x="6335295" y="25061464"/>
                </a:lnTo>
                <a:cubicBezTo>
                  <a:pt x="6335295" y="25047167"/>
                  <a:pt x="6336281" y="25037965"/>
                  <a:pt x="6338253" y="25033856"/>
                </a:cubicBezTo>
                <a:cubicBezTo>
                  <a:pt x="6340225" y="25029748"/>
                  <a:pt x="6344086" y="25027694"/>
                  <a:pt x="6349838" y="25027694"/>
                </a:cubicBezTo>
                <a:cubicBezTo>
                  <a:pt x="6355590" y="25027694"/>
                  <a:pt x="6359534" y="25030036"/>
                  <a:pt x="6361670" y="25034719"/>
                </a:cubicBezTo>
                <a:cubicBezTo>
                  <a:pt x="6363806" y="25039403"/>
                  <a:pt x="6364874" y="25048317"/>
                  <a:pt x="6364874" y="25061464"/>
                </a:cubicBezTo>
                <a:lnTo>
                  <a:pt x="6364874" y="25099178"/>
                </a:lnTo>
                <a:lnTo>
                  <a:pt x="6458789" y="25099178"/>
                </a:lnTo>
                <a:cubicBezTo>
                  <a:pt x="6458789" y="25068448"/>
                  <a:pt x="6455749" y="25044702"/>
                  <a:pt x="6449669" y="25027940"/>
                </a:cubicBezTo>
                <a:cubicBezTo>
                  <a:pt x="6443589" y="25011179"/>
                  <a:pt x="6431346" y="24997293"/>
                  <a:pt x="6412941" y="24986283"/>
                </a:cubicBezTo>
                <a:cubicBezTo>
                  <a:pt x="6394536" y="24975273"/>
                  <a:pt x="6372351" y="24969767"/>
                  <a:pt x="6346387" y="24969767"/>
                </a:cubicBezTo>
                <a:close/>
                <a:moveTo>
                  <a:pt x="8958469" y="24932053"/>
                </a:moveTo>
                <a:lnTo>
                  <a:pt x="8958469" y="24983571"/>
                </a:lnTo>
                <a:lnTo>
                  <a:pt x="8937024" y="24983571"/>
                </a:lnTo>
                <a:lnTo>
                  <a:pt x="8937024" y="25035336"/>
                </a:lnTo>
                <a:lnTo>
                  <a:pt x="8958469" y="25035336"/>
                </a:lnTo>
                <a:lnTo>
                  <a:pt x="8958469" y="25201474"/>
                </a:lnTo>
                <a:cubicBezTo>
                  <a:pt x="8958469" y="25234012"/>
                  <a:pt x="8959373" y="25254676"/>
                  <a:pt x="8961181" y="25263468"/>
                </a:cubicBezTo>
                <a:cubicBezTo>
                  <a:pt x="8962988" y="25272260"/>
                  <a:pt x="8967590" y="25280065"/>
                  <a:pt x="8974984" y="25286885"/>
                </a:cubicBezTo>
                <a:cubicBezTo>
                  <a:pt x="8982380" y="25293705"/>
                  <a:pt x="8990925" y="25298059"/>
                  <a:pt x="9000620" y="25299949"/>
                </a:cubicBezTo>
                <a:cubicBezTo>
                  <a:pt x="9010316" y="25301839"/>
                  <a:pt x="9026502" y="25302784"/>
                  <a:pt x="9049180" y="25302784"/>
                </a:cubicBezTo>
                <a:lnTo>
                  <a:pt x="9089359" y="25302784"/>
                </a:lnTo>
                <a:lnTo>
                  <a:pt x="9089359" y="25250034"/>
                </a:lnTo>
                <a:cubicBezTo>
                  <a:pt x="9073090" y="25250034"/>
                  <a:pt x="9063846" y="25248802"/>
                  <a:pt x="9061628" y="25246336"/>
                </a:cubicBezTo>
                <a:cubicBezTo>
                  <a:pt x="9059410" y="25243871"/>
                  <a:pt x="9058300" y="25231875"/>
                  <a:pt x="9058300" y="25210348"/>
                </a:cubicBezTo>
                <a:lnTo>
                  <a:pt x="9058300" y="25035336"/>
                </a:lnTo>
                <a:lnTo>
                  <a:pt x="9085168" y="25035336"/>
                </a:lnTo>
                <a:lnTo>
                  <a:pt x="9085168" y="24983571"/>
                </a:lnTo>
                <a:lnTo>
                  <a:pt x="9058300" y="24983571"/>
                </a:lnTo>
                <a:lnTo>
                  <a:pt x="9058300" y="24932053"/>
                </a:lnTo>
                <a:close/>
                <a:moveTo>
                  <a:pt x="7641964" y="24903706"/>
                </a:moveTo>
                <a:lnTo>
                  <a:pt x="7641964" y="24996451"/>
                </a:lnTo>
                <a:cubicBezTo>
                  <a:pt x="7633583" y="24987556"/>
                  <a:pt x="7624257" y="24980885"/>
                  <a:pt x="7613986" y="24976438"/>
                </a:cubicBezTo>
                <a:cubicBezTo>
                  <a:pt x="7603716" y="24971991"/>
                  <a:pt x="7592418" y="24969767"/>
                  <a:pt x="7580093" y="24969767"/>
                </a:cubicBezTo>
                <a:cubicBezTo>
                  <a:pt x="7564153" y="24969767"/>
                  <a:pt x="7550431" y="24973752"/>
                  <a:pt x="7538928" y="24981722"/>
                </a:cubicBezTo>
                <a:cubicBezTo>
                  <a:pt x="7527425" y="24989692"/>
                  <a:pt x="7520071" y="24998936"/>
                  <a:pt x="7516867" y="25009453"/>
                </a:cubicBezTo>
                <a:cubicBezTo>
                  <a:pt x="7513662" y="25019970"/>
                  <a:pt x="7512060" y="25037800"/>
                  <a:pt x="7512060" y="25062943"/>
                </a:cubicBezTo>
                <a:lnTo>
                  <a:pt x="7512060" y="25216017"/>
                </a:lnTo>
                <a:cubicBezTo>
                  <a:pt x="7512060" y="25240174"/>
                  <a:pt x="7513662" y="25257593"/>
                  <a:pt x="7516867" y="25268275"/>
                </a:cubicBezTo>
                <a:cubicBezTo>
                  <a:pt x="7520071" y="25278956"/>
                  <a:pt x="7527343" y="25288364"/>
                  <a:pt x="7538682" y="25296499"/>
                </a:cubicBezTo>
                <a:cubicBezTo>
                  <a:pt x="7550021" y="25304633"/>
                  <a:pt x="7563413" y="25308700"/>
                  <a:pt x="7578861" y="25308700"/>
                </a:cubicBezTo>
                <a:cubicBezTo>
                  <a:pt x="7590364" y="25308700"/>
                  <a:pt x="7601374" y="25306230"/>
                  <a:pt x="7611891" y="25301290"/>
                </a:cubicBezTo>
                <a:cubicBezTo>
                  <a:pt x="7622409" y="25296349"/>
                  <a:pt x="7632433" y="25288939"/>
                  <a:pt x="7641964" y="25279059"/>
                </a:cubicBezTo>
                <a:lnTo>
                  <a:pt x="7641964" y="25302784"/>
                </a:lnTo>
                <a:lnTo>
                  <a:pt x="7741549" y="25302784"/>
                </a:lnTo>
                <a:lnTo>
                  <a:pt x="7741549" y="24903706"/>
                </a:lnTo>
                <a:close/>
                <a:moveTo>
                  <a:pt x="7019718" y="24903706"/>
                </a:moveTo>
                <a:lnTo>
                  <a:pt x="7019718" y="25302784"/>
                </a:lnTo>
                <a:lnTo>
                  <a:pt x="7119303" y="25302784"/>
                </a:lnTo>
                <a:lnTo>
                  <a:pt x="7119426" y="25160220"/>
                </a:lnTo>
                <a:lnTo>
                  <a:pt x="7150484" y="25302784"/>
                </a:lnTo>
                <a:lnTo>
                  <a:pt x="7246248" y="25302784"/>
                </a:lnTo>
                <a:lnTo>
                  <a:pt x="7193745" y="25105957"/>
                </a:lnTo>
                <a:lnTo>
                  <a:pt x="7234170" y="24975683"/>
                </a:lnTo>
                <a:lnTo>
                  <a:pt x="7150484" y="24975683"/>
                </a:lnTo>
                <a:lnTo>
                  <a:pt x="7119426" y="25071235"/>
                </a:lnTo>
                <a:lnTo>
                  <a:pt x="7119303" y="24903706"/>
                </a:lnTo>
                <a:close/>
                <a:moveTo>
                  <a:pt x="6629193" y="24903706"/>
                </a:moveTo>
                <a:lnTo>
                  <a:pt x="6629193" y="24955717"/>
                </a:lnTo>
                <a:lnTo>
                  <a:pt x="6731736" y="24955717"/>
                </a:lnTo>
                <a:lnTo>
                  <a:pt x="6731736" y="24903706"/>
                </a:lnTo>
                <a:close/>
                <a:moveTo>
                  <a:pt x="6486318" y="24903706"/>
                </a:moveTo>
                <a:lnTo>
                  <a:pt x="6486318" y="25302784"/>
                </a:lnTo>
                <a:lnTo>
                  <a:pt x="6588861" y="25302784"/>
                </a:lnTo>
                <a:lnTo>
                  <a:pt x="6588861" y="24903706"/>
                </a:lnTo>
                <a:close/>
                <a:moveTo>
                  <a:pt x="9179009" y="24418094"/>
                </a:moveTo>
                <a:cubicBezTo>
                  <a:pt x="9184925" y="24418094"/>
                  <a:pt x="9188787" y="24420271"/>
                  <a:pt x="9190594" y="24424626"/>
                </a:cubicBezTo>
                <a:cubicBezTo>
                  <a:pt x="9192402" y="24428981"/>
                  <a:pt x="9193306" y="24439539"/>
                  <a:pt x="9193306" y="24456301"/>
                </a:cubicBezTo>
                <a:lnTo>
                  <a:pt x="9193306" y="24607157"/>
                </a:lnTo>
                <a:cubicBezTo>
                  <a:pt x="9193306" y="24621289"/>
                  <a:pt x="9192361" y="24630492"/>
                  <a:pt x="9190471" y="24634765"/>
                </a:cubicBezTo>
                <a:cubicBezTo>
                  <a:pt x="9188581" y="24639037"/>
                  <a:pt x="9184679" y="24641173"/>
                  <a:pt x="9178763" y="24641173"/>
                </a:cubicBezTo>
                <a:cubicBezTo>
                  <a:pt x="9173012" y="24641173"/>
                  <a:pt x="9169150" y="24638832"/>
                  <a:pt x="9167178" y="24634148"/>
                </a:cubicBezTo>
                <a:cubicBezTo>
                  <a:pt x="9165206" y="24629464"/>
                  <a:pt x="9164220" y="24619400"/>
                  <a:pt x="9164220" y="24603952"/>
                </a:cubicBezTo>
                <a:lnTo>
                  <a:pt x="9164220" y="24456301"/>
                </a:lnTo>
                <a:cubicBezTo>
                  <a:pt x="9164220" y="24439539"/>
                  <a:pt x="9165206" y="24428981"/>
                  <a:pt x="9167178" y="24424626"/>
                </a:cubicBezTo>
                <a:cubicBezTo>
                  <a:pt x="9169150" y="24420271"/>
                  <a:pt x="9173093" y="24418094"/>
                  <a:pt x="9179009" y="24418094"/>
                </a:cubicBezTo>
                <a:close/>
                <a:moveTo>
                  <a:pt x="8343521" y="24418094"/>
                </a:moveTo>
                <a:cubicBezTo>
                  <a:pt x="8349766" y="24418094"/>
                  <a:pt x="8353956" y="24420682"/>
                  <a:pt x="8356092" y="24425859"/>
                </a:cubicBezTo>
                <a:cubicBezTo>
                  <a:pt x="8358229" y="24431035"/>
                  <a:pt x="8359297" y="24442086"/>
                  <a:pt x="8359297" y="24459012"/>
                </a:cubicBezTo>
                <a:lnTo>
                  <a:pt x="8359297" y="24596804"/>
                </a:lnTo>
                <a:cubicBezTo>
                  <a:pt x="8359297" y="24616195"/>
                  <a:pt x="8358352" y="24628438"/>
                  <a:pt x="8356462" y="24633532"/>
                </a:cubicBezTo>
                <a:cubicBezTo>
                  <a:pt x="8354572" y="24638626"/>
                  <a:pt x="8350505" y="24641173"/>
                  <a:pt x="8344260" y="24641173"/>
                </a:cubicBezTo>
                <a:cubicBezTo>
                  <a:pt x="8338180" y="24641173"/>
                  <a:pt x="8334113" y="24638709"/>
                  <a:pt x="8332059" y="24633779"/>
                </a:cubicBezTo>
                <a:cubicBezTo>
                  <a:pt x="8330005" y="24628848"/>
                  <a:pt x="8328978" y="24617592"/>
                  <a:pt x="8328978" y="24600008"/>
                </a:cubicBezTo>
                <a:lnTo>
                  <a:pt x="8328978" y="24459012"/>
                </a:lnTo>
                <a:cubicBezTo>
                  <a:pt x="8328978" y="24440772"/>
                  <a:pt x="8329881" y="24429392"/>
                  <a:pt x="8331689" y="24424873"/>
                </a:cubicBezTo>
                <a:cubicBezTo>
                  <a:pt x="8333497" y="24420353"/>
                  <a:pt x="8337441" y="24418094"/>
                  <a:pt x="8343521" y="24418094"/>
                </a:cubicBezTo>
                <a:close/>
                <a:moveTo>
                  <a:pt x="7988877" y="24418094"/>
                </a:moveTo>
                <a:cubicBezTo>
                  <a:pt x="7994465" y="24418094"/>
                  <a:pt x="7998162" y="24420559"/>
                  <a:pt x="7999970" y="24425489"/>
                </a:cubicBezTo>
                <a:cubicBezTo>
                  <a:pt x="8001777" y="24430419"/>
                  <a:pt x="8002681" y="24441347"/>
                  <a:pt x="8002681" y="24458273"/>
                </a:cubicBezTo>
                <a:lnTo>
                  <a:pt x="8002681" y="24482183"/>
                </a:lnTo>
                <a:lnTo>
                  <a:pt x="7973595" y="24482183"/>
                </a:lnTo>
                <a:lnTo>
                  <a:pt x="7973595" y="24458273"/>
                </a:lnTo>
                <a:cubicBezTo>
                  <a:pt x="7973595" y="24439867"/>
                  <a:pt x="7974416" y="24428570"/>
                  <a:pt x="7976060" y="24424380"/>
                </a:cubicBezTo>
                <a:cubicBezTo>
                  <a:pt x="7977703" y="24420189"/>
                  <a:pt x="7981976" y="24418094"/>
                  <a:pt x="7988877" y="24418094"/>
                </a:cubicBezTo>
                <a:close/>
                <a:moveTo>
                  <a:pt x="6941127" y="24418094"/>
                </a:moveTo>
                <a:cubicBezTo>
                  <a:pt x="6946715" y="24418094"/>
                  <a:pt x="6950412" y="24420559"/>
                  <a:pt x="6952220" y="24425489"/>
                </a:cubicBezTo>
                <a:cubicBezTo>
                  <a:pt x="6954027" y="24430419"/>
                  <a:pt x="6954931" y="24441347"/>
                  <a:pt x="6954931" y="24458273"/>
                </a:cubicBezTo>
                <a:lnTo>
                  <a:pt x="6954931" y="24482183"/>
                </a:lnTo>
                <a:lnTo>
                  <a:pt x="6925845" y="24482183"/>
                </a:lnTo>
                <a:lnTo>
                  <a:pt x="6925845" y="24458273"/>
                </a:lnTo>
                <a:cubicBezTo>
                  <a:pt x="6925845" y="24439867"/>
                  <a:pt x="6926666" y="24428570"/>
                  <a:pt x="6928310" y="24424380"/>
                </a:cubicBezTo>
                <a:cubicBezTo>
                  <a:pt x="6929953" y="24420189"/>
                  <a:pt x="6934226" y="24418094"/>
                  <a:pt x="6941127" y="24418094"/>
                </a:cubicBezTo>
                <a:close/>
                <a:moveTo>
                  <a:pt x="9686718" y="24366083"/>
                </a:moveTo>
                <a:lnTo>
                  <a:pt x="9686718" y="24693184"/>
                </a:lnTo>
                <a:lnTo>
                  <a:pt x="9789260" y="24693184"/>
                </a:lnTo>
                <a:lnTo>
                  <a:pt x="9789260" y="24366083"/>
                </a:lnTo>
                <a:close/>
                <a:moveTo>
                  <a:pt x="8494614" y="24366083"/>
                </a:moveTo>
                <a:lnTo>
                  <a:pt x="8494614" y="24586698"/>
                </a:lnTo>
                <a:cubicBezTo>
                  <a:pt x="8494614" y="24614798"/>
                  <a:pt x="8495189" y="24633573"/>
                  <a:pt x="8496340" y="24643022"/>
                </a:cubicBezTo>
                <a:cubicBezTo>
                  <a:pt x="8497490" y="24652471"/>
                  <a:pt x="8500407" y="24661550"/>
                  <a:pt x="8505090" y="24670260"/>
                </a:cubicBezTo>
                <a:cubicBezTo>
                  <a:pt x="8509774" y="24678970"/>
                  <a:pt x="8517045" y="24685954"/>
                  <a:pt x="8526905" y="24691212"/>
                </a:cubicBezTo>
                <a:cubicBezTo>
                  <a:pt x="8536765" y="24696470"/>
                  <a:pt x="8549172" y="24699100"/>
                  <a:pt x="8564126" y="24699100"/>
                </a:cubicBezTo>
                <a:cubicBezTo>
                  <a:pt x="8577272" y="24699100"/>
                  <a:pt x="8588899" y="24696343"/>
                  <a:pt x="8599005" y="24690827"/>
                </a:cubicBezTo>
                <a:cubicBezTo>
                  <a:pt x="8609112" y="24685312"/>
                  <a:pt x="8617616" y="24677039"/>
                  <a:pt x="8624518" y="24666008"/>
                </a:cubicBezTo>
                <a:lnTo>
                  <a:pt x="8622792" y="24693184"/>
                </a:lnTo>
                <a:lnTo>
                  <a:pt x="8724102" y="24693184"/>
                </a:lnTo>
                <a:lnTo>
                  <a:pt x="8724102" y="24366083"/>
                </a:lnTo>
                <a:lnTo>
                  <a:pt x="8624518" y="24366083"/>
                </a:lnTo>
                <a:lnTo>
                  <a:pt x="8624518" y="24586205"/>
                </a:lnTo>
                <a:cubicBezTo>
                  <a:pt x="8624518" y="24612990"/>
                  <a:pt x="8623819" y="24628848"/>
                  <a:pt x="8622422" y="24633779"/>
                </a:cubicBezTo>
                <a:cubicBezTo>
                  <a:pt x="8621025" y="24638709"/>
                  <a:pt x="8616630" y="24641173"/>
                  <a:pt x="8609235" y="24641173"/>
                </a:cubicBezTo>
                <a:cubicBezTo>
                  <a:pt x="8602333" y="24641173"/>
                  <a:pt x="8598101" y="24638791"/>
                  <a:pt x="8596540" y="24634025"/>
                </a:cubicBezTo>
                <a:cubicBezTo>
                  <a:pt x="8594979" y="24629259"/>
                  <a:pt x="8594198" y="24614141"/>
                  <a:pt x="8594198" y="24588669"/>
                </a:cubicBezTo>
                <a:lnTo>
                  <a:pt x="8594198" y="24366083"/>
                </a:lnTo>
                <a:close/>
                <a:moveTo>
                  <a:pt x="6219441" y="24366083"/>
                </a:moveTo>
                <a:lnTo>
                  <a:pt x="6261654" y="24693184"/>
                </a:lnTo>
                <a:lnTo>
                  <a:pt x="6369989" y="24693184"/>
                </a:lnTo>
                <a:lnTo>
                  <a:pt x="6380924" y="24622197"/>
                </a:lnTo>
                <a:cubicBezTo>
                  <a:pt x="6385684" y="24592946"/>
                  <a:pt x="6389414" y="24563940"/>
                  <a:pt x="6392112" y="24535180"/>
                </a:cubicBezTo>
                <a:cubicBezTo>
                  <a:pt x="6399992" y="24600553"/>
                  <a:pt x="6406874" y="24653221"/>
                  <a:pt x="6412756" y="24693184"/>
                </a:cubicBezTo>
                <a:lnTo>
                  <a:pt x="6520845" y="24693184"/>
                </a:lnTo>
                <a:lnTo>
                  <a:pt x="6560593" y="24366083"/>
                </a:lnTo>
                <a:lnTo>
                  <a:pt x="6474846" y="24366083"/>
                </a:lnTo>
                <a:cubicBezTo>
                  <a:pt x="6462814" y="24436271"/>
                  <a:pt x="6455202" y="24498717"/>
                  <a:pt x="6452011" y="24553420"/>
                </a:cubicBezTo>
                <a:lnTo>
                  <a:pt x="6431860" y="24366083"/>
                </a:lnTo>
                <a:lnTo>
                  <a:pt x="6349407" y="24366083"/>
                </a:lnTo>
                <a:cubicBezTo>
                  <a:pt x="6335590" y="24479002"/>
                  <a:pt x="6328133" y="24541448"/>
                  <a:pt x="6327037" y="24553420"/>
                </a:cubicBezTo>
                <a:cubicBezTo>
                  <a:pt x="6313187" y="24437069"/>
                  <a:pt x="6305932" y="24374623"/>
                  <a:pt x="6305272" y="24366083"/>
                </a:cubicBezTo>
                <a:close/>
                <a:moveTo>
                  <a:pt x="9925234" y="24360167"/>
                </a:moveTo>
                <a:cubicBezTo>
                  <a:pt x="9903378" y="24360167"/>
                  <a:pt x="9884192" y="24363536"/>
                  <a:pt x="9867676" y="24370274"/>
                </a:cubicBezTo>
                <a:cubicBezTo>
                  <a:pt x="9851161" y="24377011"/>
                  <a:pt x="9839453" y="24386583"/>
                  <a:pt x="9832551" y="24398991"/>
                </a:cubicBezTo>
                <a:cubicBezTo>
                  <a:pt x="9825649" y="24411397"/>
                  <a:pt x="9822198" y="24430665"/>
                  <a:pt x="9822198" y="24456794"/>
                </a:cubicBezTo>
                <a:cubicBezTo>
                  <a:pt x="9822198" y="24475199"/>
                  <a:pt x="9825402" y="24491098"/>
                  <a:pt x="9831811" y="24504491"/>
                </a:cubicBezTo>
                <a:cubicBezTo>
                  <a:pt x="9838220" y="24517884"/>
                  <a:pt x="9856050" y="24532797"/>
                  <a:pt x="9885301" y="24549230"/>
                </a:cubicBezTo>
                <a:cubicBezTo>
                  <a:pt x="9920139" y="24568621"/>
                  <a:pt x="9939448" y="24580289"/>
                  <a:pt x="9943228" y="24584233"/>
                </a:cubicBezTo>
                <a:cubicBezTo>
                  <a:pt x="9946843" y="24588177"/>
                  <a:pt x="9948651" y="24597954"/>
                  <a:pt x="9948651" y="24613565"/>
                </a:cubicBezTo>
                <a:cubicBezTo>
                  <a:pt x="9948651" y="24624904"/>
                  <a:pt x="9947254" y="24632340"/>
                  <a:pt x="9944460" y="24635874"/>
                </a:cubicBezTo>
                <a:cubicBezTo>
                  <a:pt x="9941666" y="24639407"/>
                  <a:pt x="9936736" y="24641173"/>
                  <a:pt x="9929670" y="24641173"/>
                </a:cubicBezTo>
                <a:cubicBezTo>
                  <a:pt x="9923097" y="24641173"/>
                  <a:pt x="9918701" y="24638544"/>
                  <a:pt x="9916483" y="24633286"/>
                </a:cubicBezTo>
                <a:cubicBezTo>
                  <a:pt x="9914264" y="24628027"/>
                  <a:pt x="9913155" y="24616606"/>
                  <a:pt x="9913155" y="24599023"/>
                </a:cubicBezTo>
                <a:lnTo>
                  <a:pt x="9913155" y="24578317"/>
                </a:lnTo>
                <a:lnTo>
                  <a:pt x="9824910" y="24578317"/>
                </a:lnTo>
                <a:lnTo>
                  <a:pt x="9824910" y="24594093"/>
                </a:lnTo>
                <a:cubicBezTo>
                  <a:pt x="9824910" y="24621371"/>
                  <a:pt x="9828278" y="24641749"/>
                  <a:pt x="9835016" y="24655224"/>
                </a:cubicBezTo>
                <a:cubicBezTo>
                  <a:pt x="9841754" y="24668699"/>
                  <a:pt x="9854119" y="24679380"/>
                  <a:pt x="9872114" y="24687268"/>
                </a:cubicBezTo>
                <a:cubicBezTo>
                  <a:pt x="9890108" y="24695156"/>
                  <a:pt x="9911758" y="24699100"/>
                  <a:pt x="9937065" y="24699100"/>
                </a:cubicBezTo>
                <a:cubicBezTo>
                  <a:pt x="9959907" y="24699100"/>
                  <a:pt x="9979422" y="24695444"/>
                  <a:pt x="9995608" y="24688131"/>
                </a:cubicBezTo>
                <a:cubicBezTo>
                  <a:pt x="10011795" y="24680818"/>
                  <a:pt x="10023339" y="24670383"/>
                  <a:pt x="10030241" y="24656826"/>
                </a:cubicBezTo>
                <a:cubicBezTo>
                  <a:pt x="10037143" y="24643269"/>
                  <a:pt x="10040594" y="24623179"/>
                  <a:pt x="10040594" y="24596557"/>
                </a:cubicBezTo>
                <a:cubicBezTo>
                  <a:pt x="10040594" y="24572729"/>
                  <a:pt x="10036075" y="24554571"/>
                  <a:pt x="10027036" y="24542081"/>
                </a:cubicBezTo>
                <a:cubicBezTo>
                  <a:pt x="10017998" y="24529592"/>
                  <a:pt x="9999018" y="24516282"/>
                  <a:pt x="9970096" y="24502149"/>
                </a:cubicBezTo>
                <a:cubicBezTo>
                  <a:pt x="9948404" y="24491468"/>
                  <a:pt x="9934066" y="24483334"/>
                  <a:pt x="9927082" y="24477746"/>
                </a:cubicBezTo>
                <a:cubicBezTo>
                  <a:pt x="9920098" y="24472159"/>
                  <a:pt x="9915908" y="24467024"/>
                  <a:pt x="9914511" y="24462340"/>
                </a:cubicBezTo>
                <a:cubicBezTo>
                  <a:pt x="9913114" y="24457657"/>
                  <a:pt x="9912416" y="24450303"/>
                  <a:pt x="9912416" y="24440279"/>
                </a:cubicBezTo>
                <a:cubicBezTo>
                  <a:pt x="9912416" y="24432884"/>
                  <a:pt x="9913812" y="24427338"/>
                  <a:pt x="9916606" y="24423640"/>
                </a:cubicBezTo>
                <a:cubicBezTo>
                  <a:pt x="9919400" y="24419943"/>
                  <a:pt x="9923590" y="24418094"/>
                  <a:pt x="9929178" y="24418094"/>
                </a:cubicBezTo>
                <a:cubicBezTo>
                  <a:pt x="9936079" y="24418094"/>
                  <a:pt x="9940393" y="24420107"/>
                  <a:pt x="9942118" y="24424133"/>
                </a:cubicBezTo>
                <a:cubicBezTo>
                  <a:pt x="9943844" y="24428159"/>
                  <a:pt x="9944707" y="24437732"/>
                  <a:pt x="9944707" y="24452850"/>
                </a:cubicBezTo>
                <a:lnTo>
                  <a:pt x="9944707" y="24470597"/>
                </a:lnTo>
                <a:lnTo>
                  <a:pt x="10032952" y="24470597"/>
                </a:lnTo>
                <a:lnTo>
                  <a:pt x="10032952" y="24451618"/>
                </a:lnTo>
                <a:cubicBezTo>
                  <a:pt x="10032952" y="24435184"/>
                  <a:pt x="10032090" y="24423106"/>
                  <a:pt x="10030364" y="24415383"/>
                </a:cubicBezTo>
                <a:cubicBezTo>
                  <a:pt x="10028639" y="24407659"/>
                  <a:pt x="10023709" y="24399278"/>
                  <a:pt x="10015574" y="24390240"/>
                </a:cubicBezTo>
                <a:cubicBezTo>
                  <a:pt x="10007440" y="24381202"/>
                  <a:pt x="9995772" y="24373930"/>
                  <a:pt x="9980572" y="24368425"/>
                </a:cubicBezTo>
                <a:cubicBezTo>
                  <a:pt x="9965372" y="24362920"/>
                  <a:pt x="9946925" y="24360167"/>
                  <a:pt x="9925234" y="24360167"/>
                </a:cubicBezTo>
                <a:close/>
                <a:moveTo>
                  <a:pt x="9486962" y="24360167"/>
                </a:moveTo>
                <a:cubicBezTo>
                  <a:pt x="9473323" y="24360167"/>
                  <a:pt x="9461286" y="24363172"/>
                  <a:pt x="9450851" y="24369180"/>
                </a:cubicBezTo>
                <a:cubicBezTo>
                  <a:pt x="9440416" y="24375188"/>
                  <a:pt x="9431583" y="24384201"/>
                  <a:pt x="9424352" y="24396217"/>
                </a:cubicBezTo>
                <a:lnTo>
                  <a:pt x="9426078" y="24366083"/>
                </a:lnTo>
                <a:lnTo>
                  <a:pt x="9324768" y="24366083"/>
                </a:lnTo>
                <a:lnTo>
                  <a:pt x="9324768" y="24693184"/>
                </a:lnTo>
                <a:lnTo>
                  <a:pt x="9424352" y="24693184"/>
                </a:lnTo>
                <a:lnTo>
                  <a:pt x="9424352" y="24472077"/>
                </a:lnTo>
                <a:cubicBezTo>
                  <a:pt x="9424352" y="24447427"/>
                  <a:pt x="9425256" y="24432268"/>
                  <a:pt x="9427064" y="24426598"/>
                </a:cubicBezTo>
                <a:cubicBezTo>
                  <a:pt x="9428872" y="24420929"/>
                  <a:pt x="9433308" y="24418094"/>
                  <a:pt x="9440375" y="24418094"/>
                </a:cubicBezTo>
                <a:cubicBezTo>
                  <a:pt x="9447112" y="24418094"/>
                  <a:pt x="9451220" y="24420559"/>
                  <a:pt x="9452700" y="24425489"/>
                </a:cubicBezTo>
                <a:cubicBezTo>
                  <a:pt x="9454178" y="24430419"/>
                  <a:pt x="9454918" y="24444141"/>
                  <a:pt x="9454918" y="24466653"/>
                </a:cubicBezTo>
                <a:lnTo>
                  <a:pt x="9454918" y="24693184"/>
                </a:lnTo>
                <a:lnTo>
                  <a:pt x="9554503" y="24693184"/>
                </a:lnTo>
                <a:lnTo>
                  <a:pt x="9554503" y="24463943"/>
                </a:lnTo>
                <a:cubicBezTo>
                  <a:pt x="9554503" y="24435348"/>
                  <a:pt x="9552942" y="24414930"/>
                  <a:pt x="9549819" y="24402688"/>
                </a:cubicBezTo>
                <a:cubicBezTo>
                  <a:pt x="9546697" y="24390445"/>
                  <a:pt x="9539713" y="24380297"/>
                  <a:pt x="9528867" y="24372246"/>
                </a:cubicBezTo>
                <a:cubicBezTo>
                  <a:pt x="9518021" y="24364193"/>
                  <a:pt x="9504053" y="24360167"/>
                  <a:pt x="9486962" y="24360167"/>
                </a:cubicBezTo>
                <a:close/>
                <a:moveTo>
                  <a:pt x="9175558" y="24360167"/>
                </a:moveTo>
                <a:cubicBezTo>
                  <a:pt x="9148937" y="24360167"/>
                  <a:pt x="9127080" y="24365344"/>
                  <a:pt x="9109990" y="24375697"/>
                </a:cubicBezTo>
                <a:cubicBezTo>
                  <a:pt x="9092900" y="24386049"/>
                  <a:pt x="9081068" y="24399771"/>
                  <a:pt x="9074495" y="24416862"/>
                </a:cubicBezTo>
                <a:cubicBezTo>
                  <a:pt x="9067921" y="24433952"/>
                  <a:pt x="9064635" y="24457698"/>
                  <a:pt x="9064635" y="24488099"/>
                </a:cubicBezTo>
                <a:lnTo>
                  <a:pt x="9064635" y="24571908"/>
                </a:lnTo>
                <a:cubicBezTo>
                  <a:pt x="9064635" y="24599680"/>
                  <a:pt x="9066442" y="24620509"/>
                  <a:pt x="9070058" y="24634395"/>
                </a:cubicBezTo>
                <a:cubicBezTo>
                  <a:pt x="9073673" y="24648281"/>
                  <a:pt x="9079712" y="24660112"/>
                  <a:pt x="9088175" y="24669890"/>
                </a:cubicBezTo>
                <a:cubicBezTo>
                  <a:pt x="9096638" y="24679668"/>
                  <a:pt x="9108511" y="24686981"/>
                  <a:pt x="9123794" y="24691828"/>
                </a:cubicBezTo>
                <a:cubicBezTo>
                  <a:pt x="9139077" y="24696676"/>
                  <a:pt x="9157728" y="24699100"/>
                  <a:pt x="9179749" y="24699100"/>
                </a:cubicBezTo>
                <a:cubicBezTo>
                  <a:pt x="9199468" y="24699100"/>
                  <a:pt x="9216928" y="24696265"/>
                  <a:pt x="9232129" y="24690596"/>
                </a:cubicBezTo>
                <a:cubicBezTo>
                  <a:pt x="9247330" y="24684927"/>
                  <a:pt x="9259778" y="24676135"/>
                  <a:pt x="9269474" y="24664221"/>
                </a:cubicBezTo>
                <a:cubicBezTo>
                  <a:pt x="9279169" y="24652307"/>
                  <a:pt x="9285496" y="24639489"/>
                  <a:pt x="9288454" y="24625767"/>
                </a:cubicBezTo>
                <a:cubicBezTo>
                  <a:pt x="9291412" y="24612046"/>
                  <a:pt x="9292891" y="24590477"/>
                  <a:pt x="9292891" y="24561062"/>
                </a:cubicBezTo>
                <a:lnTo>
                  <a:pt x="9292891" y="24480951"/>
                </a:lnTo>
                <a:cubicBezTo>
                  <a:pt x="9292891" y="24457780"/>
                  <a:pt x="9291288" y="24440525"/>
                  <a:pt x="9288084" y="24429186"/>
                </a:cubicBezTo>
                <a:cubicBezTo>
                  <a:pt x="9284880" y="24417847"/>
                  <a:pt x="9278922" y="24406837"/>
                  <a:pt x="9270213" y="24396155"/>
                </a:cubicBezTo>
                <a:cubicBezTo>
                  <a:pt x="9261504" y="24385474"/>
                  <a:pt x="9249138" y="24376806"/>
                  <a:pt x="9233115" y="24370150"/>
                </a:cubicBezTo>
                <a:cubicBezTo>
                  <a:pt x="9217093" y="24363495"/>
                  <a:pt x="9197908" y="24360167"/>
                  <a:pt x="9175558" y="24360167"/>
                </a:cubicBezTo>
                <a:close/>
                <a:moveTo>
                  <a:pt x="7984194" y="24360167"/>
                </a:moveTo>
                <a:cubicBezTo>
                  <a:pt x="7961352" y="24360167"/>
                  <a:pt x="7941139" y="24364563"/>
                  <a:pt x="7923556" y="24373355"/>
                </a:cubicBezTo>
                <a:cubicBezTo>
                  <a:pt x="7905973" y="24382147"/>
                  <a:pt x="7893319" y="24394800"/>
                  <a:pt x="7885595" y="24411315"/>
                </a:cubicBezTo>
                <a:cubicBezTo>
                  <a:pt x="7877872" y="24427831"/>
                  <a:pt x="7874010" y="24450385"/>
                  <a:pt x="7874010" y="24478979"/>
                </a:cubicBezTo>
                <a:lnTo>
                  <a:pt x="7874010" y="24574372"/>
                </a:lnTo>
                <a:cubicBezTo>
                  <a:pt x="7874010" y="24598694"/>
                  <a:pt x="7875736" y="24617222"/>
                  <a:pt x="7879186" y="24629958"/>
                </a:cubicBezTo>
                <a:cubicBezTo>
                  <a:pt x="7882637" y="24642694"/>
                  <a:pt x="7888841" y="24654361"/>
                  <a:pt x="7897797" y="24664960"/>
                </a:cubicBezTo>
                <a:cubicBezTo>
                  <a:pt x="7906753" y="24675560"/>
                  <a:pt x="7919283" y="24683899"/>
                  <a:pt x="7935388" y="24689980"/>
                </a:cubicBezTo>
                <a:cubicBezTo>
                  <a:pt x="7951492" y="24696060"/>
                  <a:pt x="7970062" y="24699100"/>
                  <a:pt x="7991096" y="24699100"/>
                </a:cubicBezTo>
                <a:cubicBezTo>
                  <a:pt x="8012788" y="24699100"/>
                  <a:pt x="8030823" y="24696019"/>
                  <a:pt x="8045202" y="24689857"/>
                </a:cubicBezTo>
                <a:cubicBezTo>
                  <a:pt x="8059581" y="24683694"/>
                  <a:pt x="8071454" y="24674451"/>
                  <a:pt x="8080821" y="24662126"/>
                </a:cubicBezTo>
                <a:cubicBezTo>
                  <a:pt x="8090188" y="24649801"/>
                  <a:pt x="8096145" y="24638215"/>
                  <a:pt x="8098692" y="24627370"/>
                </a:cubicBezTo>
                <a:cubicBezTo>
                  <a:pt x="8101239" y="24616524"/>
                  <a:pt x="8102513" y="24600994"/>
                  <a:pt x="8102513" y="24580782"/>
                </a:cubicBezTo>
                <a:lnTo>
                  <a:pt x="8102513" y="24556625"/>
                </a:lnTo>
                <a:lnTo>
                  <a:pt x="8008104" y="24556625"/>
                </a:lnTo>
                <a:lnTo>
                  <a:pt x="8008104" y="24599762"/>
                </a:lnTo>
                <a:cubicBezTo>
                  <a:pt x="8008104" y="24616031"/>
                  <a:pt x="8006831" y="24627000"/>
                  <a:pt x="8004283" y="24632669"/>
                </a:cubicBezTo>
                <a:cubicBezTo>
                  <a:pt x="8001736" y="24638339"/>
                  <a:pt x="7996683" y="24641173"/>
                  <a:pt x="7989124" y="24641173"/>
                </a:cubicBezTo>
                <a:cubicBezTo>
                  <a:pt x="7983044" y="24641173"/>
                  <a:pt x="7978936" y="24639037"/>
                  <a:pt x="7976799" y="24634765"/>
                </a:cubicBezTo>
                <a:cubicBezTo>
                  <a:pt x="7974663" y="24630492"/>
                  <a:pt x="7973595" y="24620960"/>
                  <a:pt x="7973595" y="24606171"/>
                </a:cubicBezTo>
                <a:lnTo>
                  <a:pt x="7973595" y="24535427"/>
                </a:lnTo>
                <a:lnTo>
                  <a:pt x="8102513" y="24535427"/>
                </a:lnTo>
                <a:lnTo>
                  <a:pt x="8102513" y="24492043"/>
                </a:lnTo>
                <a:cubicBezTo>
                  <a:pt x="8102513" y="24460327"/>
                  <a:pt x="8098856" y="24435719"/>
                  <a:pt x="8091543" y="24418217"/>
                </a:cubicBezTo>
                <a:cubicBezTo>
                  <a:pt x="8084230" y="24400716"/>
                  <a:pt x="8071495" y="24386666"/>
                  <a:pt x="8053336" y="24376066"/>
                </a:cubicBezTo>
                <a:cubicBezTo>
                  <a:pt x="8035178" y="24365467"/>
                  <a:pt x="8012130" y="24360167"/>
                  <a:pt x="7984194" y="24360167"/>
                </a:cubicBezTo>
                <a:close/>
                <a:moveTo>
                  <a:pt x="7248588" y="24360167"/>
                </a:moveTo>
                <a:cubicBezTo>
                  <a:pt x="7234948" y="24360167"/>
                  <a:pt x="7222911" y="24363172"/>
                  <a:pt x="7212476" y="24369180"/>
                </a:cubicBezTo>
                <a:cubicBezTo>
                  <a:pt x="7202041" y="24375188"/>
                  <a:pt x="7193208" y="24384201"/>
                  <a:pt x="7185978" y="24396217"/>
                </a:cubicBezTo>
                <a:lnTo>
                  <a:pt x="7187703" y="24366083"/>
                </a:lnTo>
                <a:lnTo>
                  <a:pt x="7086393" y="24366083"/>
                </a:lnTo>
                <a:lnTo>
                  <a:pt x="7086393" y="24693184"/>
                </a:lnTo>
                <a:lnTo>
                  <a:pt x="7185978" y="24693184"/>
                </a:lnTo>
                <a:lnTo>
                  <a:pt x="7185978" y="24472077"/>
                </a:lnTo>
                <a:cubicBezTo>
                  <a:pt x="7185978" y="24447427"/>
                  <a:pt x="7186881" y="24432268"/>
                  <a:pt x="7188689" y="24426598"/>
                </a:cubicBezTo>
                <a:cubicBezTo>
                  <a:pt x="7190497" y="24420929"/>
                  <a:pt x="7194934" y="24418094"/>
                  <a:pt x="7202000" y="24418094"/>
                </a:cubicBezTo>
                <a:cubicBezTo>
                  <a:pt x="7208737" y="24418094"/>
                  <a:pt x="7212846" y="24420559"/>
                  <a:pt x="7214325" y="24425489"/>
                </a:cubicBezTo>
                <a:cubicBezTo>
                  <a:pt x="7215804" y="24430419"/>
                  <a:pt x="7216543" y="24444141"/>
                  <a:pt x="7216543" y="24466653"/>
                </a:cubicBezTo>
                <a:lnTo>
                  <a:pt x="7216543" y="24693184"/>
                </a:lnTo>
                <a:lnTo>
                  <a:pt x="7316128" y="24693184"/>
                </a:lnTo>
                <a:lnTo>
                  <a:pt x="7316128" y="24463943"/>
                </a:lnTo>
                <a:cubicBezTo>
                  <a:pt x="7316128" y="24435348"/>
                  <a:pt x="7314567" y="24414930"/>
                  <a:pt x="7311444" y="24402688"/>
                </a:cubicBezTo>
                <a:cubicBezTo>
                  <a:pt x="7308322" y="24390445"/>
                  <a:pt x="7301338" y="24380297"/>
                  <a:pt x="7290492" y="24372246"/>
                </a:cubicBezTo>
                <a:cubicBezTo>
                  <a:pt x="7279646" y="24364193"/>
                  <a:pt x="7265678" y="24360167"/>
                  <a:pt x="7248588" y="24360167"/>
                </a:cubicBezTo>
                <a:close/>
                <a:moveTo>
                  <a:pt x="6936444" y="24360167"/>
                </a:moveTo>
                <a:cubicBezTo>
                  <a:pt x="6913602" y="24360167"/>
                  <a:pt x="6893389" y="24364563"/>
                  <a:pt x="6875806" y="24373355"/>
                </a:cubicBezTo>
                <a:cubicBezTo>
                  <a:pt x="6858222" y="24382147"/>
                  <a:pt x="6845569" y="24394800"/>
                  <a:pt x="6837845" y="24411315"/>
                </a:cubicBezTo>
                <a:cubicBezTo>
                  <a:pt x="6830122" y="24427831"/>
                  <a:pt x="6826260" y="24450385"/>
                  <a:pt x="6826260" y="24478979"/>
                </a:cubicBezTo>
                <a:lnTo>
                  <a:pt x="6826260" y="24574372"/>
                </a:lnTo>
                <a:cubicBezTo>
                  <a:pt x="6826260" y="24598694"/>
                  <a:pt x="6827986" y="24617222"/>
                  <a:pt x="6831437" y="24629958"/>
                </a:cubicBezTo>
                <a:cubicBezTo>
                  <a:pt x="6834887" y="24642694"/>
                  <a:pt x="6841091" y="24654361"/>
                  <a:pt x="6850047" y="24664960"/>
                </a:cubicBezTo>
                <a:cubicBezTo>
                  <a:pt x="6859003" y="24675560"/>
                  <a:pt x="6871533" y="24683899"/>
                  <a:pt x="6887638" y="24689980"/>
                </a:cubicBezTo>
                <a:cubicBezTo>
                  <a:pt x="6903742" y="24696060"/>
                  <a:pt x="6922312" y="24699100"/>
                  <a:pt x="6943346" y="24699100"/>
                </a:cubicBezTo>
                <a:cubicBezTo>
                  <a:pt x="6965038" y="24699100"/>
                  <a:pt x="6983073" y="24696019"/>
                  <a:pt x="6997452" y="24689857"/>
                </a:cubicBezTo>
                <a:cubicBezTo>
                  <a:pt x="7011831" y="24683694"/>
                  <a:pt x="7023704" y="24674451"/>
                  <a:pt x="7033071" y="24662126"/>
                </a:cubicBezTo>
                <a:cubicBezTo>
                  <a:pt x="7042438" y="24649801"/>
                  <a:pt x="7048395" y="24638215"/>
                  <a:pt x="7050942" y="24627370"/>
                </a:cubicBezTo>
                <a:cubicBezTo>
                  <a:pt x="7053489" y="24616524"/>
                  <a:pt x="7054762" y="24600994"/>
                  <a:pt x="7054762" y="24580782"/>
                </a:cubicBezTo>
                <a:lnTo>
                  <a:pt x="7054762" y="24556625"/>
                </a:lnTo>
                <a:lnTo>
                  <a:pt x="6960354" y="24556625"/>
                </a:lnTo>
                <a:lnTo>
                  <a:pt x="6960354" y="24599762"/>
                </a:lnTo>
                <a:cubicBezTo>
                  <a:pt x="6960354" y="24616031"/>
                  <a:pt x="6959081" y="24627000"/>
                  <a:pt x="6956534" y="24632669"/>
                </a:cubicBezTo>
                <a:cubicBezTo>
                  <a:pt x="6953986" y="24638339"/>
                  <a:pt x="6948933" y="24641173"/>
                  <a:pt x="6941374" y="24641173"/>
                </a:cubicBezTo>
                <a:cubicBezTo>
                  <a:pt x="6935294" y="24641173"/>
                  <a:pt x="6931185" y="24639037"/>
                  <a:pt x="6929049" y="24634765"/>
                </a:cubicBezTo>
                <a:cubicBezTo>
                  <a:pt x="6926913" y="24630492"/>
                  <a:pt x="6925845" y="24620960"/>
                  <a:pt x="6925845" y="24606171"/>
                </a:cubicBezTo>
                <a:lnTo>
                  <a:pt x="6925845" y="24535427"/>
                </a:lnTo>
                <a:lnTo>
                  <a:pt x="7054762" y="24535427"/>
                </a:lnTo>
                <a:lnTo>
                  <a:pt x="7054762" y="24492043"/>
                </a:lnTo>
                <a:cubicBezTo>
                  <a:pt x="7054762" y="24460327"/>
                  <a:pt x="7051106" y="24435719"/>
                  <a:pt x="7043793" y="24418217"/>
                </a:cubicBezTo>
                <a:cubicBezTo>
                  <a:pt x="7036481" y="24400716"/>
                  <a:pt x="7023745" y="24386666"/>
                  <a:pt x="7005586" y="24376066"/>
                </a:cubicBezTo>
                <a:cubicBezTo>
                  <a:pt x="6987428" y="24365467"/>
                  <a:pt x="6964380" y="24360167"/>
                  <a:pt x="6936444" y="24360167"/>
                </a:cubicBezTo>
                <a:close/>
                <a:moveTo>
                  <a:pt x="8920369" y="24322453"/>
                </a:moveTo>
                <a:lnTo>
                  <a:pt x="8920369" y="24373971"/>
                </a:lnTo>
                <a:lnTo>
                  <a:pt x="8898924" y="24373971"/>
                </a:lnTo>
                <a:lnTo>
                  <a:pt x="8898924" y="24425735"/>
                </a:lnTo>
                <a:lnTo>
                  <a:pt x="8920369" y="24425735"/>
                </a:lnTo>
                <a:lnTo>
                  <a:pt x="8920369" y="24591874"/>
                </a:lnTo>
                <a:cubicBezTo>
                  <a:pt x="8920369" y="24624411"/>
                  <a:pt x="8921273" y="24645076"/>
                  <a:pt x="8923081" y="24653868"/>
                </a:cubicBezTo>
                <a:cubicBezTo>
                  <a:pt x="8924888" y="24662660"/>
                  <a:pt x="8929490" y="24670466"/>
                  <a:pt x="8936884" y="24677285"/>
                </a:cubicBezTo>
                <a:cubicBezTo>
                  <a:pt x="8944280" y="24684105"/>
                  <a:pt x="8952824" y="24688459"/>
                  <a:pt x="8962520" y="24690350"/>
                </a:cubicBezTo>
                <a:cubicBezTo>
                  <a:pt x="8972216" y="24692239"/>
                  <a:pt x="8988402" y="24693184"/>
                  <a:pt x="9011080" y="24693184"/>
                </a:cubicBezTo>
                <a:lnTo>
                  <a:pt x="9051259" y="24693184"/>
                </a:lnTo>
                <a:lnTo>
                  <a:pt x="9051259" y="24640434"/>
                </a:lnTo>
                <a:cubicBezTo>
                  <a:pt x="9034990" y="24640434"/>
                  <a:pt x="9025746" y="24639202"/>
                  <a:pt x="9023528" y="24636736"/>
                </a:cubicBezTo>
                <a:cubicBezTo>
                  <a:pt x="9021310" y="24634272"/>
                  <a:pt x="9020200" y="24622275"/>
                  <a:pt x="9020200" y="24600748"/>
                </a:cubicBezTo>
                <a:lnTo>
                  <a:pt x="9020200" y="24425735"/>
                </a:lnTo>
                <a:lnTo>
                  <a:pt x="9047068" y="24425735"/>
                </a:lnTo>
                <a:lnTo>
                  <a:pt x="9047068" y="24373971"/>
                </a:lnTo>
                <a:lnTo>
                  <a:pt x="9020200" y="24373971"/>
                </a:lnTo>
                <a:lnTo>
                  <a:pt x="9020200" y="24322453"/>
                </a:lnTo>
                <a:close/>
                <a:moveTo>
                  <a:pt x="8767969" y="24322453"/>
                </a:moveTo>
                <a:lnTo>
                  <a:pt x="8767969" y="24373971"/>
                </a:lnTo>
                <a:lnTo>
                  <a:pt x="8746524" y="24373971"/>
                </a:lnTo>
                <a:lnTo>
                  <a:pt x="8746524" y="24425735"/>
                </a:lnTo>
                <a:lnTo>
                  <a:pt x="8767969" y="24425735"/>
                </a:lnTo>
                <a:lnTo>
                  <a:pt x="8767969" y="24591874"/>
                </a:lnTo>
                <a:cubicBezTo>
                  <a:pt x="8767969" y="24624411"/>
                  <a:pt x="8768873" y="24645076"/>
                  <a:pt x="8770681" y="24653868"/>
                </a:cubicBezTo>
                <a:cubicBezTo>
                  <a:pt x="8772488" y="24662660"/>
                  <a:pt x="8777090" y="24670466"/>
                  <a:pt x="8784484" y="24677285"/>
                </a:cubicBezTo>
                <a:cubicBezTo>
                  <a:pt x="8791880" y="24684105"/>
                  <a:pt x="8800425" y="24688459"/>
                  <a:pt x="8810120" y="24690350"/>
                </a:cubicBezTo>
                <a:cubicBezTo>
                  <a:pt x="8819816" y="24692239"/>
                  <a:pt x="8836002" y="24693184"/>
                  <a:pt x="8858680" y="24693184"/>
                </a:cubicBezTo>
                <a:lnTo>
                  <a:pt x="8898859" y="24693184"/>
                </a:lnTo>
                <a:lnTo>
                  <a:pt x="8898859" y="24640434"/>
                </a:lnTo>
                <a:cubicBezTo>
                  <a:pt x="8882590" y="24640434"/>
                  <a:pt x="8873346" y="24639202"/>
                  <a:pt x="8871128" y="24636736"/>
                </a:cubicBezTo>
                <a:cubicBezTo>
                  <a:pt x="8868910" y="24634272"/>
                  <a:pt x="8867800" y="24622275"/>
                  <a:pt x="8867800" y="24600748"/>
                </a:cubicBezTo>
                <a:lnTo>
                  <a:pt x="8867800" y="24425735"/>
                </a:lnTo>
                <a:lnTo>
                  <a:pt x="8894668" y="24425735"/>
                </a:lnTo>
                <a:lnTo>
                  <a:pt x="8894668" y="24373971"/>
                </a:lnTo>
                <a:lnTo>
                  <a:pt x="8867800" y="24373971"/>
                </a:lnTo>
                <a:lnTo>
                  <a:pt x="8867800" y="24322453"/>
                </a:lnTo>
                <a:close/>
                <a:moveTo>
                  <a:pt x="7463044" y="24322453"/>
                </a:moveTo>
                <a:lnTo>
                  <a:pt x="7463044" y="24373971"/>
                </a:lnTo>
                <a:lnTo>
                  <a:pt x="7441599" y="24373971"/>
                </a:lnTo>
                <a:lnTo>
                  <a:pt x="7441599" y="24425735"/>
                </a:lnTo>
                <a:lnTo>
                  <a:pt x="7463044" y="24425735"/>
                </a:lnTo>
                <a:lnTo>
                  <a:pt x="7463044" y="24591874"/>
                </a:lnTo>
                <a:cubicBezTo>
                  <a:pt x="7463044" y="24624411"/>
                  <a:pt x="7463948" y="24645076"/>
                  <a:pt x="7465756" y="24653868"/>
                </a:cubicBezTo>
                <a:cubicBezTo>
                  <a:pt x="7467564" y="24662660"/>
                  <a:pt x="7472165" y="24670466"/>
                  <a:pt x="7479560" y="24677285"/>
                </a:cubicBezTo>
                <a:cubicBezTo>
                  <a:pt x="7486955" y="24684105"/>
                  <a:pt x="7495500" y="24688459"/>
                  <a:pt x="7505195" y="24690350"/>
                </a:cubicBezTo>
                <a:cubicBezTo>
                  <a:pt x="7514891" y="24692239"/>
                  <a:pt x="7531077" y="24693184"/>
                  <a:pt x="7553755" y="24693184"/>
                </a:cubicBezTo>
                <a:lnTo>
                  <a:pt x="7593934" y="24693184"/>
                </a:lnTo>
                <a:lnTo>
                  <a:pt x="7593934" y="24640434"/>
                </a:lnTo>
                <a:cubicBezTo>
                  <a:pt x="7577665" y="24640434"/>
                  <a:pt x="7568422" y="24639202"/>
                  <a:pt x="7566203" y="24636736"/>
                </a:cubicBezTo>
                <a:cubicBezTo>
                  <a:pt x="7563985" y="24634272"/>
                  <a:pt x="7562876" y="24622275"/>
                  <a:pt x="7562876" y="24600748"/>
                </a:cubicBezTo>
                <a:lnTo>
                  <a:pt x="7562876" y="24425735"/>
                </a:lnTo>
                <a:lnTo>
                  <a:pt x="7589744" y="24425735"/>
                </a:lnTo>
                <a:lnTo>
                  <a:pt x="7589744" y="24373971"/>
                </a:lnTo>
                <a:lnTo>
                  <a:pt x="7562876" y="24373971"/>
                </a:lnTo>
                <a:lnTo>
                  <a:pt x="7562876" y="24322453"/>
                </a:lnTo>
                <a:close/>
                <a:moveTo>
                  <a:pt x="9686718" y="24294106"/>
                </a:moveTo>
                <a:lnTo>
                  <a:pt x="9686718" y="24346117"/>
                </a:lnTo>
                <a:lnTo>
                  <a:pt x="9789260" y="24346117"/>
                </a:lnTo>
                <a:lnTo>
                  <a:pt x="9789260" y="24294106"/>
                </a:lnTo>
                <a:close/>
                <a:moveTo>
                  <a:pt x="8229393" y="24294106"/>
                </a:moveTo>
                <a:lnTo>
                  <a:pt x="8229393" y="24693184"/>
                </a:lnTo>
                <a:lnTo>
                  <a:pt x="8322569" y="24693184"/>
                </a:lnTo>
                <a:lnTo>
                  <a:pt x="8328978" y="24668473"/>
                </a:lnTo>
                <a:cubicBezTo>
                  <a:pt x="8337358" y="24678682"/>
                  <a:pt x="8346602" y="24686338"/>
                  <a:pt x="8356708" y="24691443"/>
                </a:cubicBezTo>
                <a:cubicBezTo>
                  <a:pt x="8366815" y="24696548"/>
                  <a:pt x="8377702" y="24699100"/>
                  <a:pt x="8389369" y="24699100"/>
                </a:cubicBezTo>
                <a:cubicBezTo>
                  <a:pt x="8405638" y="24699100"/>
                  <a:pt x="8419688" y="24694786"/>
                  <a:pt x="8431520" y="24686159"/>
                </a:cubicBezTo>
                <a:cubicBezTo>
                  <a:pt x="8443352" y="24677532"/>
                  <a:pt x="8450870" y="24667343"/>
                  <a:pt x="8454074" y="24655593"/>
                </a:cubicBezTo>
                <a:cubicBezTo>
                  <a:pt x="8457279" y="24643844"/>
                  <a:pt x="8458881" y="24625973"/>
                  <a:pt x="8458881" y="24601980"/>
                </a:cubicBezTo>
                <a:lnTo>
                  <a:pt x="8458881" y="24454576"/>
                </a:lnTo>
                <a:cubicBezTo>
                  <a:pt x="8458881" y="24430419"/>
                  <a:pt x="8458347" y="24414643"/>
                  <a:pt x="8457279" y="24407248"/>
                </a:cubicBezTo>
                <a:cubicBezTo>
                  <a:pt x="8456211" y="24399853"/>
                  <a:pt x="8453048" y="24392294"/>
                  <a:pt x="8447789" y="24384570"/>
                </a:cubicBezTo>
                <a:cubicBezTo>
                  <a:pt x="8442530" y="24376847"/>
                  <a:pt x="8434889" y="24370849"/>
                  <a:pt x="8424864" y="24366576"/>
                </a:cubicBezTo>
                <a:cubicBezTo>
                  <a:pt x="8414840" y="24362304"/>
                  <a:pt x="8403009" y="24360167"/>
                  <a:pt x="8389369" y="24360167"/>
                </a:cubicBezTo>
                <a:cubicBezTo>
                  <a:pt x="8377537" y="24360167"/>
                  <a:pt x="8366568" y="24362514"/>
                  <a:pt x="8356462" y="24367208"/>
                </a:cubicBezTo>
                <a:cubicBezTo>
                  <a:pt x="8346356" y="24371902"/>
                  <a:pt x="8337194" y="24379024"/>
                  <a:pt x="8328978" y="24388576"/>
                </a:cubicBezTo>
                <a:lnTo>
                  <a:pt x="8328978" y="24294106"/>
                </a:lnTo>
                <a:close/>
                <a:moveTo>
                  <a:pt x="7610268" y="24294106"/>
                </a:moveTo>
                <a:lnTo>
                  <a:pt x="7610268" y="24693184"/>
                </a:lnTo>
                <a:lnTo>
                  <a:pt x="7709853" y="24693184"/>
                </a:lnTo>
                <a:lnTo>
                  <a:pt x="7709853" y="24459752"/>
                </a:lnTo>
                <a:cubicBezTo>
                  <a:pt x="7709853" y="24443155"/>
                  <a:pt x="7710921" y="24432062"/>
                  <a:pt x="7713057" y="24426475"/>
                </a:cubicBezTo>
                <a:cubicBezTo>
                  <a:pt x="7715193" y="24420888"/>
                  <a:pt x="7719302" y="24418094"/>
                  <a:pt x="7725382" y="24418094"/>
                </a:cubicBezTo>
                <a:cubicBezTo>
                  <a:pt x="7731955" y="24418094"/>
                  <a:pt x="7736187" y="24420806"/>
                  <a:pt x="7738076" y="24426228"/>
                </a:cubicBezTo>
                <a:cubicBezTo>
                  <a:pt x="7739966" y="24431651"/>
                  <a:pt x="7740911" y="24443894"/>
                  <a:pt x="7740911" y="24462956"/>
                </a:cubicBezTo>
                <a:lnTo>
                  <a:pt x="7740911" y="24693184"/>
                </a:lnTo>
                <a:lnTo>
                  <a:pt x="7840496" y="24693184"/>
                </a:lnTo>
                <a:lnTo>
                  <a:pt x="7840496" y="24467640"/>
                </a:lnTo>
                <a:cubicBezTo>
                  <a:pt x="7840496" y="24436910"/>
                  <a:pt x="7839140" y="24415752"/>
                  <a:pt x="7836429" y="24404167"/>
                </a:cubicBezTo>
                <a:cubicBezTo>
                  <a:pt x="7833717" y="24392582"/>
                  <a:pt x="7826240" y="24382352"/>
                  <a:pt x="7813997" y="24373478"/>
                </a:cubicBezTo>
                <a:cubicBezTo>
                  <a:pt x="7801755" y="24364604"/>
                  <a:pt x="7786924" y="24360167"/>
                  <a:pt x="7769505" y="24360167"/>
                </a:cubicBezTo>
                <a:cubicBezTo>
                  <a:pt x="7758166" y="24360167"/>
                  <a:pt x="7747526" y="24362144"/>
                  <a:pt x="7737584" y="24366099"/>
                </a:cubicBezTo>
                <a:cubicBezTo>
                  <a:pt x="7727642" y="24370052"/>
                  <a:pt x="7718398" y="24375984"/>
                  <a:pt x="7709853" y="24383893"/>
                </a:cubicBezTo>
                <a:lnTo>
                  <a:pt x="7709853" y="24294106"/>
                </a:lnTo>
                <a:close/>
                <a:moveTo>
                  <a:pt x="6562518" y="24294106"/>
                </a:moveTo>
                <a:lnTo>
                  <a:pt x="6562518" y="24693184"/>
                </a:lnTo>
                <a:lnTo>
                  <a:pt x="6662103" y="24693184"/>
                </a:lnTo>
                <a:lnTo>
                  <a:pt x="6662103" y="24459752"/>
                </a:lnTo>
                <a:cubicBezTo>
                  <a:pt x="6662103" y="24443155"/>
                  <a:pt x="6663171" y="24432062"/>
                  <a:pt x="6665307" y="24426475"/>
                </a:cubicBezTo>
                <a:cubicBezTo>
                  <a:pt x="6667443" y="24420888"/>
                  <a:pt x="6671552" y="24418094"/>
                  <a:pt x="6677632" y="24418094"/>
                </a:cubicBezTo>
                <a:cubicBezTo>
                  <a:pt x="6684205" y="24418094"/>
                  <a:pt x="6688437" y="24420806"/>
                  <a:pt x="6690327" y="24426228"/>
                </a:cubicBezTo>
                <a:cubicBezTo>
                  <a:pt x="6692216" y="24431651"/>
                  <a:pt x="6693161" y="24443894"/>
                  <a:pt x="6693161" y="24462956"/>
                </a:cubicBezTo>
                <a:lnTo>
                  <a:pt x="6693161" y="24693184"/>
                </a:lnTo>
                <a:lnTo>
                  <a:pt x="6792746" y="24693184"/>
                </a:lnTo>
                <a:lnTo>
                  <a:pt x="6792746" y="24467640"/>
                </a:lnTo>
                <a:cubicBezTo>
                  <a:pt x="6792746" y="24436910"/>
                  <a:pt x="6791390" y="24415752"/>
                  <a:pt x="6788679" y="24404167"/>
                </a:cubicBezTo>
                <a:cubicBezTo>
                  <a:pt x="6785967" y="24392582"/>
                  <a:pt x="6778490" y="24382352"/>
                  <a:pt x="6766247" y="24373478"/>
                </a:cubicBezTo>
                <a:cubicBezTo>
                  <a:pt x="6754005" y="24364604"/>
                  <a:pt x="6739174" y="24360167"/>
                  <a:pt x="6721755" y="24360167"/>
                </a:cubicBezTo>
                <a:cubicBezTo>
                  <a:pt x="6710416" y="24360167"/>
                  <a:pt x="6699776" y="24362144"/>
                  <a:pt x="6689834" y="24366099"/>
                </a:cubicBezTo>
                <a:cubicBezTo>
                  <a:pt x="6679891" y="24370052"/>
                  <a:pt x="6670648" y="24375984"/>
                  <a:pt x="6662103" y="24383893"/>
                </a:cubicBezTo>
                <a:lnTo>
                  <a:pt x="6662103" y="24294106"/>
                </a:lnTo>
                <a:close/>
                <a:moveTo>
                  <a:pt x="3383207" y="24239420"/>
                </a:moveTo>
                <a:lnTo>
                  <a:pt x="3383207" y="25434682"/>
                </a:lnTo>
                <a:lnTo>
                  <a:pt x="3073549" y="25434682"/>
                </a:lnTo>
                <a:close/>
                <a:moveTo>
                  <a:pt x="11201844" y="24005445"/>
                </a:moveTo>
                <a:lnTo>
                  <a:pt x="11201844" y="24083584"/>
                </a:lnTo>
                <a:lnTo>
                  <a:pt x="11218606" y="24083584"/>
                </a:lnTo>
                <a:cubicBezTo>
                  <a:pt x="11217291" y="24092951"/>
                  <a:pt x="11211704" y="24100428"/>
                  <a:pt x="11201844" y="24106015"/>
                </a:cubicBezTo>
                <a:lnTo>
                  <a:pt x="11201844" y="24134609"/>
                </a:lnTo>
                <a:cubicBezTo>
                  <a:pt x="11215648" y="24131815"/>
                  <a:pt x="11228014" y="24126228"/>
                  <a:pt x="11238942" y="24117847"/>
                </a:cubicBezTo>
                <a:cubicBezTo>
                  <a:pt x="11249869" y="24109466"/>
                  <a:pt x="11257552" y="24099278"/>
                  <a:pt x="11261989" y="24087282"/>
                </a:cubicBezTo>
                <a:cubicBezTo>
                  <a:pt x="11266426" y="24075285"/>
                  <a:pt x="11268644" y="24059921"/>
                  <a:pt x="11268644" y="24041187"/>
                </a:cubicBezTo>
                <a:lnTo>
                  <a:pt x="11268644" y="24005445"/>
                </a:lnTo>
                <a:close/>
                <a:moveTo>
                  <a:pt x="1578824" y="23977468"/>
                </a:moveTo>
                <a:cubicBezTo>
                  <a:pt x="1632024" y="23977468"/>
                  <a:pt x="1665852" y="23996262"/>
                  <a:pt x="1680309" y="24033849"/>
                </a:cubicBezTo>
                <a:cubicBezTo>
                  <a:pt x="1694765" y="24071436"/>
                  <a:pt x="1701994" y="24164824"/>
                  <a:pt x="1701994" y="24314015"/>
                </a:cubicBezTo>
                <a:lnTo>
                  <a:pt x="1701994" y="25705307"/>
                </a:lnTo>
                <a:cubicBezTo>
                  <a:pt x="1701994" y="25842933"/>
                  <a:pt x="1693898" y="25931407"/>
                  <a:pt x="1677707" y="25970728"/>
                </a:cubicBezTo>
                <a:cubicBezTo>
                  <a:pt x="1661515" y="26010050"/>
                  <a:pt x="1627398" y="26029710"/>
                  <a:pt x="1575355" y="26029710"/>
                </a:cubicBezTo>
                <a:cubicBezTo>
                  <a:pt x="1523311" y="26029710"/>
                  <a:pt x="1489483" y="26012941"/>
                  <a:pt x="1473870" y="25979402"/>
                </a:cubicBezTo>
                <a:cubicBezTo>
                  <a:pt x="1458257" y="25945863"/>
                  <a:pt x="1450451" y="25847559"/>
                  <a:pt x="1450451" y="25684490"/>
                </a:cubicBezTo>
                <a:lnTo>
                  <a:pt x="1450451" y="24314015"/>
                </a:lnTo>
                <a:cubicBezTo>
                  <a:pt x="1450451" y="24169451"/>
                  <a:pt x="1458836" y="24077218"/>
                  <a:pt x="1475605" y="24037318"/>
                </a:cubicBezTo>
                <a:cubicBezTo>
                  <a:pt x="1492374" y="23997418"/>
                  <a:pt x="1526781" y="23977468"/>
                  <a:pt x="1578824" y="23977468"/>
                </a:cubicBezTo>
                <a:close/>
                <a:moveTo>
                  <a:pt x="10569254" y="23928045"/>
                </a:moveTo>
                <a:lnTo>
                  <a:pt x="10569254" y="23995338"/>
                </a:lnTo>
                <a:cubicBezTo>
                  <a:pt x="10569254" y="24011772"/>
                  <a:pt x="10568310" y="24021919"/>
                  <a:pt x="10566420" y="24025781"/>
                </a:cubicBezTo>
                <a:cubicBezTo>
                  <a:pt x="10564530" y="24029642"/>
                  <a:pt x="10560463" y="24031573"/>
                  <a:pt x="10554218" y="24031573"/>
                </a:cubicBezTo>
                <a:cubicBezTo>
                  <a:pt x="10547645" y="24031573"/>
                  <a:pt x="10543250" y="24029108"/>
                  <a:pt x="10541031" y="24024179"/>
                </a:cubicBezTo>
                <a:cubicBezTo>
                  <a:pt x="10538812" y="24019249"/>
                  <a:pt x="10537703" y="24008321"/>
                  <a:pt x="10537703" y="23991394"/>
                </a:cubicBezTo>
                <a:cubicBezTo>
                  <a:pt x="10537703" y="23976605"/>
                  <a:pt x="10538976" y="23965266"/>
                  <a:pt x="10541524" y="23957378"/>
                </a:cubicBezTo>
                <a:cubicBezTo>
                  <a:pt x="10544071" y="23949490"/>
                  <a:pt x="10553314" y="23939712"/>
                  <a:pt x="10569254" y="23928045"/>
                </a:cubicBezTo>
                <a:close/>
                <a:moveTo>
                  <a:pt x="8883330" y="23928045"/>
                </a:moveTo>
                <a:lnTo>
                  <a:pt x="8883330" y="23995338"/>
                </a:lnTo>
                <a:cubicBezTo>
                  <a:pt x="8883330" y="24011772"/>
                  <a:pt x="8882385" y="24021919"/>
                  <a:pt x="8880495" y="24025781"/>
                </a:cubicBezTo>
                <a:cubicBezTo>
                  <a:pt x="8878605" y="24029642"/>
                  <a:pt x="8874538" y="24031573"/>
                  <a:pt x="8868293" y="24031573"/>
                </a:cubicBezTo>
                <a:cubicBezTo>
                  <a:pt x="8861720" y="24031573"/>
                  <a:pt x="8857324" y="24029108"/>
                  <a:pt x="8855106" y="24024179"/>
                </a:cubicBezTo>
                <a:cubicBezTo>
                  <a:pt x="8852887" y="24019249"/>
                  <a:pt x="8851778" y="24008321"/>
                  <a:pt x="8851778" y="23991394"/>
                </a:cubicBezTo>
                <a:cubicBezTo>
                  <a:pt x="8851778" y="23976605"/>
                  <a:pt x="8853052" y="23965266"/>
                  <a:pt x="8855599" y="23957378"/>
                </a:cubicBezTo>
                <a:cubicBezTo>
                  <a:pt x="8858146" y="23949490"/>
                  <a:pt x="8867389" y="23939712"/>
                  <a:pt x="8883330" y="23928045"/>
                </a:cubicBezTo>
                <a:close/>
                <a:moveTo>
                  <a:pt x="11065452" y="23808494"/>
                </a:moveTo>
                <a:cubicBezTo>
                  <a:pt x="11071040" y="23808494"/>
                  <a:pt x="11074737" y="23810959"/>
                  <a:pt x="11076544" y="23815889"/>
                </a:cubicBezTo>
                <a:cubicBezTo>
                  <a:pt x="11078352" y="23820819"/>
                  <a:pt x="11079256" y="23831747"/>
                  <a:pt x="11079256" y="23848673"/>
                </a:cubicBezTo>
                <a:lnTo>
                  <a:pt x="11079256" y="23872583"/>
                </a:lnTo>
                <a:lnTo>
                  <a:pt x="11050169" y="23872583"/>
                </a:lnTo>
                <a:lnTo>
                  <a:pt x="11050169" y="23848673"/>
                </a:lnTo>
                <a:cubicBezTo>
                  <a:pt x="11050169" y="23830268"/>
                  <a:pt x="11050991" y="23818970"/>
                  <a:pt x="11052634" y="23814780"/>
                </a:cubicBezTo>
                <a:cubicBezTo>
                  <a:pt x="11054278" y="23810589"/>
                  <a:pt x="11058550" y="23808494"/>
                  <a:pt x="11065452" y="23808494"/>
                </a:cubicBezTo>
                <a:close/>
                <a:moveTo>
                  <a:pt x="10154257" y="23808494"/>
                </a:moveTo>
                <a:cubicBezTo>
                  <a:pt x="10160994" y="23808494"/>
                  <a:pt x="10165102" y="23810630"/>
                  <a:pt x="10166582" y="23814903"/>
                </a:cubicBezTo>
                <a:cubicBezTo>
                  <a:pt x="10168060" y="23819176"/>
                  <a:pt x="10168800" y="23831418"/>
                  <a:pt x="10168800" y="23851631"/>
                </a:cubicBezTo>
                <a:lnTo>
                  <a:pt x="10168800" y="23991887"/>
                </a:lnTo>
                <a:cubicBezTo>
                  <a:pt x="10168800" y="24009307"/>
                  <a:pt x="10168020" y="24020276"/>
                  <a:pt x="10166458" y="24024795"/>
                </a:cubicBezTo>
                <a:cubicBezTo>
                  <a:pt x="10164897" y="24029314"/>
                  <a:pt x="10160912" y="24031573"/>
                  <a:pt x="10154503" y="24031573"/>
                </a:cubicBezTo>
                <a:cubicBezTo>
                  <a:pt x="10147930" y="24031573"/>
                  <a:pt x="10143657" y="24029108"/>
                  <a:pt x="10141686" y="24024179"/>
                </a:cubicBezTo>
                <a:cubicBezTo>
                  <a:pt x="10139714" y="24019249"/>
                  <a:pt x="10138728" y="24006923"/>
                  <a:pt x="10138728" y="23987204"/>
                </a:cubicBezTo>
                <a:lnTo>
                  <a:pt x="10138728" y="23851631"/>
                </a:lnTo>
                <a:cubicBezTo>
                  <a:pt x="10138728" y="23832732"/>
                  <a:pt x="10139672" y="23820819"/>
                  <a:pt x="10141562" y="23815889"/>
                </a:cubicBezTo>
                <a:cubicBezTo>
                  <a:pt x="10143452" y="23810959"/>
                  <a:pt x="10147684" y="23808494"/>
                  <a:pt x="10154257" y="23808494"/>
                </a:cubicBezTo>
                <a:close/>
                <a:moveTo>
                  <a:pt x="9312852" y="23808494"/>
                </a:moveTo>
                <a:cubicBezTo>
                  <a:pt x="9318440" y="23808494"/>
                  <a:pt x="9322137" y="23810959"/>
                  <a:pt x="9323944" y="23815889"/>
                </a:cubicBezTo>
                <a:cubicBezTo>
                  <a:pt x="9325752" y="23820819"/>
                  <a:pt x="9326656" y="23831747"/>
                  <a:pt x="9326656" y="23848673"/>
                </a:cubicBezTo>
                <a:lnTo>
                  <a:pt x="9326656" y="23872583"/>
                </a:lnTo>
                <a:lnTo>
                  <a:pt x="9297570" y="23872583"/>
                </a:lnTo>
                <a:lnTo>
                  <a:pt x="9297570" y="23848673"/>
                </a:lnTo>
                <a:cubicBezTo>
                  <a:pt x="9297570" y="23830268"/>
                  <a:pt x="9298391" y="23818970"/>
                  <a:pt x="9300034" y="23814780"/>
                </a:cubicBezTo>
                <a:cubicBezTo>
                  <a:pt x="9301678" y="23810589"/>
                  <a:pt x="9305950" y="23808494"/>
                  <a:pt x="9312852" y="23808494"/>
                </a:cubicBezTo>
                <a:close/>
                <a:moveTo>
                  <a:pt x="8112703" y="23808494"/>
                </a:moveTo>
                <a:cubicBezTo>
                  <a:pt x="8118290" y="23808494"/>
                  <a:pt x="8121987" y="23810959"/>
                  <a:pt x="8123795" y="23815889"/>
                </a:cubicBezTo>
                <a:cubicBezTo>
                  <a:pt x="8125603" y="23820819"/>
                  <a:pt x="8126506" y="23831747"/>
                  <a:pt x="8126506" y="23848673"/>
                </a:cubicBezTo>
                <a:lnTo>
                  <a:pt x="8126506" y="23872583"/>
                </a:lnTo>
                <a:lnTo>
                  <a:pt x="8097420" y="23872583"/>
                </a:lnTo>
                <a:lnTo>
                  <a:pt x="8097420" y="23848673"/>
                </a:lnTo>
                <a:cubicBezTo>
                  <a:pt x="8097420" y="23830268"/>
                  <a:pt x="8098242" y="23818970"/>
                  <a:pt x="8099885" y="23814780"/>
                </a:cubicBezTo>
                <a:cubicBezTo>
                  <a:pt x="8101528" y="23810589"/>
                  <a:pt x="8105801" y="23808494"/>
                  <a:pt x="8112703" y="23808494"/>
                </a:cubicBezTo>
                <a:close/>
                <a:moveTo>
                  <a:pt x="7856020" y="23808494"/>
                </a:moveTo>
                <a:cubicBezTo>
                  <a:pt x="7861937" y="23808494"/>
                  <a:pt x="7865757" y="23810548"/>
                  <a:pt x="7867483" y="23814657"/>
                </a:cubicBezTo>
                <a:cubicBezTo>
                  <a:pt x="7869208" y="23818765"/>
                  <a:pt x="7870071" y="23828296"/>
                  <a:pt x="7870071" y="23843250"/>
                </a:cubicBezTo>
                <a:lnTo>
                  <a:pt x="7870071" y="23944560"/>
                </a:lnTo>
                <a:cubicBezTo>
                  <a:pt x="7870071" y="23963129"/>
                  <a:pt x="7869085" y="23975044"/>
                  <a:pt x="7867113" y="23980302"/>
                </a:cubicBezTo>
                <a:cubicBezTo>
                  <a:pt x="7865141" y="23985561"/>
                  <a:pt x="7860868" y="23988190"/>
                  <a:pt x="7854295" y="23988190"/>
                </a:cubicBezTo>
                <a:cubicBezTo>
                  <a:pt x="7848543" y="23988190"/>
                  <a:pt x="7844764" y="23986013"/>
                  <a:pt x="7842956" y="23981658"/>
                </a:cubicBezTo>
                <a:cubicBezTo>
                  <a:pt x="7841149" y="23977303"/>
                  <a:pt x="7840245" y="23967813"/>
                  <a:pt x="7840245" y="23953188"/>
                </a:cubicBezTo>
                <a:lnTo>
                  <a:pt x="7840245" y="23843250"/>
                </a:lnTo>
                <a:cubicBezTo>
                  <a:pt x="7840245" y="23829446"/>
                  <a:pt x="7841436" y="23820202"/>
                  <a:pt x="7843819" y="23815519"/>
                </a:cubicBezTo>
                <a:cubicBezTo>
                  <a:pt x="7846202" y="23810836"/>
                  <a:pt x="7850269" y="23808494"/>
                  <a:pt x="7856020" y="23808494"/>
                </a:cubicBezTo>
                <a:close/>
                <a:moveTo>
                  <a:pt x="7588581" y="23808494"/>
                </a:moveTo>
                <a:cubicBezTo>
                  <a:pt x="7594661" y="23808494"/>
                  <a:pt x="7598729" y="23810548"/>
                  <a:pt x="7600783" y="23814657"/>
                </a:cubicBezTo>
                <a:cubicBezTo>
                  <a:pt x="7602837" y="23818765"/>
                  <a:pt x="7603864" y="23826817"/>
                  <a:pt x="7603864" y="23838813"/>
                </a:cubicBezTo>
                <a:lnTo>
                  <a:pt x="7603864" y="23990162"/>
                </a:lnTo>
                <a:cubicBezTo>
                  <a:pt x="7603864" y="24008403"/>
                  <a:pt x="7602796" y="24019865"/>
                  <a:pt x="7600659" y="24024548"/>
                </a:cubicBezTo>
                <a:cubicBezTo>
                  <a:pt x="7598523" y="24029232"/>
                  <a:pt x="7594250" y="24031573"/>
                  <a:pt x="7587842" y="24031573"/>
                </a:cubicBezTo>
                <a:cubicBezTo>
                  <a:pt x="7582254" y="24031573"/>
                  <a:pt x="7578475" y="24029478"/>
                  <a:pt x="7576503" y="24025288"/>
                </a:cubicBezTo>
                <a:cubicBezTo>
                  <a:pt x="7574531" y="24021097"/>
                  <a:pt x="7573545" y="24012347"/>
                  <a:pt x="7573545" y="23999036"/>
                </a:cubicBezTo>
                <a:lnTo>
                  <a:pt x="7573545" y="23838813"/>
                </a:lnTo>
                <a:cubicBezTo>
                  <a:pt x="7573545" y="23825995"/>
                  <a:pt x="7574572" y="23817738"/>
                  <a:pt x="7576626" y="23814040"/>
                </a:cubicBezTo>
                <a:cubicBezTo>
                  <a:pt x="7578680" y="23810343"/>
                  <a:pt x="7582665" y="23808494"/>
                  <a:pt x="7588581" y="23808494"/>
                </a:cubicBezTo>
                <a:close/>
                <a:moveTo>
                  <a:pt x="6769677" y="23808494"/>
                </a:moveTo>
                <a:cubicBezTo>
                  <a:pt x="6775265" y="23808494"/>
                  <a:pt x="6778962" y="23810959"/>
                  <a:pt x="6780770" y="23815889"/>
                </a:cubicBezTo>
                <a:cubicBezTo>
                  <a:pt x="6782578" y="23820819"/>
                  <a:pt x="6783481" y="23831747"/>
                  <a:pt x="6783481" y="23848673"/>
                </a:cubicBezTo>
                <a:lnTo>
                  <a:pt x="6783481" y="23872583"/>
                </a:lnTo>
                <a:lnTo>
                  <a:pt x="6754395" y="23872583"/>
                </a:lnTo>
                <a:lnTo>
                  <a:pt x="6754395" y="23848673"/>
                </a:lnTo>
                <a:cubicBezTo>
                  <a:pt x="6754395" y="23830268"/>
                  <a:pt x="6755216" y="23818970"/>
                  <a:pt x="6756860" y="23814780"/>
                </a:cubicBezTo>
                <a:cubicBezTo>
                  <a:pt x="6758503" y="23810589"/>
                  <a:pt x="6762776" y="23808494"/>
                  <a:pt x="6769677" y="23808494"/>
                </a:cubicBezTo>
                <a:close/>
                <a:moveTo>
                  <a:pt x="9543843" y="23756483"/>
                </a:moveTo>
                <a:lnTo>
                  <a:pt x="9543843" y="24083584"/>
                </a:lnTo>
                <a:lnTo>
                  <a:pt x="9646386" y="24083584"/>
                </a:lnTo>
                <a:lnTo>
                  <a:pt x="9646386" y="23756483"/>
                </a:lnTo>
                <a:close/>
                <a:moveTo>
                  <a:pt x="7334043" y="23756483"/>
                </a:moveTo>
                <a:lnTo>
                  <a:pt x="7334043" y="24083584"/>
                </a:lnTo>
                <a:lnTo>
                  <a:pt x="7436586" y="24083584"/>
                </a:lnTo>
                <a:lnTo>
                  <a:pt x="7436586" y="23756483"/>
                </a:lnTo>
                <a:close/>
                <a:moveTo>
                  <a:pt x="6990966" y="23756483"/>
                </a:moveTo>
                <a:lnTo>
                  <a:pt x="7033179" y="24083584"/>
                </a:lnTo>
                <a:lnTo>
                  <a:pt x="7141514" y="24083584"/>
                </a:lnTo>
                <a:lnTo>
                  <a:pt x="7152449" y="24012597"/>
                </a:lnTo>
                <a:cubicBezTo>
                  <a:pt x="7157209" y="23983346"/>
                  <a:pt x="7160939" y="23954341"/>
                  <a:pt x="7163637" y="23925580"/>
                </a:cubicBezTo>
                <a:cubicBezTo>
                  <a:pt x="7171517" y="23990953"/>
                  <a:pt x="7178399" y="24043621"/>
                  <a:pt x="7184281" y="24083584"/>
                </a:cubicBezTo>
                <a:lnTo>
                  <a:pt x="7292370" y="24083584"/>
                </a:lnTo>
                <a:lnTo>
                  <a:pt x="7332118" y="23756483"/>
                </a:lnTo>
                <a:lnTo>
                  <a:pt x="7246371" y="23756483"/>
                </a:lnTo>
                <a:cubicBezTo>
                  <a:pt x="7234339" y="23826670"/>
                  <a:pt x="7226727" y="23889116"/>
                  <a:pt x="7223536" y="23943821"/>
                </a:cubicBezTo>
                <a:lnTo>
                  <a:pt x="7203385" y="23756483"/>
                </a:lnTo>
                <a:lnTo>
                  <a:pt x="7120932" y="23756483"/>
                </a:lnTo>
                <a:cubicBezTo>
                  <a:pt x="7107115" y="23869401"/>
                  <a:pt x="7099658" y="23931847"/>
                  <a:pt x="7098562" y="23943821"/>
                </a:cubicBezTo>
                <a:cubicBezTo>
                  <a:pt x="7084712" y="23827469"/>
                  <a:pt x="7077457" y="23765024"/>
                  <a:pt x="7076797" y="23756483"/>
                </a:cubicBezTo>
                <a:close/>
                <a:moveTo>
                  <a:pt x="11060768" y="23750567"/>
                </a:moveTo>
                <a:cubicBezTo>
                  <a:pt x="11037927" y="23750567"/>
                  <a:pt x="11017714" y="23754963"/>
                  <a:pt x="11000130" y="23763755"/>
                </a:cubicBezTo>
                <a:cubicBezTo>
                  <a:pt x="10982547" y="23772546"/>
                  <a:pt x="10969894" y="23785200"/>
                  <a:pt x="10962170" y="23801715"/>
                </a:cubicBezTo>
                <a:cubicBezTo>
                  <a:pt x="10954446" y="23818231"/>
                  <a:pt x="10950585" y="23840785"/>
                  <a:pt x="10950585" y="23869379"/>
                </a:cubicBezTo>
                <a:lnTo>
                  <a:pt x="10950585" y="23964773"/>
                </a:lnTo>
                <a:cubicBezTo>
                  <a:pt x="10950585" y="23989094"/>
                  <a:pt x="10952310" y="24007622"/>
                  <a:pt x="10955762" y="24020358"/>
                </a:cubicBezTo>
                <a:cubicBezTo>
                  <a:pt x="10959212" y="24033094"/>
                  <a:pt x="10965416" y="24044761"/>
                  <a:pt x="10974372" y="24055360"/>
                </a:cubicBezTo>
                <a:cubicBezTo>
                  <a:pt x="10983328" y="24065959"/>
                  <a:pt x="10995858" y="24074299"/>
                  <a:pt x="11011962" y="24080380"/>
                </a:cubicBezTo>
                <a:cubicBezTo>
                  <a:pt x="11028067" y="24086460"/>
                  <a:pt x="11046636" y="24089500"/>
                  <a:pt x="11067670" y="24089500"/>
                </a:cubicBezTo>
                <a:cubicBezTo>
                  <a:pt x="11089362" y="24089500"/>
                  <a:pt x="11107397" y="24086419"/>
                  <a:pt x="11121776" y="24080257"/>
                </a:cubicBezTo>
                <a:cubicBezTo>
                  <a:pt x="11136155" y="24074094"/>
                  <a:pt x="11148028" y="24064850"/>
                  <a:pt x="11157395" y="24052526"/>
                </a:cubicBezTo>
                <a:cubicBezTo>
                  <a:pt x="11166762" y="24040201"/>
                  <a:pt x="11172718" y="24028616"/>
                  <a:pt x="11175266" y="24017770"/>
                </a:cubicBezTo>
                <a:cubicBezTo>
                  <a:pt x="11177813" y="24006923"/>
                  <a:pt x="11179087" y="23991394"/>
                  <a:pt x="11179087" y="23971181"/>
                </a:cubicBezTo>
                <a:lnTo>
                  <a:pt x="11179087" y="23947025"/>
                </a:lnTo>
                <a:lnTo>
                  <a:pt x="11084678" y="23947025"/>
                </a:lnTo>
                <a:lnTo>
                  <a:pt x="11084678" y="23990162"/>
                </a:lnTo>
                <a:cubicBezTo>
                  <a:pt x="11084678" y="24006431"/>
                  <a:pt x="11083406" y="24017400"/>
                  <a:pt x="11080858" y="24023069"/>
                </a:cubicBezTo>
                <a:cubicBezTo>
                  <a:pt x="11078311" y="24028739"/>
                  <a:pt x="11073258" y="24031573"/>
                  <a:pt x="11065698" y="24031573"/>
                </a:cubicBezTo>
                <a:cubicBezTo>
                  <a:pt x="11059618" y="24031573"/>
                  <a:pt x="11055510" y="24029437"/>
                  <a:pt x="11053374" y="24025165"/>
                </a:cubicBezTo>
                <a:cubicBezTo>
                  <a:pt x="11051238" y="24020892"/>
                  <a:pt x="11050169" y="24011361"/>
                  <a:pt x="11050169" y="23996571"/>
                </a:cubicBezTo>
                <a:lnTo>
                  <a:pt x="11050169" y="23925826"/>
                </a:lnTo>
                <a:lnTo>
                  <a:pt x="11179087" y="23925826"/>
                </a:lnTo>
                <a:lnTo>
                  <a:pt x="11179087" y="23882443"/>
                </a:lnTo>
                <a:cubicBezTo>
                  <a:pt x="11179087" y="23850727"/>
                  <a:pt x="11175430" y="23826119"/>
                  <a:pt x="11168118" y="23808617"/>
                </a:cubicBezTo>
                <a:cubicBezTo>
                  <a:pt x="11160805" y="23791116"/>
                  <a:pt x="11148069" y="23777065"/>
                  <a:pt x="11129911" y="23766467"/>
                </a:cubicBezTo>
                <a:cubicBezTo>
                  <a:pt x="11111752" y="23755867"/>
                  <a:pt x="11088705" y="23750567"/>
                  <a:pt x="11060768" y="23750567"/>
                </a:cubicBezTo>
                <a:close/>
                <a:moveTo>
                  <a:pt x="10813612" y="23750567"/>
                </a:moveTo>
                <a:cubicBezTo>
                  <a:pt x="10787483" y="23750567"/>
                  <a:pt x="10765298" y="23756113"/>
                  <a:pt x="10747058" y="23767206"/>
                </a:cubicBezTo>
                <a:cubicBezTo>
                  <a:pt x="10728816" y="23778298"/>
                  <a:pt x="10716903" y="23790911"/>
                  <a:pt x="10711316" y="23805043"/>
                </a:cubicBezTo>
                <a:cubicBezTo>
                  <a:pt x="10705728" y="23819176"/>
                  <a:pt x="10702934" y="23840128"/>
                  <a:pt x="10702934" y="23867899"/>
                </a:cubicBezTo>
                <a:lnTo>
                  <a:pt x="10702934" y="23960829"/>
                </a:lnTo>
                <a:cubicBezTo>
                  <a:pt x="10702934" y="23992709"/>
                  <a:pt x="10706345" y="24017318"/>
                  <a:pt x="10713164" y="24034654"/>
                </a:cubicBezTo>
                <a:cubicBezTo>
                  <a:pt x="10719984" y="24051992"/>
                  <a:pt x="10731610" y="24065467"/>
                  <a:pt x="10748044" y="24075080"/>
                </a:cubicBezTo>
                <a:cubicBezTo>
                  <a:pt x="10764477" y="24084693"/>
                  <a:pt x="10786744" y="24089500"/>
                  <a:pt x="10814844" y="24089500"/>
                </a:cubicBezTo>
                <a:cubicBezTo>
                  <a:pt x="10836865" y="24089500"/>
                  <a:pt x="10855352" y="24086008"/>
                  <a:pt x="10870306" y="24079024"/>
                </a:cubicBezTo>
                <a:cubicBezTo>
                  <a:pt x="10885260" y="24072040"/>
                  <a:pt x="10897380" y="24061687"/>
                  <a:pt x="10906664" y="24047966"/>
                </a:cubicBezTo>
                <a:cubicBezTo>
                  <a:pt x="10915949" y="24034244"/>
                  <a:pt x="10921454" y="24020851"/>
                  <a:pt x="10923180" y="24007787"/>
                </a:cubicBezTo>
                <a:cubicBezTo>
                  <a:pt x="10924904" y="23994722"/>
                  <a:pt x="10925850" y="23975125"/>
                  <a:pt x="10926014" y="23948997"/>
                </a:cubicBezTo>
                <a:lnTo>
                  <a:pt x="10837275" y="23948997"/>
                </a:lnTo>
                <a:lnTo>
                  <a:pt x="10837275" y="23987944"/>
                </a:lnTo>
                <a:cubicBezTo>
                  <a:pt x="10837275" y="24004870"/>
                  <a:pt x="10836084" y="24016373"/>
                  <a:pt x="10833701" y="24022453"/>
                </a:cubicBezTo>
                <a:cubicBezTo>
                  <a:pt x="10831318" y="24028533"/>
                  <a:pt x="10826758" y="24031573"/>
                  <a:pt x="10820020" y="24031573"/>
                </a:cubicBezTo>
                <a:cubicBezTo>
                  <a:pt x="10814270" y="24031573"/>
                  <a:pt x="10809914" y="24028657"/>
                  <a:pt x="10806956" y="24022822"/>
                </a:cubicBezTo>
                <a:cubicBezTo>
                  <a:pt x="10803998" y="24016989"/>
                  <a:pt x="10802519" y="24008239"/>
                  <a:pt x="10802519" y="23996571"/>
                </a:cubicBezTo>
                <a:lnTo>
                  <a:pt x="10802519" y="23842264"/>
                </a:lnTo>
                <a:cubicBezTo>
                  <a:pt x="10802519" y="23827967"/>
                  <a:pt x="10803505" y="23818765"/>
                  <a:pt x="10805477" y="23814657"/>
                </a:cubicBezTo>
                <a:cubicBezTo>
                  <a:pt x="10807449" y="23810548"/>
                  <a:pt x="10811312" y="23808494"/>
                  <a:pt x="10817062" y="23808494"/>
                </a:cubicBezTo>
                <a:cubicBezTo>
                  <a:pt x="10822814" y="23808494"/>
                  <a:pt x="10826758" y="23810836"/>
                  <a:pt x="10828894" y="23815519"/>
                </a:cubicBezTo>
                <a:cubicBezTo>
                  <a:pt x="10831031" y="23820202"/>
                  <a:pt x="10832099" y="23829118"/>
                  <a:pt x="10832099" y="23842264"/>
                </a:cubicBezTo>
                <a:lnTo>
                  <a:pt x="10832099" y="23879978"/>
                </a:lnTo>
                <a:lnTo>
                  <a:pt x="10926014" y="23879978"/>
                </a:lnTo>
                <a:cubicBezTo>
                  <a:pt x="10926014" y="23849248"/>
                  <a:pt x="10922974" y="23825502"/>
                  <a:pt x="10916894" y="23808740"/>
                </a:cubicBezTo>
                <a:cubicBezTo>
                  <a:pt x="10910814" y="23791979"/>
                  <a:pt x="10898571" y="23778093"/>
                  <a:pt x="10880166" y="23767083"/>
                </a:cubicBezTo>
                <a:cubicBezTo>
                  <a:pt x="10861761" y="23756072"/>
                  <a:pt x="10839576" y="23750567"/>
                  <a:pt x="10813612" y="23750567"/>
                </a:cubicBezTo>
                <a:close/>
                <a:moveTo>
                  <a:pt x="10556684" y="23750567"/>
                </a:moveTo>
                <a:cubicBezTo>
                  <a:pt x="10528582" y="23750567"/>
                  <a:pt x="10505741" y="23755826"/>
                  <a:pt x="10488158" y="23766343"/>
                </a:cubicBezTo>
                <a:cubicBezTo>
                  <a:pt x="10470574" y="23776860"/>
                  <a:pt x="10458865" y="23788979"/>
                  <a:pt x="10453032" y="23802702"/>
                </a:cubicBezTo>
                <a:cubicBezTo>
                  <a:pt x="10447198" y="23816423"/>
                  <a:pt x="10444281" y="23835937"/>
                  <a:pt x="10444281" y="23861244"/>
                </a:cubicBezTo>
                <a:lnTo>
                  <a:pt x="10444281" y="23883182"/>
                </a:lnTo>
                <a:lnTo>
                  <a:pt x="10537703" y="23883182"/>
                </a:lnTo>
                <a:lnTo>
                  <a:pt x="10537703" y="23848919"/>
                </a:lnTo>
                <a:cubicBezTo>
                  <a:pt x="10537703" y="23830679"/>
                  <a:pt x="10538525" y="23819381"/>
                  <a:pt x="10540168" y="23815026"/>
                </a:cubicBezTo>
                <a:cubicBezTo>
                  <a:pt x="10541812" y="23810672"/>
                  <a:pt x="10546002" y="23808494"/>
                  <a:pt x="10552740" y="23808494"/>
                </a:cubicBezTo>
                <a:cubicBezTo>
                  <a:pt x="10558656" y="23808494"/>
                  <a:pt x="10562886" y="23811082"/>
                  <a:pt x="10565434" y="23816258"/>
                </a:cubicBezTo>
                <a:cubicBezTo>
                  <a:pt x="10567981" y="23821435"/>
                  <a:pt x="10569254" y="23832568"/>
                  <a:pt x="10569254" y="23849659"/>
                </a:cubicBezTo>
                <a:cubicBezTo>
                  <a:pt x="10569254" y="23863298"/>
                  <a:pt x="10568104" y="23872337"/>
                  <a:pt x="10565804" y="23876774"/>
                </a:cubicBezTo>
                <a:cubicBezTo>
                  <a:pt x="10563503" y="23881210"/>
                  <a:pt x="10546002" y="23889838"/>
                  <a:pt x="10513300" y="23902656"/>
                </a:cubicBezTo>
                <a:cubicBezTo>
                  <a:pt x="10482734" y="23914488"/>
                  <a:pt x="10463590" y="23924840"/>
                  <a:pt x="10455866" y="23933714"/>
                </a:cubicBezTo>
                <a:cubicBezTo>
                  <a:pt x="10448142" y="23942588"/>
                  <a:pt x="10444281" y="23959267"/>
                  <a:pt x="10444281" y="23983753"/>
                </a:cubicBezTo>
                <a:lnTo>
                  <a:pt x="10444281" y="24010621"/>
                </a:lnTo>
                <a:cubicBezTo>
                  <a:pt x="10444281" y="24043652"/>
                  <a:pt x="10451552" y="24065056"/>
                  <a:pt x="10466096" y="24074834"/>
                </a:cubicBezTo>
                <a:cubicBezTo>
                  <a:pt x="10480639" y="24084611"/>
                  <a:pt x="10496620" y="24089500"/>
                  <a:pt x="10514040" y="24089500"/>
                </a:cubicBezTo>
                <a:cubicBezTo>
                  <a:pt x="10527350" y="24089500"/>
                  <a:pt x="10538812" y="24086578"/>
                  <a:pt x="10548426" y="24080734"/>
                </a:cubicBezTo>
                <a:cubicBezTo>
                  <a:pt x="10558039" y="24074890"/>
                  <a:pt x="10565886" y="24066124"/>
                  <a:pt x="10571966" y="24054436"/>
                </a:cubicBezTo>
                <a:lnTo>
                  <a:pt x="10571966" y="24083584"/>
                </a:lnTo>
                <a:lnTo>
                  <a:pt x="10668840" y="24083584"/>
                </a:lnTo>
                <a:lnTo>
                  <a:pt x="10668840" y="23919417"/>
                </a:lnTo>
                <a:cubicBezTo>
                  <a:pt x="10668840" y="23865353"/>
                  <a:pt x="10667114" y="23829652"/>
                  <a:pt x="10663663" y="23812314"/>
                </a:cubicBezTo>
                <a:cubicBezTo>
                  <a:pt x="10660212" y="23794978"/>
                  <a:pt x="10649942" y="23780352"/>
                  <a:pt x="10632851" y="23768438"/>
                </a:cubicBezTo>
                <a:cubicBezTo>
                  <a:pt x="10615760" y="23756524"/>
                  <a:pt x="10590371" y="23750567"/>
                  <a:pt x="10556684" y="23750567"/>
                </a:cubicBezTo>
                <a:close/>
                <a:moveTo>
                  <a:pt x="10203063" y="23750567"/>
                </a:moveTo>
                <a:cubicBezTo>
                  <a:pt x="10190410" y="23750567"/>
                  <a:pt x="10178742" y="23753448"/>
                  <a:pt x="10168060" y="23759210"/>
                </a:cubicBezTo>
                <a:cubicBezTo>
                  <a:pt x="10157379" y="23764972"/>
                  <a:pt x="10147601" y="23773697"/>
                  <a:pt x="10138728" y="23785385"/>
                </a:cubicBezTo>
                <a:lnTo>
                  <a:pt x="10140453" y="23756483"/>
                </a:lnTo>
                <a:lnTo>
                  <a:pt x="10039143" y="23756483"/>
                </a:lnTo>
                <a:lnTo>
                  <a:pt x="10039143" y="24130172"/>
                </a:lnTo>
                <a:lnTo>
                  <a:pt x="10138728" y="24130172"/>
                </a:lnTo>
                <a:lnTo>
                  <a:pt x="10138728" y="24055175"/>
                </a:lnTo>
                <a:cubicBezTo>
                  <a:pt x="10147437" y="24066534"/>
                  <a:pt x="10157050" y="24075095"/>
                  <a:pt x="10167568" y="24080857"/>
                </a:cubicBezTo>
                <a:cubicBezTo>
                  <a:pt x="10178084" y="24086619"/>
                  <a:pt x="10189506" y="24089500"/>
                  <a:pt x="10201830" y="24089500"/>
                </a:cubicBezTo>
                <a:cubicBezTo>
                  <a:pt x="10217278" y="24089500"/>
                  <a:pt x="10230465" y="24085761"/>
                  <a:pt x="10241393" y="24078285"/>
                </a:cubicBezTo>
                <a:cubicBezTo>
                  <a:pt x="10252321" y="24070807"/>
                  <a:pt x="10259552" y="24060783"/>
                  <a:pt x="10263085" y="24048212"/>
                </a:cubicBezTo>
                <a:cubicBezTo>
                  <a:pt x="10266618" y="24035641"/>
                  <a:pt x="10268385" y="24014483"/>
                  <a:pt x="10268385" y="23984739"/>
                </a:cubicBezTo>
                <a:lnTo>
                  <a:pt x="10268385" y="23846948"/>
                </a:lnTo>
                <a:cubicBezTo>
                  <a:pt x="10268385" y="23820983"/>
                  <a:pt x="10266988" y="23802578"/>
                  <a:pt x="10264194" y="23791732"/>
                </a:cubicBezTo>
                <a:cubicBezTo>
                  <a:pt x="10261400" y="23780886"/>
                  <a:pt x="10254375" y="23771314"/>
                  <a:pt x="10243119" y="23763016"/>
                </a:cubicBezTo>
                <a:cubicBezTo>
                  <a:pt x="10231862" y="23754717"/>
                  <a:pt x="10218510" y="23750567"/>
                  <a:pt x="10203063" y="23750567"/>
                </a:cubicBezTo>
                <a:close/>
                <a:moveTo>
                  <a:pt x="9848912" y="23750567"/>
                </a:moveTo>
                <a:cubicBezTo>
                  <a:pt x="9835273" y="23750567"/>
                  <a:pt x="9823236" y="23753572"/>
                  <a:pt x="9812801" y="23759580"/>
                </a:cubicBezTo>
                <a:cubicBezTo>
                  <a:pt x="9802366" y="23765588"/>
                  <a:pt x="9793533" y="23774601"/>
                  <a:pt x="9786302" y="23786618"/>
                </a:cubicBezTo>
                <a:lnTo>
                  <a:pt x="9788028" y="23756483"/>
                </a:lnTo>
                <a:lnTo>
                  <a:pt x="9686718" y="23756483"/>
                </a:lnTo>
                <a:lnTo>
                  <a:pt x="9686718" y="24083584"/>
                </a:lnTo>
                <a:lnTo>
                  <a:pt x="9786302" y="24083584"/>
                </a:lnTo>
                <a:lnTo>
                  <a:pt x="9786302" y="23862477"/>
                </a:lnTo>
                <a:cubicBezTo>
                  <a:pt x="9786302" y="23837827"/>
                  <a:pt x="9787206" y="23822668"/>
                  <a:pt x="9789014" y="23816998"/>
                </a:cubicBezTo>
                <a:cubicBezTo>
                  <a:pt x="9790822" y="23811329"/>
                  <a:pt x="9795258" y="23808494"/>
                  <a:pt x="9802325" y="23808494"/>
                </a:cubicBezTo>
                <a:cubicBezTo>
                  <a:pt x="9809062" y="23808494"/>
                  <a:pt x="9813170" y="23810959"/>
                  <a:pt x="9814650" y="23815889"/>
                </a:cubicBezTo>
                <a:cubicBezTo>
                  <a:pt x="9816128" y="23820819"/>
                  <a:pt x="9816868" y="23834541"/>
                  <a:pt x="9816868" y="23857054"/>
                </a:cubicBezTo>
                <a:lnTo>
                  <a:pt x="9816868" y="24083584"/>
                </a:lnTo>
                <a:lnTo>
                  <a:pt x="9916453" y="24083584"/>
                </a:lnTo>
                <a:lnTo>
                  <a:pt x="9916453" y="23854343"/>
                </a:lnTo>
                <a:cubicBezTo>
                  <a:pt x="9916453" y="23825749"/>
                  <a:pt x="9914892" y="23805331"/>
                  <a:pt x="9911769" y="23793088"/>
                </a:cubicBezTo>
                <a:cubicBezTo>
                  <a:pt x="9908647" y="23780845"/>
                  <a:pt x="9901663" y="23770698"/>
                  <a:pt x="9890817" y="23762646"/>
                </a:cubicBezTo>
                <a:cubicBezTo>
                  <a:pt x="9879971" y="23754593"/>
                  <a:pt x="9866003" y="23750567"/>
                  <a:pt x="9848912" y="23750567"/>
                </a:cubicBezTo>
                <a:close/>
                <a:moveTo>
                  <a:pt x="9308169" y="23750567"/>
                </a:moveTo>
                <a:cubicBezTo>
                  <a:pt x="9285327" y="23750567"/>
                  <a:pt x="9265114" y="23754963"/>
                  <a:pt x="9247531" y="23763755"/>
                </a:cubicBezTo>
                <a:cubicBezTo>
                  <a:pt x="9229947" y="23772546"/>
                  <a:pt x="9217294" y="23785200"/>
                  <a:pt x="9209570" y="23801715"/>
                </a:cubicBezTo>
                <a:cubicBezTo>
                  <a:pt x="9201846" y="23818231"/>
                  <a:pt x="9197985" y="23840785"/>
                  <a:pt x="9197985" y="23869379"/>
                </a:cubicBezTo>
                <a:lnTo>
                  <a:pt x="9197985" y="23964773"/>
                </a:lnTo>
                <a:cubicBezTo>
                  <a:pt x="9197985" y="23989094"/>
                  <a:pt x="9199710" y="24007622"/>
                  <a:pt x="9203161" y="24020358"/>
                </a:cubicBezTo>
                <a:cubicBezTo>
                  <a:pt x="9206612" y="24033094"/>
                  <a:pt x="9212816" y="24044761"/>
                  <a:pt x="9221772" y="24055360"/>
                </a:cubicBezTo>
                <a:cubicBezTo>
                  <a:pt x="9230728" y="24065959"/>
                  <a:pt x="9243258" y="24074299"/>
                  <a:pt x="9259362" y="24080380"/>
                </a:cubicBezTo>
                <a:cubicBezTo>
                  <a:pt x="9275467" y="24086460"/>
                  <a:pt x="9294036" y="24089500"/>
                  <a:pt x="9315071" y="24089500"/>
                </a:cubicBezTo>
                <a:cubicBezTo>
                  <a:pt x="9336762" y="24089500"/>
                  <a:pt x="9354798" y="24086419"/>
                  <a:pt x="9369177" y="24080257"/>
                </a:cubicBezTo>
                <a:cubicBezTo>
                  <a:pt x="9383556" y="24074094"/>
                  <a:pt x="9395428" y="24064850"/>
                  <a:pt x="9404796" y="24052526"/>
                </a:cubicBezTo>
                <a:cubicBezTo>
                  <a:pt x="9414162" y="24040201"/>
                  <a:pt x="9420119" y="24028616"/>
                  <a:pt x="9422666" y="24017770"/>
                </a:cubicBezTo>
                <a:cubicBezTo>
                  <a:pt x="9425214" y="24006923"/>
                  <a:pt x="9426487" y="23991394"/>
                  <a:pt x="9426487" y="23971181"/>
                </a:cubicBezTo>
                <a:lnTo>
                  <a:pt x="9426487" y="23947025"/>
                </a:lnTo>
                <a:lnTo>
                  <a:pt x="9332079" y="23947025"/>
                </a:lnTo>
                <a:lnTo>
                  <a:pt x="9332079" y="23990162"/>
                </a:lnTo>
                <a:cubicBezTo>
                  <a:pt x="9332079" y="24006431"/>
                  <a:pt x="9330806" y="24017400"/>
                  <a:pt x="9328258" y="24023069"/>
                </a:cubicBezTo>
                <a:cubicBezTo>
                  <a:pt x="9325711" y="24028739"/>
                  <a:pt x="9320658" y="24031573"/>
                  <a:pt x="9313099" y="24031573"/>
                </a:cubicBezTo>
                <a:cubicBezTo>
                  <a:pt x="9307018" y="24031573"/>
                  <a:pt x="9302910" y="24029437"/>
                  <a:pt x="9300774" y="24025165"/>
                </a:cubicBezTo>
                <a:cubicBezTo>
                  <a:pt x="9298638" y="24020892"/>
                  <a:pt x="9297570" y="24011361"/>
                  <a:pt x="9297570" y="23996571"/>
                </a:cubicBezTo>
                <a:lnTo>
                  <a:pt x="9297570" y="23925826"/>
                </a:lnTo>
                <a:lnTo>
                  <a:pt x="9426487" y="23925826"/>
                </a:lnTo>
                <a:lnTo>
                  <a:pt x="9426487" y="23882443"/>
                </a:lnTo>
                <a:cubicBezTo>
                  <a:pt x="9426487" y="23850727"/>
                  <a:pt x="9422831" y="23826119"/>
                  <a:pt x="9415518" y="23808617"/>
                </a:cubicBezTo>
                <a:cubicBezTo>
                  <a:pt x="9408206" y="23791116"/>
                  <a:pt x="9395470" y="23777065"/>
                  <a:pt x="9377311" y="23766467"/>
                </a:cubicBezTo>
                <a:cubicBezTo>
                  <a:pt x="9359153" y="23755867"/>
                  <a:pt x="9336105" y="23750567"/>
                  <a:pt x="9308169" y="23750567"/>
                </a:cubicBezTo>
                <a:close/>
                <a:moveTo>
                  <a:pt x="9178465" y="23750567"/>
                </a:moveTo>
                <a:cubicBezTo>
                  <a:pt x="9151022" y="23752380"/>
                  <a:pt x="9130070" y="23768690"/>
                  <a:pt x="9115608" y="23799497"/>
                </a:cubicBezTo>
                <a:lnTo>
                  <a:pt x="9119552" y="23756483"/>
                </a:lnTo>
                <a:lnTo>
                  <a:pt x="9019968" y="23756483"/>
                </a:lnTo>
                <a:lnTo>
                  <a:pt x="9019968" y="24083584"/>
                </a:lnTo>
                <a:lnTo>
                  <a:pt x="9119552" y="24083584"/>
                </a:lnTo>
                <a:lnTo>
                  <a:pt x="9119552" y="23954420"/>
                </a:lnTo>
                <a:cubicBezTo>
                  <a:pt x="9119552" y="23922704"/>
                  <a:pt x="9120538" y="23902450"/>
                  <a:pt x="9122510" y="23893659"/>
                </a:cubicBezTo>
                <a:cubicBezTo>
                  <a:pt x="9124482" y="23884866"/>
                  <a:pt x="9129741" y="23878006"/>
                  <a:pt x="9138286" y="23873076"/>
                </a:cubicBezTo>
                <a:cubicBezTo>
                  <a:pt x="9146831" y="23868146"/>
                  <a:pt x="9160224" y="23865681"/>
                  <a:pt x="9178465" y="23865681"/>
                </a:cubicBezTo>
                <a:close/>
                <a:moveTo>
                  <a:pt x="8870758" y="23750567"/>
                </a:moveTo>
                <a:cubicBezTo>
                  <a:pt x="8842658" y="23750567"/>
                  <a:pt x="8819816" y="23755826"/>
                  <a:pt x="8802232" y="23766343"/>
                </a:cubicBezTo>
                <a:cubicBezTo>
                  <a:pt x="8784649" y="23776860"/>
                  <a:pt x="8772940" y="23788979"/>
                  <a:pt x="8767106" y="23802702"/>
                </a:cubicBezTo>
                <a:cubicBezTo>
                  <a:pt x="8761272" y="23816423"/>
                  <a:pt x="8758356" y="23835937"/>
                  <a:pt x="8758356" y="23861244"/>
                </a:cubicBezTo>
                <a:lnTo>
                  <a:pt x="8758356" y="23883182"/>
                </a:lnTo>
                <a:lnTo>
                  <a:pt x="8851778" y="23883182"/>
                </a:lnTo>
                <a:lnTo>
                  <a:pt x="8851778" y="23848919"/>
                </a:lnTo>
                <a:cubicBezTo>
                  <a:pt x="8851778" y="23830679"/>
                  <a:pt x="8852600" y="23819381"/>
                  <a:pt x="8854243" y="23815026"/>
                </a:cubicBezTo>
                <a:cubicBezTo>
                  <a:pt x="8855886" y="23810672"/>
                  <a:pt x="8860077" y="23808494"/>
                  <a:pt x="8866814" y="23808494"/>
                </a:cubicBezTo>
                <a:cubicBezTo>
                  <a:pt x="8872730" y="23808494"/>
                  <a:pt x="8876962" y="23811082"/>
                  <a:pt x="8879509" y="23816258"/>
                </a:cubicBezTo>
                <a:cubicBezTo>
                  <a:pt x="8882056" y="23821435"/>
                  <a:pt x="8883330" y="23832568"/>
                  <a:pt x="8883330" y="23849659"/>
                </a:cubicBezTo>
                <a:cubicBezTo>
                  <a:pt x="8883330" y="23863298"/>
                  <a:pt x="8882179" y="23872337"/>
                  <a:pt x="8879879" y="23876774"/>
                </a:cubicBezTo>
                <a:cubicBezTo>
                  <a:pt x="8877578" y="23881210"/>
                  <a:pt x="8860077" y="23889838"/>
                  <a:pt x="8827375" y="23902656"/>
                </a:cubicBezTo>
                <a:cubicBezTo>
                  <a:pt x="8796809" y="23914488"/>
                  <a:pt x="8777664" y="23924840"/>
                  <a:pt x="8769941" y="23933714"/>
                </a:cubicBezTo>
                <a:cubicBezTo>
                  <a:pt x="8762218" y="23942588"/>
                  <a:pt x="8758356" y="23959267"/>
                  <a:pt x="8758356" y="23983753"/>
                </a:cubicBezTo>
                <a:lnTo>
                  <a:pt x="8758356" y="24010621"/>
                </a:lnTo>
                <a:cubicBezTo>
                  <a:pt x="8758356" y="24043652"/>
                  <a:pt x="8765628" y="24065056"/>
                  <a:pt x="8780171" y="24074834"/>
                </a:cubicBezTo>
                <a:cubicBezTo>
                  <a:pt x="8794714" y="24084611"/>
                  <a:pt x="8810695" y="24089500"/>
                  <a:pt x="8828114" y="24089500"/>
                </a:cubicBezTo>
                <a:cubicBezTo>
                  <a:pt x="8841425" y="24089500"/>
                  <a:pt x="8852887" y="24086578"/>
                  <a:pt x="8862501" y="24080734"/>
                </a:cubicBezTo>
                <a:cubicBezTo>
                  <a:pt x="8872114" y="24074890"/>
                  <a:pt x="8879961" y="24066124"/>
                  <a:pt x="8886041" y="24054436"/>
                </a:cubicBezTo>
                <a:lnTo>
                  <a:pt x="8886041" y="24083584"/>
                </a:lnTo>
                <a:lnTo>
                  <a:pt x="8982914" y="24083584"/>
                </a:lnTo>
                <a:lnTo>
                  <a:pt x="8982914" y="23919417"/>
                </a:lnTo>
                <a:cubicBezTo>
                  <a:pt x="8982914" y="23865353"/>
                  <a:pt x="8981189" y="23829652"/>
                  <a:pt x="8977738" y="23812314"/>
                </a:cubicBezTo>
                <a:cubicBezTo>
                  <a:pt x="8974287" y="23794978"/>
                  <a:pt x="8964016" y="23780352"/>
                  <a:pt x="8946926" y="23768438"/>
                </a:cubicBezTo>
                <a:cubicBezTo>
                  <a:pt x="8929836" y="23756524"/>
                  <a:pt x="8904446" y="23750567"/>
                  <a:pt x="8870758" y="23750567"/>
                </a:cubicBezTo>
                <a:close/>
                <a:moveTo>
                  <a:pt x="8506008" y="23750567"/>
                </a:moveTo>
                <a:cubicBezTo>
                  <a:pt x="8484152" y="23750567"/>
                  <a:pt x="8464967" y="23753936"/>
                  <a:pt x="8448452" y="23760673"/>
                </a:cubicBezTo>
                <a:cubicBezTo>
                  <a:pt x="8431936" y="23767411"/>
                  <a:pt x="8420228" y="23776983"/>
                  <a:pt x="8413326" y="23789391"/>
                </a:cubicBezTo>
                <a:cubicBezTo>
                  <a:pt x="8406424" y="23801797"/>
                  <a:pt x="8402973" y="23821065"/>
                  <a:pt x="8402973" y="23847194"/>
                </a:cubicBezTo>
                <a:cubicBezTo>
                  <a:pt x="8402973" y="23865599"/>
                  <a:pt x="8406177" y="23881498"/>
                  <a:pt x="8412586" y="23894891"/>
                </a:cubicBezTo>
                <a:cubicBezTo>
                  <a:pt x="8418995" y="23908284"/>
                  <a:pt x="8436825" y="23923197"/>
                  <a:pt x="8466076" y="23939630"/>
                </a:cubicBezTo>
                <a:cubicBezTo>
                  <a:pt x="8500914" y="23959021"/>
                  <a:pt x="8520223" y="23970689"/>
                  <a:pt x="8524003" y="23974633"/>
                </a:cubicBezTo>
                <a:cubicBezTo>
                  <a:pt x="8527618" y="23978576"/>
                  <a:pt x="8529426" y="23988354"/>
                  <a:pt x="8529426" y="24003966"/>
                </a:cubicBezTo>
                <a:cubicBezTo>
                  <a:pt x="8529426" y="24015305"/>
                  <a:pt x="8528029" y="24022740"/>
                  <a:pt x="8525235" y="24026274"/>
                </a:cubicBezTo>
                <a:cubicBezTo>
                  <a:pt x="8522442" y="24029807"/>
                  <a:pt x="8517512" y="24031573"/>
                  <a:pt x="8510445" y="24031573"/>
                </a:cubicBezTo>
                <a:cubicBezTo>
                  <a:pt x="8503872" y="24031573"/>
                  <a:pt x="8499476" y="24028944"/>
                  <a:pt x="8497258" y="24023686"/>
                </a:cubicBezTo>
                <a:cubicBezTo>
                  <a:pt x="8495040" y="24018427"/>
                  <a:pt x="8493930" y="24007006"/>
                  <a:pt x="8493930" y="23989423"/>
                </a:cubicBezTo>
                <a:lnTo>
                  <a:pt x="8493930" y="23968717"/>
                </a:lnTo>
                <a:lnTo>
                  <a:pt x="8405684" y="23968717"/>
                </a:lnTo>
                <a:lnTo>
                  <a:pt x="8405684" y="23984493"/>
                </a:lnTo>
                <a:cubicBezTo>
                  <a:pt x="8405684" y="24011772"/>
                  <a:pt x="8409053" y="24032149"/>
                  <a:pt x="8415790" y="24045624"/>
                </a:cubicBezTo>
                <a:cubicBezTo>
                  <a:pt x="8422528" y="24059098"/>
                  <a:pt x="8434894" y="24069780"/>
                  <a:pt x="8452888" y="24077668"/>
                </a:cubicBezTo>
                <a:cubicBezTo>
                  <a:pt x="8470883" y="24085556"/>
                  <a:pt x="8492534" y="24089500"/>
                  <a:pt x="8517840" y="24089500"/>
                </a:cubicBezTo>
                <a:cubicBezTo>
                  <a:pt x="8540682" y="24089500"/>
                  <a:pt x="8560197" y="24085843"/>
                  <a:pt x="8576383" y="24078531"/>
                </a:cubicBezTo>
                <a:cubicBezTo>
                  <a:pt x="8592570" y="24071218"/>
                  <a:pt x="8604114" y="24060783"/>
                  <a:pt x="8611016" y="24047226"/>
                </a:cubicBezTo>
                <a:cubicBezTo>
                  <a:pt x="8617918" y="24033669"/>
                  <a:pt x="8621369" y="24013579"/>
                  <a:pt x="8621369" y="23986958"/>
                </a:cubicBezTo>
                <a:cubicBezTo>
                  <a:pt x="8621369" y="23963129"/>
                  <a:pt x="8616850" y="23944971"/>
                  <a:pt x="8607811" y="23932482"/>
                </a:cubicBezTo>
                <a:cubicBezTo>
                  <a:pt x="8598774" y="23919993"/>
                  <a:pt x="8579793" y="23906682"/>
                  <a:pt x="8550871" y="23892549"/>
                </a:cubicBezTo>
                <a:cubicBezTo>
                  <a:pt x="8529179" y="23881868"/>
                  <a:pt x="8514842" y="23873734"/>
                  <a:pt x="8507857" y="23868146"/>
                </a:cubicBezTo>
                <a:cubicBezTo>
                  <a:pt x="8500873" y="23862559"/>
                  <a:pt x="8496682" y="23857424"/>
                  <a:pt x="8495286" y="23852740"/>
                </a:cubicBezTo>
                <a:cubicBezTo>
                  <a:pt x="8493889" y="23848056"/>
                  <a:pt x="8493191" y="23840703"/>
                  <a:pt x="8493191" y="23830679"/>
                </a:cubicBezTo>
                <a:cubicBezTo>
                  <a:pt x="8493191" y="23823284"/>
                  <a:pt x="8494588" y="23817738"/>
                  <a:pt x="8497381" y="23814040"/>
                </a:cubicBezTo>
                <a:cubicBezTo>
                  <a:pt x="8500175" y="23810343"/>
                  <a:pt x="8504365" y="23808494"/>
                  <a:pt x="8509952" y="23808494"/>
                </a:cubicBezTo>
                <a:cubicBezTo>
                  <a:pt x="8516854" y="23808494"/>
                  <a:pt x="8521168" y="23810507"/>
                  <a:pt x="8522893" y="23814533"/>
                </a:cubicBezTo>
                <a:cubicBezTo>
                  <a:pt x="8524619" y="23818559"/>
                  <a:pt x="8525482" y="23828131"/>
                  <a:pt x="8525482" y="23843250"/>
                </a:cubicBezTo>
                <a:lnTo>
                  <a:pt x="8525482" y="23860997"/>
                </a:lnTo>
                <a:lnTo>
                  <a:pt x="8613728" y="23860997"/>
                </a:lnTo>
                <a:lnTo>
                  <a:pt x="8613728" y="23842018"/>
                </a:lnTo>
                <a:cubicBezTo>
                  <a:pt x="8613728" y="23825584"/>
                  <a:pt x="8612864" y="23813506"/>
                  <a:pt x="8611139" y="23805783"/>
                </a:cubicBezTo>
                <a:cubicBezTo>
                  <a:pt x="8609414" y="23798059"/>
                  <a:pt x="8604484" y="23789678"/>
                  <a:pt x="8596350" y="23780640"/>
                </a:cubicBezTo>
                <a:cubicBezTo>
                  <a:pt x="8588215" y="23771602"/>
                  <a:pt x="8576548" y="23764330"/>
                  <a:pt x="8561347" y="23758825"/>
                </a:cubicBezTo>
                <a:cubicBezTo>
                  <a:pt x="8546146" y="23753320"/>
                  <a:pt x="8527700" y="23750567"/>
                  <a:pt x="8506008" y="23750567"/>
                </a:cubicBezTo>
                <a:close/>
                <a:moveTo>
                  <a:pt x="8108019" y="23750567"/>
                </a:moveTo>
                <a:cubicBezTo>
                  <a:pt x="8085177" y="23750567"/>
                  <a:pt x="8064965" y="23754963"/>
                  <a:pt x="8047381" y="23763755"/>
                </a:cubicBezTo>
                <a:cubicBezTo>
                  <a:pt x="8029797" y="23772546"/>
                  <a:pt x="8017144" y="23785200"/>
                  <a:pt x="8009420" y="23801715"/>
                </a:cubicBezTo>
                <a:cubicBezTo>
                  <a:pt x="8001697" y="23818231"/>
                  <a:pt x="7997835" y="23840785"/>
                  <a:pt x="7997835" y="23869379"/>
                </a:cubicBezTo>
                <a:lnTo>
                  <a:pt x="7997835" y="23964773"/>
                </a:lnTo>
                <a:cubicBezTo>
                  <a:pt x="7997835" y="23989094"/>
                  <a:pt x="7999561" y="24007622"/>
                  <a:pt x="8003011" y="24020358"/>
                </a:cubicBezTo>
                <a:cubicBezTo>
                  <a:pt x="8006463" y="24033094"/>
                  <a:pt x="8012666" y="24044761"/>
                  <a:pt x="8021622" y="24055360"/>
                </a:cubicBezTo>
                <a:cubicBezTo>
                  <a:pt x="8030578" y="24065959"/>
                  <a:pt x="8043108" y="24074299"/>
                  <a:pt x="8059213" y="24080380"/>
                </a:cubicBezTo>
                <a:cubicBezTo>
                  <a:pt x="8075317" y="24086460"/>
                  <a:pt x="8093887" y="24089500"/>
                  <a:pt x="8114921" y="24089500"/>
                </a:cubicBezTo>
                <a:cubicBezTo>
                  <a:pt x="8136613" y="24089500"/>
                  <a:pt x="8154648" y="24086419"/>
                  <a:pt x="8169027" y="24080257"/>
                </a:cubicBezTo>
                <a:cubicBezTo>
                  <a:pt x="8183406" y="24074094"/>
                  <a:pt x="8195279" y="24064850"/>
                  <a:pt x="8204646" y="24052526"/>
                </a:cubicBezTo>
                <a:cubicBezTo>
                  <a:pt x="8214013" y="24040201"/>
                  <a:pt x="8219970" y="24028616"/>
                  <a:pt x="8222517" y="24017770"/>
                </a:cubicBezTo>
                <a:cubicBezTo>
                  <a:pt x="8225064" y="24006923"/>
                  <a:pt x="8226338" y="23991394"/>
                  <a:pt x="8226338" y="23971181"/>
                </a:cubicBezTo>
                <a:lnTo>
                  <a:pt x="8226338" y="23947025"/>
                </a:lnTo>
                <a:lnTo>
                  <a:pt x="8131929" y="23947025"/>
                </a:lnTo>
                <a:lnTo>
                  <a:pt x="8131929" y="23990162"/>
                </a:lnTo>
                <a:cubicBezTo>
                  <a:pt x="8131929" y="24006431"/>
                  <a:pt x="8130656" y="24017400"/>
                  <a:pt x="8128108" y="24023069"/>
                </a:cubicBezTo>
                <a:cubicBezTo>
                  <a:pt x="8125561" y="24028739"/>
                  <a:pt x="8120508" y="24031573"/>
                  <a:pt x="8112949" y="24031573"/>
                </a:cubicBezTo>
                <a:cubicBezTo>
                  <a:pt x="8106869" y="24031573"/>
                  <a:pt x="8102760" y="24029437"/>
                  <a:pt x="8100624" y="24025165"/>
                </a:cubicBezTo>
                <a:cubicBezTo>
                  <a:pt x="8098488" y="24020892"/>
                  <a:pt x="8097420" y="24011361"/>
                  <a:pt x="8097420" y="23996571"/>
                </a:cubicBezTo>
                <a:lnTo>
                  <a:pt x="8097420" y="23925826"/>
                </a:lnTo>
                <a:lnTo>
                  <a:pt x="8226338" y="23925826"/>
                </a:lnTo>
                <a:lnTo>
                  <a:pt x="8226338" y="23882443"/>
                </a:lnTo>
                <a:cubicBezTo>
                  <a:pt x="8226338" y="23850727"/>
                  <a:pt x="8222681" y="23826119"/>
                  <a:pt x="8215368" y="23808617"/>
                </a:cubicBezTo>
                <a:cubicBezTo>
                  <a:pt x="8208056" y="23791116"/>
                  <a:pt x="8195320" y="23777065"/>
                  <a:pt x="8177161" y="23766467"/>
                </a:cubicBezTo>
                <a:cubicBezTo>
                  <a:pt x="8159003" y="23755867"/>
                  <a:pt x="8135955" y="23750567"/>
                  <a:pt x="8108019" y="23750567"/>
                </a:cubicBezTo>
                <a:close/>
                <a:moveTo>
                  <a:pt x="7808447" y="23750567"/>
                </a:moveTo>
                <a:cubicBezTo>
                  <a:pt x="7785605" y="23750567"/>
                  <a:pt x="7768596" y="23757387"/>
                  <a:pt x="7757422" y="23771027"/>
                </a:cubicBezTo>
                <a:cubicBezTo>
                  <a:pt x="7746247" y="23784666"/>
                  <a:pt x="7740660" y="23807015"/>
                  <a:pt x="7740660" y="23838074"/>
                </a:cubicBezTo>
                <a:lnTo>
                  <a:pt x="7740660" y="23956885"/>
                </a:lnTo>
                <a:cubicBezTo>
                  <a:pt x="7740660" y="23978576"/>
                  <a:pt x="7742796" y="23995297"/>
                  <a:pt x="7747069" y="24007047"/>
                </a:cubicBezTo>
                <a:cubicBezTo>
                  <a:pt x="7751342" y="24018796"/>
                  <a:pt x="7759271" y="24028287"/>
                  <a:pt x="7770856" y="24035517"/>
                </a:cubicBezTo>
                <a:cubicBezTo>
                  <a:pt x="7782441" y="24042748"/>
                  <a:pt x="7797190" y="24046363"/>
                  <a:pt x="7815102" y="24046363"/>
                </a:cubicBezTo>
                <a:cubicBezTo>
                  <a:pt x="7825455" y="24046363"/>
                  <a:pt x="7835356" y="24044386"/>
                  <a:pt x="7844805" y="24040432"/>
                </a:cubicBezTo>
                <a:cubicBezTo>
                  <a:pt x="7854254" y="24036477"/>
                  <a:pt x="7863251" y="24030629"/>
                  <a:pt x="7871796" y="24022884"/>
                </a:cubicBezTo>
                <a:lnTo>
                  <a:pt x="7871796" y="24047561"/>
                </a:lnTo>
                <a:cubicBezTo>
                  <a:pt x="7871796" y="24061706"/>
                  <a:pt x="7870564" y="24071000"/>
                  <a:pt x="7868099" y="24075442"/>
                </a:cubicBezTo>
                <a:cubicBezTo>
                  <a:pt x="7865634" y="24079884"/>
                  <a:pt x="7860622" y="24082105"/>
                  <a:pt x="7853062" y="24082105"/>
                </a:cubicBezTo>
                <a:cubicBezTo>
                  <a:pt x="7842545" y="24082105"/>
                  <a:pt x="7837287" y="24074875"/>
                  <a:pt x="7837287" y="24060414"/>
                </a:cubicBezTo>
                <a:lnTo>
                  <a:pt x="7740660" y="24060414"/>
                </a:lnTo>
                <a:cubicBezTo>
                  <a:pt x="7741317" y="24091965"/>
                  <a:pt x="7751259" y="24113123"/>
                  <a:pt x="7770486" y="24123886"/>
                </a:cubicBezTo>
                <a:cubicBezTo>
                  <a:pt x="7789713" y="24134650"/>
                  <a:pt x="7815184" y="24140032"/>
                  <a:pt x="7846900" y="24140032"/>
                </a:cubicBezTo>
                <a:cubicBezTo>
                  <a:pt x="7872700" y="24140032"/>
                  <a:pt x="7894104" y="24137115"/>
                  <a:pt x="7911112" y="24131281"/>
                </a:cubicBezTo>
                <a:cubicBezTo>
                  <a:pt x="7928121" y="24125448"/>
                  <a:pt x="7941391" y="24116984"/>
                  <a:pt x="7950922" y="24105892"/>
                </a:cubicBezTo>
                <a:cubicBezTo>
                  <a:pt x="7960453" y="24094799"/>
                  <a:pt x="7965999" y="24084283"/>
                  <a:pt x="7967560" y="24074341"/>
                </a:cubicBezTo>
                <a:cubicBezTo>
                  <a:pt x="7969121" y="24064399"/>
                  <a:pt x="7969902" y="24042419"/>
                  <a:pt x="7969902" y="24008403"/>
                </a:cubicBezTo>
                <a:lnTo>
                  <a:pt x="7969902" y="23756483"/>
                </a:lnTo>
                <a:lnTo>
                  <a:pt x="7877219" y="23756483"/>
                </a:lnTo>
                <a:lnTo>
                  <a:pt x="7870071" y="23781195"/>
                </a:lnTo>
                <a:cubicBezTo>
                  <a:pt x="7862019" y="23770986"/>
                  <a:pt x="7852857" y="23763328"/>
                  <a:pt x="7842587" y="23758224"/>
                </a:cubicBezTo>
                <a:cubicBezTo>
                  <a:pt x="7832316" y="23753120"/>
                  <a:pt x="7820936" y="23750567"/>
                  <a:pt x="7808447" y="23750567"/>
                </a:cubicBezTo>
                <a:close/>
                <a:moveTo>
                  <a:pt x="6764994" y="23750567"/>
                </a:moveTo>
                <a:cubicBezTo>
                  <a:pt x="6742152" y="23750567"/>
                  <a:pt x="6721939" y="23754963"/>
                  <a:pt x="6704356" y="23763755"/>
                </a:cubicBezTo>
                <a:cubicBezTo>
                  <a:pt x="6686773" y="23772546"/>
                  <a:pt x="6674119" y="23785200"/>
                  <a:pt x="6666395" y="23801715"/>
                </a:cubicBezTo>
                <a:cubicBezTo>
                  <a:pt x="6658672" y="23818231"/>
                  <a:pt x="6654810" y="23840785"/>
                  <a:pt x="6654810" y="23869379"/>
                </a:cubicBezTo>
                <a:lnTo>
                  <a:pt x="6654810" y="23964773"/>
                </a:lnTo>
                <a:cubicBezTo>
                  <a:pt x="6654810" y="23989094"/>
                  <a:pt x="6656536" y="24007622"/>
                  <a:pt x="6659987" y="24020358"/>
                </a:cubicBezTo>
                <a:cubicBezTo>
                  <a:pt x="6663437" y="24033094"/>
                  <a:pt x="6669641" y="24044761"/>
                  <a:pt x="6678597" y="24055360"/>
                </a:cubicBezTo>
                <a:cubicBezTo>
                  <a:pt x="6687553" y="24065959"/>
                  <a:pt x="6700083" y="24074299"/>
                  <a:pt x="6716188" y="24080380"/>
                </a:cubicBezTo>
                <a:cubicBezTo>
                  <a:pt x="6732292" y="24086460"/>
                  <a:pt x="6750862" y="24089500"/>
                  <a:pt x="6771896" y="24089500"/>
                </a:cubicBezTo>
                <a:cubicBezTo>
                  <a:pt x="6793588" y="24089500"/>
                  <a:pt x="6811623" y="24086419"/>
                  <a:pt x="6826002" y="24080257"/>
                </a:cubicBezTo>
                <a:cubicBezTo>
                  <a:pt x="6840381" y="24074094"/>
                  <a:pt x="6852254" y="24064850"/>
                  <a:pt x="6861621" y="24052526"/>
                </a:cubicBezTo>
                <a:cubicBezTo>
                  <a:pt x="6870988" y="24040201"/>
                  <a:pt x="6876945" y="24028616"/>
                  <a:pt x="6879492" y="24017770"/>
                </a:cubicBezTo>
                <a:cubicBezTo>
                  <a:pt x="6882039" y="24006923"/>
                  <a:pt x="6883312" y="23991394"/>
                  <a:pt x="6883312" y="23971181"/>
                </a:cubicBezTo>
                <a:lnTo>
                  <a:pt x="6883312" y="23947025"/>
                </a:lnTo>
                <a:lnTo>
                  <a:pt x="6788904" y="23947025"/>
                </a:lnTo>
                <a:lnTo>
                  <a:pt x="6788904" y="23990162"/>
                </a:lnTo>
                <a:cubicBezTo>
                  <a:pt x="6788904" y="24006431"/>
                  <a:pt x="6787631" y="24017400"/>
                  <a:pt x="6785083" y="24023069"/>
                </a:cubicBezTo>
                <a:cubicBezTo>
                  <a:pt x="6782536" y="24028739"/>
                  <a:pt x="6777483" y="24031573"/>
                  <a:pt x="6769924" y="24031573"/>
                </a:cubicBezTo>
                <a:cubicBezTo>
                  <a:pt x="6763844" y="24031573"/>
                  <a:pt x="6759735" y="24029437"/>
                  <a:pt x="6757599" y="24025165"/>
                </a:cubicBezTo>
                <a:cubicBezTo>
                  <a:pt x="6755463" y="24020892"/>
                  <a:pt x="6754395" y="24011361"/>
                  <a:pt x="6754395" y="23996571"/>
                </a:cubicBezTo>
                <a:lnTo>
                  <a:pt x="6754395" y="23925826"/>
                </a:lnTo>
                <a:lnTo>
                  <a:pt x="6883312" y="23925826"/>
                </a:lnTo>
                <a:lnTo>
                  <a:pt x="6883312" y="23882443"/>
                </a:lnTo>
                <a:cubicBezTo>
                  <a:pt x="6883312" y="23850727"/>
                  <a:pt x="6879656" y="23826119"/>
                  <a:pt x="6872343" y="23808617"/>
                </a:cubicBezTo>
                <a:cubicBezTo>
                  <a:pt x="6865031" y="23791116"/>
                  <a:pt x="6852295" y="23777065"/>
                  <a:pt x="6834136" y="23766467"/>
                </a:cubicBezTo>
                <a:cubicBezTo>
                  <a:pt x="6815978" y="23755867"/>
                  <a:pt x="6792930" y="23750567"/>
                  <a:pt x="6764994" y="23750567"/>
                </a:cubicBezTo>
                <a:close/>
                <a:moveTo>
                  <a:pt x="8263144" y="23712853"/>
                </a:moveTo>
                <a:lnTo>
                  <a:pt x="8263144" y="23764371"/>
                </a:lnTo>
                <a:lnTo>
                  <a:pt x="8241699" y="23764371"/>
                </a:lnTo>
                <a:lnTo>
                  <a:pt x="8241699" y="23816135"/>
                </a:lnTo>
                <a:lnTo>
                  <a:pt x="8263144" y="23816135"/>
                </a:lnTo>
                <a:lnTo>
                  <a:pt x="8263144" y="23982274"/>
                </a:lnTo>
                <a:cubicBezTo>
                  <a:pt x="8263144" y="24014811"/>
                  <a:pt x="8264048" y="24035476"/>
                  <a:pt x="8265856" y="24044268"/>
                </a:cubicBezTo>
                <a:cubicBezTo>
                  <a:pt x="8267663" y="24053060"/>
                  <a:pt x="8272265" y="24060865"/>
                  <a:pt x="8279660" y="24067685"/>
                </a:cubicBezTo>
                <a:cubicBezTo>
                  <a:pt x="8287055" y="24074505"/>
                  <a:pt x="8295600" y="24078860"/>
                  <a:pt x="8305295" y="24080749"/>
                </a:cubicBezTo>
                <a:cubicBezTo>
                  <a:pt x="8314991" y="24082639"/>
                  <a:pt x="8331177" y="24083584"/>
                  <a:pt x="8353855" y="24083584"/>
                </a:cubicBezTo>
                <a:lnTo>
                  <a:pt x="8394034" y="24083584"/>
                </a:lnTo>
                <a:lnTo>
                  <a:pt x="8394034" y="24030834"/>
                </a:lnTo>
                <a:cubicBezTo>
                  <a:pt x="8377765" y="24030834"/>
                  <a:pt x="8368522" y="24029601"/>
                  <a:pt x="8366303" y="24027136"/>
                </a:cubicBezTo>
                <a:cubicBezTo>
                  <a:pt x="8364085" y="24024672"/>
                  <a:pt x="8362975" y="24012675"/>
                  <a:pt x="8362975" y="23991148"/>
                </a:cubicBezTo>
                <a:lnTo>
                  <a:pt x="8362975" y="23816135"/>
                </a:lnTo>
                <a:lnTo>
                  <a:pt x="8389844" y="23816135"/>
                </a:lnTo>
                <a:lnTo>
                  <a:pt x="8389844" y="23764371"/>
                </a:lnTo>
                <a:lnTo>
                  <a:pt x="8362975" y="23764371"/>
                </a:lnTo>
                <a:lnTo>
                  <a:pt x="8362975" y="23712853"/>
                </a:lnTo>
                <a:close/>
                <a:moveTo>
                  <a:pt x="6243844" y="23712853"/>
                </a:moveTo>
                <a:lnTo>
                  <a:pt x="6243844" y="23764371"/>
                </a:lnTo>
                <a:lnTo>
                  <a:pt x="6222399" y="23764371"/>
                </a:lnTo>
                <a:lnTo>
                  <a:pt x="6222399" y="23816135"/>
                </a:lnTo>
                <a:lnTo>
                  <a:pt x="6243844" y="23816135"/>
                </a:lnTo>
                <a:lnTo>
                  <a:pt x="6243844" y="23982274"/>
                </a:lnTo>
                <a:cubicBezTo>
                  <a:pt x="6243844" y="24014811"/>
                  <a:pt x="6244748" y="24035476"/>
                  <a:pt x="6246556" y="24044268"/>
                </a:cubicBezTo>
                <a:cubicBezTo>
                  <a:pt x="6248364" y="24053060"/>
                  <a:pt x="6252965" y="24060865"/>
                  <a:pt x="6260360" y="24067685"/>
                </a:cubicBezTo>
                <a:cubicBezTo>
                  <a:pt x="6267755" y="24074505"/>
                  <a:pt x="6276300" y="24078860"/>
                  <a:pt x="6285995" y="24080749"/>
                </a:cubicBezTo>
                <a:cubicBezTo>
                  <a:pt x="6295691" y="24082639"/>
                  <a:pt x="6311878" y="24083584"/>
                  <a:pt x="6334555" y="24083584"/>
                </a:cubicBezTo>
                <a:lnTo>
                  <a:pt x="6374734" y="24083584"/>
                </a:lnTo>
                <a:lnTo>
                  <a:pt x="6374734" y="24030834"/>
                </a:lnTo>
                <a:cubicBezTo>
                  <a:pt x="6358465" y="24030834"/>
                  <a:pt x="6349222" y="24029601"/>
                  <a:pt x="6347003" y="24027136"/>
                </a:cubicBezTo>
                <a:cubicBezTo>
                  <a:pt x="6344785" y="24024672"/>
                  <a:pt x="6343676" y="24012675"/>
                  <a:pt x="6343676" y="23991148"/>
                </a:cubicBezTo>
                <a:lnTo>
                  <a:pt x="6343676" y="23816135"/>
                </a:lnTo>
                <a:lnTo>
                  <a:pt x="6370544" y="23816135"/>
                </a:lnTo>
                <a:lnTo>
                  <a:pt x="6370544" y="23764371"/>
                </a:lnTo>
                <a:lnTo>
                  <a:pt x="6343676" y="23764371"/>
                </a:lnTo>
                <a:lnTo>
                  <a:pt x="6343676" y="23712853"/>
                </a:lnTo>
                <a:close/>
                <a:moveTo>
                  <a:pt x="10305842" y="23684506"/>
                </a:moveTo>
                <a:lnTo>
                  <a:pt x="10305842" y="24083584"/>
                </a:lnTo>
                <a:lnTo>
                  <a:pt x="10408385" y="24083584"/>
                </a:lnTo>
                <a:lnTo>
                  <a:pt x="10408385" y="23684506"/>
                </a:lnTo>
                <a:close/>
                <a:moveTo>
                  <a:pt x="9543843" y="23684506"/>
                </a:moveTo>
                <a:lnTo>
                  <a:pt x="9543843" y="23736517"/>
                </a:lnTo>
                <a:lnTo>
                  <a:pt x="9646386" y="23736517"/>
                </a:lnTo>
                <a:lnTo>
                  <a:pt x="9646386" y="23684506"/>
                </a:lnTo>
                <a:close/>
                <a:moveTo>
                  <a:pt x="7603864" y="23684506"/>
                </a:moveTo>
                <a:lnTo>
                  <a:pt x="7603864" y="23777251"/>
                </a:lnTo>
                <a:cubicBezTo>
                  <a:pt x="7595483" y="23768356"/>
                  <a:pt x="7586157" y="23761685"/>
                  <a:pt x="7575887" y="23757238"/>
                </a:cubicBezTo>
                <a:cubicBezTo>
                  <a:pt x="7565616" y="23752791"/>
                  <a:pt x="7554318" y="23750567"/>
                  <a:pt x="7541993" y="23750567"/>
                </a:cubicBezTo>
                <a:cubicBezTo>
                  <a:pt x="7526053" y="23750567"/>
                  <a:pt x="7512331" y="23754552"/>
                  <a:pt x="7500828" y="23762523"/>
                </a:cubicBezTo>
                <a:cubicBezTo>
                  <a:pt x="7489325" y="23770492"/>
                  <a:pt x="7481971" y="23779736"/>
                  <a:pt x="7478767" y="23790253"/>
                </a:cubicBezTo>
                <a:cubicBezTo>
                  <a:pt x="7475562" y="23800770"/>
                  <a:pt x="7473960" y="23818601"/>
                  <a:pt x="7473960" y="23843743"/>
                </a:cubicBezTo>
                <a:lnTo>
                  <a:pt x="7473960" y="23996818"/>
                </a:lnTo>
                <a:cubicBezTo>
                  <a:pt x="7473960" y="24020974"/>
                  <a:pt x="7475562" y="24038393"/>
                  <a:pt x="7478767" y="24049075"/>
                </a:cubicBezTo>
                <a:cubicBezTo>
                  <a:pt x="7481971" y="24059756"/>
                  <a:pt x="7489243" y="24069164"/>
                  <a:pt x="7500582" y="24077298"/>
                </a:cubicBezTo>
                <a:cubicBezTo>
                  <a:pt x="7511921" y="24085433"/>
                  <a:pt x="7525314" y="24089500"/>
                  <a:pt x="7540761" y="24089500"/>
                </a:cubicBezTo>
                <a:cubicBezTo>
                  <a:pt x="7552264" y="24089500"/>
                  <a:pt x="7563274" y="24087030"/>
                  <a:pt x="7573791" y="24082090"/>
                </a:cubicBezTo>
                <a:cubicBezTo>
                  <a:pt x="7584308" y="24077150"/>
                  <a:pt x="7594332" y="24069739"/>
                  <a:pt x="7603864" y="24059859"/>
                </a:cubicBezTo>
                <a:lnTo>
                  <a:pt x="7603864" y="24083584"/>
                </a:lnTo>
                <a:lnTo>
                  <a:pt x="7703448" y="24083584"/>
                </a:lnTo>
                <a:lnTo>
                  <a:pt x="7703448" y="23684506"/>
                </a:lnTo>
                <a:close/>
                <a:moveTo>
                  <a:pt x="7334043" y="23684506"/>
                </a:moveTo>
                <a:lnTo>
                  <a:pt x="7334043" y="23736517"/>
                </a:lnTo>
                <a:lnTo>
                  <a:pt x="7436586" y="23736517"/>
                </a:lnTo>
                <a:lnTo>
                  <a:pt x="7436586" y="23684506"/>
                </a:lnTo>
                <a:close/>
                <a:moveTo>
                  <a:pt x="6391068" y="23684506"/>
                </a:moveTo>
                <a:lnTo>
                  <a:pt x="6391068" y="24083584"/>
                </a:lnTo>
                <a:lnTo>
                  <a:pt x="6490653" y="24083584"/>
                </a:lnTo>
                <a:lnTo>
                  <a:pt x="6490653" y="23850152"/>
                </a:lnTo>
                <a:cubicBezTo>
                  <a:pt x="6490653" y="23833554"/>
                  <a:pt x="6491721" y="23822462"/>
                  <a:pt x="6493857" y="23816875"/>
                </a:cubicBezTo>
                <a:cubicBezTo>
                  <a:pt x="6495993" y="23811288"/>
                  <a:pt x="6500102" y="23808494"/>
                  <a:pt x="6506182" y="23808494"/>
                </a:cubicBezTo>
                <a:cubicBezTo>
                  <a:pt x="6512755" y="23808494"/>
                  <a:pt x="6516987" y="23811206"/>
                  <a:pt x="6518877" y="23816628"/>
                </a:cubicBezTo>
                <a:cubicBezTo>
                  <a:pt x="6520766" y="23822051"/>
                  <a:pt x="6521711" y="23834294"/>
                  <a:pt x="6521711" y="23853356"/>
                </a:cubicBezTo>
                <a:lnTo>
                  <a:pt x="6521711" y="24083584"/>
                </a:lnTo>
                <a:lnTo>
                  <a:pt x="6621296" y="24083584"/>
                </a:lnTo>
                <a:lnTo>
                  <a:pt x="6621296" y="23858040"/>
                </a:lnTo>
                <a:cubicBezTo>
                  <a:pt x="6621296" y="23827310"/>
                  <a:pt x="6619940" y="23806152"/>
                  <a:pt x="6617229" y="23794567"/>
                </a:cubicBezTo>
                <a:cubicBezTo>
                  <a:pt x="6614517" y="23782982"/>
                  <a:pt x="6607040" y="23772752"/>
                  <a:pt x="6594797" y="23763878"/>
                </a:cubicBezTo>
                <a:cubicBezTo>
                  <a:pt x="6582555" y="23755004"/>
                  <a:pt x="6567724" y="23750567"/>
                  <a:pt x="6550305" y="23750567"/>
                </a:cubicBezTo>
                <a:cubicBezTo>
                  <a:pt x="6538966" y="23750567"/>
                  <a:pt x="6528326" y="23752544"/>
                  <a:pt x="6518384" y="23756499"/>
                </a:cubicBezTo>
                <a:cubicBezTo>
                  <a:pt x="6508442" y="23760453"/>
                  <a:pt x="6499198" y="23766384"/>
                  <a:pt x="6490653" y="23774293"/>
                </a:cubicBezTo>
                <a:lnTo>
                  <a:pt x="6490653" y="23684506"/>
                </a:lnTo>
                <a:close/>
                <a:moveTo>
                  <a:pt x="3155951" y="23599287"/>
                </a:moveTo>
                <a:lnTo>
                  <a:pt x="2550514" y="25434682"/>
                </a:lnTo>
                <a:lnTo>
                  <a:pt x="2550514" y="25913480"/>
                </a:lnTo>
                <a:lnTo>
                  <a:pt x="3383207" y="25913480"/>
                </a:lnTo>
                <a:lnTo>
                  <a:pt x="3383207" y="26407892"/>
                </a:lnTo>
                <a:lnTo>
                  <a:pt x="4084058" y="26407892"/>
                </a:lnTo>
                <a:lnTo>
                  <a:pt x="4084058" y="25913480"/>
                </a:lnTo>
                <a:lnTo>
                  <a:pt x="4283557" y="25913480"/>
                </a:lnTo>
                <a:lnTo>
                  <a:pt x="4283557" y="25434682"/>
                </a:lnTo>
                <a:lnTo>
                  <a:pt x="4084058" y="25434682"/>
                </a:lnTo>
                <a:lnTo>
                  <a:pt x="4084058" y="23599287"/>
                </a:lnTo>
                <a:close/>
                <a:moveTo>
                  <a:pt x="1563211" y="23545509"/>
                </a:moveTo>
                <a:cubicBezTo>
                  <a:pt x="1374699" y="23545509"/>
                  <a:pt x="1214232" y="23584252"/>
                  <a:pt x="1081810" y="23661739"/>
                </a:cubicBezTo>
                <a:cubicBezTo>
                  <a:pt x="949389" y="23739225"/>
                  <a:pt x="860915" y="23842156"/>
                  <a:pt x="816389" y="23970529"/>
                </a:cubicBezTo>
                <a:cubicBezTo>
                  <a:pt x="771863" y="24098903"/>
                  <a:pt x="749600" y="24292042"/>
                  <a:pt x="749600" y="24549945"/>
                </a:cubicBezTo>
                <a:lnTo>
                  <a:pt x="749600" y="25530094"/>
                </a:lnTo>
                <a:cubicBezTo>
                  <a:pt x="749600" y="25727859"/>
                  <a:pt x="763479" y="25872135"/>
                  <a:pt x="791235" y="25962921"/>
                </a:cubicBezTo>
                <a:cubicBezTo>
                  <a:pt x="818992" y="26053708"/>
                  <a:pt x="865831" y="26140158"/>
                  <a:pt x="931752" y="26222271"/>
                </a:cubicBezTo>
                <a:cubicBezTo>
                  <a:pt x="997674" y="26304384"/>
                  <a:pt x="1086147" y="26364812"/>
                  <a:pt x="1197173" y="26403555"/>
                </a:cubicBezTo>
                <a:cubicBezTo>
                  <a:pt x="1308199" y="26442299"/>
                  <a:pt x="1447559" y="26461670"/>
                  <a:pt x="1615255" y="26461670"/>
                </a:cubicBezTo>
                <a:cubicBezTo>
                  <a:pt x="1742472" y="26461670"/>
                  <a:pt x="1857546" y="26443166"/>
                  <a:pt x="1960475" y="26406157"/>
                </a:cubicBezTo>
                <a:cubicBezTo>
                  <a:pt x="2063405" y="26369149"/>
                  <a:pt x="2151301" y="26308432"/>
                  <a:pt x="2224162" y="26224006"/>
                </a:cubicBezTo>
                <a:cubicBezTo>
                  <a:pt x="2297022" y="26139580"/>
                  <a:pt x="2345018" y="26048793"/>
                  <a:pt x="2368148" y="25951645"/>
                </a:cubicBezTo>
                <a:cubicBezTo>
                  <a:pt x="2391279" y="25854498"/>
                  <a:pt x="2402844" y="25699525"/>
                  <a:pt x="2402844" y="25486725"/>
                </a:cubicBezTo>
                <a:lnTo>
                  <a:pt x="2402844" y="24549945"/>
                </a:lnTo>
                <a:cubicBezTo>
                  <a:pt x="2402844" y="24337145"/>
                  <a:pt x="2392146" y="24182172"/>
                  <a:pt x="2370750" y="24085025"/>
                </a:cubicBezTo>
                <a:cubicBezTo>
                  <a:pt x="2349355" y="23987877"/>
                  <a:pt x="2308587" y="23900560"/>
                  <a:pt x="2248449" y="23823073"/>
                </a:cubicBezTo>
                <a:cubicBezTo>
                  <a:pt x="2188310" y="23745587"/>
                  <a:pt x="2097523" y="23679954"/>
                  <a:pt x="1976088" y="23626176"/>
                </a:cubicBezTo>
                <a:cubicBezTo>
                  <a:pt x="1854654" y="23572398"/>
                  <a:pt x="1717028" y="23545509"/>
                  <a:pt x="1563211" y="23545509"/>
                </a:cubicBezTo>
                <a:close/>
                <a:moveTo>
                  <a:pt x="9287319" y="23395845"/>
                </a:moveTo>
                <a:lnTo>
                  <a:pt x="9287319" y="23473984"/>
                </a:lnTo>
                <a:lnTo>
                  <a:pt x="9304081" y="23473984"/>
                </a:lnTo>
                <a:cubicBezTo>
                  <a:pt x="9302766" y="23483351"/>
                  <a:pt x="9297179" y="23490828"/>
                  <a:pt x="9287319" y="23496416"/>
                </a:cubicBezTo>
                <a:lnTo>
                  <a:pt x="9287319" y="23525009"/>
                </a:lnTo>
                <a:cubicBezTo>
                  <a:pt x="9301123" y="23522215"/>
                  <a:pt x="9313488" y="23516628"/>
                  <a:pt x="9324417" y="23508247"/>
                </a:cubicBezTo>
                <a:cubicBezTo>
                  <a:pt x="9335345" y="23499866"/>
                  <a:pt x="9343027" y="23489678"/>
                  <a:pt x="9347464" y="23477682"/>
                </a:cubicBezTo>
                <a:cubicBezTo>
                  <a:pt x="9351901" y="23465686"/>
                  <a:pt x="9354120" y="23450321"/>
                  <a:pt x="9354120" y="23431587"/>
                </a:cubicBezTo>
                <a:lnTo>
                  <a:pt x="9354120" y="23395845"/>
                </a:lnTo>
                <a:close/>
                <a:moveTo>
                  <a:pt x="10807380" y="23318445"/>
                </a:moveTo>
                <a:lnTo>
                  <a:pt x="10807380" y="23385739"/>
                </a:lnTo>
                <a:cubicBezTo>
                  <a:pt x="10807380" y="23402172"/>
                  <a:pt x="10806435" y="23412319"/>
                  <a:pt x="10804544" y="23416180"/>
                </a:cubicBezTo>
                <a:cubicBezTo>
                  <a:pt x="10802655" y="23420042"/>
                  <a:pt x="10798588" y="23421974"/>
                  <a:pt x="10792343" y="23421974"/>
                </a:cubicBezTo>
                <a:cubicBezTo>
                  <a:pt x="10785770" y="23421974"/>
                  <a:pt x="10781374" y="23419508"/>
                  <a:pt x="10779156" y="23414579"/>
                </a:cubicBezTo>
                <a:cubicBezTo>
                  <a:pt x="10776937" y="23409649"/>
                  <a:pt x="10775828" y="23398721"/>
                  <a:pt x="10775828" y="23381795"/>
                </a:cubicBezTo>
                <a:cubicBezTo>
                  <a:pt x="10775828" y="23367005"/>
                  <a:pt x="10777102" y="23355666"/>
                  <a:pt x="10779648" y="23347778"/>
                </a:cubicBezTo>
                <a:cubicBezTo>
                  <a:pt x="10782196" y="23339890"/>
                  <a:pt x="10791440" y="23330112"/>
                  <a:pt x="10807380" y="23318445"/>
                </a:cubicBezTo>
                <a:close/>
                <a:moveTo>
                  <a:pt x="10170102" y="23198894"/>
                </a:moveTo>
                <a:cubicBezTo>
                  <a:pt x="10175690" y="23198894"/>
                  <a:pt x="10179387" y="23201359"/>
                  <a:pt x="10181194" y="23206289"/>
                </a:cubicBezTo>
                <a:cubicBezTo>
                  <a:pt x="10183002" y="23211219"/>
                  <a:pt x="10183906" y="23222146"/>
                  <a:pt x="10183906" y="23239073"/>
                </a:cubicBezTo>
                <a:lnTo>
                  <a:pt x="10183906" y="23262983"/>
                </a:lnTo>
                <a:lnTo>
                  <a:pt x="10154820" y="23262983"/>
                </a:lnTo>
                <a:lnTo>
                  <a:pt x="10154820" y="23239073"/>
                </a:lnTo>
                <a:cubicBezTo>
                  <a:pt x="10154820" y="23220668"/>
                  <a:pt x="10155641" y="23209370"/>
                  <a:pt x="10157284" y="23205180"/>
                </a:cubicBezTo>
                <a:cubicBezTo>
                  <a:pt x="10158928" y="23200989"/>
                  <a:pt x="10163200" y="23198894"/>
                  <a:pt x="10170102" y="23198894"/>
                </a:cubicBezTo>
                <a:close/>
                <a:moveTo>
                  <a:pt x="9141156" y="23198894"/>
                </a:moveTo>
                <a:cubicBezTo>
                  <a:pt x="9147236" y="23198894"/>
                  <a:pt x="9151303" y="23200948"/>
                  <a:pt x="9153357" y="23205056"/>
                </a:cubicBezTo>
                <a:cubicBezTo>
                  <a:pt x="9155412" y="23209165"/>
                  <a:pt x="9156438" y="23217217"/>
                  <a:pt x="9156438" y="23229213"/>
                </a:cubicBezTo>
                <a:lnTo>
                  <a:pt x="9156438" y="23380562"/>
                </a:lnTo>
                <a:cubicBezTo>
                  <a:pt x="9156438" y="23398803"/>
                  <a:pt x="9155370" y="23410265"/>
                  <a:pt x="9153234" y="23414948"/>
                </a:cubicBezTo>
                <a:cubicBezTo>
                  <a:pt x="9151098" y="23419631"/>
                  <a:pt x="9146825" y="23421974"/>
                  <a:pt x="9140416" y="23421974"/>
                </a:cubicBezTo>
                <a:cubicBezTo>
                  <a:pt x="9134829" y="23421974"/>
                  <a:pt x="9131050" y="23419878"/>
                  <a:pt x="9129078" y="23415687"/>
                </a:cubicBezTo>
                <a:cubicBezTo>
                  <a:pt x="9127106" y="23411497"/>
                  <a:pt x="9126120" y="23402747"/>
                  <a:pt x="9126120" y="23389436"/>
                </a:cubicBezTo>
                <a:lnTo>
                  <a:pt x="9126120" y="23229213"/>
                </a:lnTo>
                <a:cubicBezTo>
                  <a:pt x="9126120" y="23216395"/>
                  <a:pt x="9127146" y="23208138"/>
                  <a:pt x="9129201" y="23204440"/>
                </a:cubicBezTo>
                <a:cubicBezTo>
                  <a:pt x="9131255" y="23200743"/>
                  <a:pt x="9135240" y="23198894"/>
                  <a:pt x="9141156" y="23198894"/>
                </a:cubicBezTo>
                <a:close/>
                <a:moveTo>
                  <a:pt x="8617528" y="23198894"/>
                </a:moveTo>
                <a:cubicBezTo>
                  <a:pt x="8623114" y="23198894"/>
                  <a:pt x="8626812" y="23201359"/>
                  <a:pt x="8628620" y="23206289"/>
                </a:cubicBezTo>
                <a:cubicBezTo>
                  <a:pt x="8630427" y="23211219"/>
                  <a:pt x="8631331" y="23222146"/>
                  <a:pt x="8631331" y="23239073"/>
                </a:cubicBezTo>
                <a:lnTo>
                  <a:pt x="8631331" y="23262983"/>
                </a:lnTo>
                <a:lnTo>
                  <a:pt x="8602244" y="23262983"/>
                </a:lnTo>
                <a:lnTo>
                  <a:pt x="8602244" y="23239073"/>
                </a:lnTo>
                <a:cubicBezTo>
                  <a:pt x="8602244" y="23220668"/>
                  <a:pt x="8603066" y="23209370"/>
                  <a:pt x="8604710" y="23205180"/>
                </a:cubicBezTo>
                <a:cubicBezTo>
                  <a:pt x="8606353" y="23200989"/>
                  <a:pt x="8610626" y="23198894"/>
                  <a:pt x="8617528" y="23198894"/>
                </a:cubicBezTo>
                <a:close/>
                <a:moveTo>
                  <a:pt x="7836478" y="23198894"/>
                </a:moveTo>
                <a:cubicBezTo>
                  <a:pt x="7842065" y="23198894"/>
                  <a:pt x="7845762" y="23201359"/>
                  <a:pt x="7847570" y="23206289"/>
                </a:cubicBezTo>
                <a:cubicBezTo>
                  <a:pt x="7849378" y="23211219"/>
                  <a:pt x="7850281" y="23222146"/>
                  <a:pt x="7850281" y="23239073"/>
                </a:cubicBezTo>
                <a:lnTo>
                  <a:pt x="7850281" y="23262983"/>
                </a:lnTo>
                <a:lnTo>
                  <a:pt x="7821195" y="23262983"/>
                </a:lnTo>
                <a:lnTo>
                  <a:pt x="7821195" y="23239073"/>
                </a:lnTo>
                <a:cubicBezTo>
                  <a:pt x="7821195" y="23220668"/>
                  <a:pt x="7822016" y="23209370"/>
                  <a:pt x="7823660" y="23205180"/>
                </a:cubicBezTo>
                <a:cubicBezTo>
                  <a:pt x="7825303" y="23200989"/>
                  <a:pt x="7829576" y="23198894"/>
                  <a:pt x="7836478" y="23198894"/>
                </a:cubicBezTo>
                <a:close/>
                <a:moveTo>
                  <a:pt x="7274502" y="23198894"/>
                </a:moveTo>
                <a:cubicBezTo>
                  <a:pt x="7280090" y="23198894"/>
                  <a:pt x="7283787" y="23201359"/>
                  <a:pt x="7285595" y="23206289"/>
                </a:cubicBezTo>
                <a:cubicBezTo>
                  <a:pt x="7287402" y="23211219"/>
                  <a:pt x="7288306" y="23222146"/>
                  <a:pt x="7288306" y="23239073"/>
                </a:cubicBezTo>
                <a:lnTo>
                  <a:pt x="7288306" y="23262983"/>
                </a:lnTo>
                <a:lnTo>
                  <a:pt x="7259220" y="23262983"/>
                </a:lnTo>
                <a:lnTo>
                  <a:pt x="7259220" y="23239073"/>
                </a:lnTo>
                <a:cubicBezTo>
                  <a:pt x="7259220" y="23220668"/>
                  <a:pt x="7260041" y="23209370"/>
                  <a:pt x="7261685" y="23205180"/>
                </a:cubicBezTo>
                <a:cubicBezTo>
                  <a:pt x="7263328" y="23200989"/>
                  <a:pt x="7267601" y="23198894"/>
                  <a:pt x="7274502" y="23198894"/>
                </a:cubicBezTo>
                <a:close/>
                <a:moveTo>
                  <a:pt x="6350208" y="23163891"/>
                </a:moveTo>
                <a:cubicBezTo>
                  <a:pt x="6355495" y="23230435"/>
                  <a:pt x="6360763" y="23286308"/>
                  <a:pt x="6366014" y="23331509"/>
                </a:cubicBezTo>
                <a:lnTo>
                  <a:pt x="6330292" y="23331509"/>
                </a:lnTo>
                <a:cubicBezTo>
                  <a:pt x="6332998" y="23296181"/>
                  <a:pt x="6339637" y="23240308"/>
                  <a:pt x="6350208" y="23163891"/>
                </a:cubicBezTo>
                <a:close/>
                <a:moveTo>
                  <a:pt x="9448416" y="23146883"/>
                </a:moveTo>
                <a:lnTo>
                  <a:pt x="9490628" y="23473984"/>
                </a:lnTo>
                <a:lnTo>
                  <a:pt x="9598964" y="23473984"/>
                </a:lnTo>
                <a:lnTo>
                  <a:pt x="9609898" y="23402997"/>
                </a:lnTo>
                <a:cubicBezTo>
                  <a:pt x="9614659" y="23373746"/>
                  <a:pt x="9618388" y="23344740"/>
                  <a:pt x="9621087" y="23315980"/>
                </a:cubicBezTo>
                <a:cubicBezTo>
                  <a:pt x="9628967" y="23381353"/>
                  <a:pt x="9635848" y="23434021"/>
                  <a:pt x="9641731" y="23473984"/>
                </a:cubicBezTo>
                <a:lnTo>
                  <a:pt x="9749820" y="23473984"/>
                </a:lnTo>
                <a:lnTo>
                  <a:pt x="9789567" y="23146883"/>
                </a:lnTo>
                <a:lnTo>
                  <a:pt x="9703821" y="23146883"/>
                </a:lnTo>
                <a:cubicBezTo>
                  <a:pt x="9691789" y="23217070"/>
                  <a:pt x="9684177" y="23279516"/>
                  <a:pt x="9680986" y="23334221"/>
                </a:cubicBezTo>
                <a:lnTo>
                  <a:pt x="9660834" y="23146883"/>
                </a:lnTo>
                <a:lnTo>
                  <a:pt x="9578382" y="23146883"/>
                </a:lnTo>
                <a:cubicBezTo>
                  <a:pt x="9564565" y="23259802"/>
                  <a:pt x="9557108" y="23322247"/>
                  <a:pt x="9556012" y="23334221"/>
                </a:cubicBezTo>
                <a:cubicBezTo>
                  <a:pt x="9542162" y="23217869"/>
                  <a:pt x="9534907" y="23155423"/>
                  <a:pt x="9534247" y="23146883"/>
                </a:cubicBezTo>
                <a:close/>
                <a:moveTo>
                  <a:pt x="8151537" y="23146883"/>
                </a:moveTo>
                <a:lnTo>
                  <a:pt x="8206067" y="23420494"/>
                </a:lnTo>
                <a:cubicBezTo>
                  <a:pt x="8210180" y="23440707"/>
                  <a:pt x="8212237" y="23452128"/>
                  <a:pt x="8212237" y="23454757"/>
                </a:cubicBezTo>
                <a:cubicBezTo>
                  <a:pt x="8212237" y="23460181"/>
                  <a:pt x="8210015" y="23463672"/>
                  <a:pt x="8205570" y="23465234"/>
                </a:cubicBezTo>
                <a:cubicBezTo>
                  <a:pt x="8201126" y="23466795"/>
                  <a:pt x="8191167" y="23467575"/>
                  <a:pt x="8175694" y="23467575"/>
                </a:cubicBezTo>
                <a:lnTo>
                  <a:pt x="8175694" y="23519833"/>
                </a:lnTo>
                <a:lnTo>
                  <a:pt x="8236078" y="23519833"/>
                </a:lnTo>
                <a:cubicBezTo>
                  <a:pt x="8263683" y="23519833"/>
                  <a:pt x="8283771" y="23517737"/>
                  <a:pt x="8296341" y="23513547"/>
                </a:cubicBezTo>
                <a:cubicBezTo>
                  <a:pt x="8308911" y="23509357"/>
                  <a:pt x="8318728" y="23502824"/>
                  <a:pt x="8325793" y="23493950"/>
                </a:cubicBezTo>
                <a:cubicBezTo>
                  <a:pt x="8332858" y="23485077"/>
                  <a:pt x="8337911" y="23473820"/>
                  <a:pt x="8340951" y="23460181"/>
                </a:cubicBezTo>
                <a:cubicBezTo>
                  <a:pt x="8343991" y="23446541"/>
                  <a:pt x="8347761" y="23420990"/>
                  <a:pt x="8352263" y="23383527"/>
                </a:cubicBezTo>
                <a:lnTo>
                  <a:pt x="8380718" y="23146883"/>
                </a:lnTo>
                <a:lnTo>
                  <a:pt x="8290623" y="23146883"/>
                </a:lnTo>
                <a:lnTo>
                  <a:pt x="8274662" y="23367744"/>
                </a:lnTo>
                <a:lnTo>
                  <a:pt x="8241940" y="23146883"/>
                </a:lnTo>
                <a:close/>
                <a:moveTo>
                  <a:pt x="7494312" y="23146883"/>
                </a:moveTo>
                <a:lnTo>
                  <a:pt x="7544351" y="23473984"/>
                </a:lnTo>
                <a:lnTo>
                  <a:pt x="7674501" y="23473984"/>
                </a:lnTo>
                <a:lnTo>
                  <a:pt x="7721089" y="23146883"/>
                </a:lnTo>
                <a:lnTo>
                  <a:pt x="7632162" y="23146883"/>
                </a:lnTo>
                <a:cubicBezTo>
                  <a:pt x="7628547" y="23182561"/>
                  <a:pt x="7625327" y="23219385"/>
                  <a:pt x="7622502" y="23257356"/>
                </a:cubicBezTo>
                <a:cubicBezTo>
                  <a:pt x="7617213" y="23325374"/>
                  <a:pt x="7613470" y="23368168"/>
                  <a:pt x="7611275" y="23385739"/>
                </a:cubicBezTo>
                <a:lnTo>
                  <a:pt x="7583244" y="23146883"/>
                </a:lnTo>
                <a:close/>
                <a:moveTo>
                  <a:pt x="10794808" y="23140967"/>
                </a:moveTo>
                <a:cubicBezTo>
                  <a:pt x="10766708" y="23140967"/>
                  <a:pt x="10743866" y="23146226"/>
                  <a:pt x="10726282" y="23156743"/>
                </a:cubicBezTo>
                <a:cubicBezTo>
                  <a:pt x="10708699" y="23167260"/>
                  <a:pt x="10696990" y="23179380"/>
                  <a:pt x="10691156" y="23193101"/>
                </a:cubicBezTo>
                <a:cubicBezTo>
                  <a:pt x="10685322" y="23206823"/>
                  <a:pt x="10682406" y="23226337"/>
                  <a:pt x="10682406" y="23251644"/>
                </a:cubicBezTo>
                <a:lnTo>
                  <a:pt x="10682406" y="23273582"/>
                </a:lnTo>
                <a:lnTo>
                  <a:pt x="10775828" y="23273582"/>
                </a:lnTo>
                <a:lnTo>
                  <a:pt x="10775828" y="23239320"/>
                </a:lnTo>
                <a:cubicBezTo>
                  <a:pt x="10775828" y="23221079"/>
                  <a:pt x="10776650" y="23209781"/>
                  <a:pt x="10778293" y="23205426"/>
                </a:cubicBezTo>
                <a:cubicBezTo>
                  <a:pt x="10779936" y="23201071"/>
                  <a:pt x="10784127" y="23198894"/>
                  <a:pt x="10790864" y="23198894"/>
                </a:cubicBezTo>
                <a:cubicBezTo>
                  <a:pt x="10796780" y="23198894"/>
                  <a:pt x="10801012" y="23201482"/>
                  <a:pt x="10803558" y="23206659"/>
                </a:cubicBezTo>
                <a:cubicBezTo>
                  <a:pt x="10806106" y="23211835"/>
                  <a:pt x="10807380" y="23222969"/>
                  <a:pt x="10807380" y="23240059"/>
                </a:cubicBezTo>
                <a:cubicBezTo>
                  <a:pt x="10807380" y="23253698"/>
                  <a:pt x="10806229" y="23262737"/>
                  <a:pt x="10803928" y="23267174"/>
                </a:cubicBezTo>
                <a:cubicBezTo>
                  <a:pt x="10801628" y="23271611"/>
                  <a:pt x="10784127" y="23280238"/>
                  <a:pt x="10751424" y="23293055"/>
                </a:cubicBezTo>
                <a:cubicBezTo>
                  <a:pt x="10720859" y="23304888"/>
                  <a:pt x="10701714" y="23315240"/>
                  <a:pt x="10693991" y="23324114"/>
                </a:cubicBezTo>
                <a:cubicBezTo>
                  <a:pt x="10686268" y="23332988"/>
                  <a:pt x="10682406" y="23349668"/>
                  <a:pt x="10682406" y="23374153"/>
                </a:cubicBezTo>
                <a:lnTo>
                  <a:pt x="10682406" y="23401021"/>
                </a:lnTo>
                <a:cubicBezTo>
                  <a:pt x="10682406" y="23434052"/>
                  <a:pt x="10689677" y="23455456"/>
                  <a:pt x="10704220" y="23465234"/>
                </a:cubicBezTo>
                <a:cubicBezTo>
                  <a:pt x="10718764" y="23475011"/>
                  <a:pt x="10734745" y="23479900"/>
                  <a:pt x="10752164" y="23479900"/>
                </a:cubicBezTo>
                <a:cubicBezTo>
                  <a:pt x="10765475" y="23479900"/>
                  <a:pt x="10776937" y="23476978"/>
                  <a:pt x="10786550" y="23471134"/>
                </a:cubicBezTo>
                <a:cubicBezTo>
                  <a:pt x="10796164" y="23465290"/>
                  <a:pt x="10804010" y="23456524"/>
                  <a:pt x="10810091" y="23444836"/>
                </a:cubicBezTo>
                <a:lnTo>
                  <a:pt x="10810091" y="23473984"/>
                </a:lnTo>
                <a:lnTo>
                  <a:pt x="10906964" y="23473984"/>
                </a:lnTo>
                <a:lnTo>
                  <a:pt x="10906964" y="23309817"/>
                </a:lnTo>
                <a:cubicBezTo>
                  <a:pt x="10906964" y="23255753"/>
                  <a:pt x="10905238" y="23220052"/>
                  <a:pt x="10901788" y="23202714"/>
                </a:cubicBezTo>
                <a:cubicBezTo>
                  <a:pt x="10898336" y="23185378"/>
                  <a:pt x="10888066" y="23170753"/>
                  <a:pt x="10870976" y="23158838"/>
                </a:cubicBezTo>
                <a:cubicBezTo>
                  <a:pt x="10853886" y="23146924"/>
                  <a:pt x="10828496" y="23140967"/>
                  <a:pt x="10794808" y="23140967"/>
                </a:cubicBezTo>
                <a:close/>
                <a:moveTo>
                  <a:pt x="10477562" y="23140967"/>
                </a:moveTo>
                <a:cubicBezTo>
                  <a:pt x="10463923" y="23140967"/>
                  <a:pt x="10451886" y="23143971"/>
                  <a:pt x="10441451" y="23149980"/>
                </a:cubicBezTo>
                <a:cubicBezTo>
                  <a:pt x="10431016" y="23155988"/>
                  <a:pt x="10422184" y="23165001"/>
                  <a:pt x="10414952" y="23177017"/>
                </a:cubicBezTo>
                <a:lnTo>
                  <a:pt x="10416678" y="23146883"/>
                </a:lnTo>
                <a:lnTo>
                  <a:pt x="10315368" y="23146883"/>
                </a:lnTo>
                <a:lnTo>
                  <a:pt x="10315368" y="23473984"/>
                </a:lnTo>
                <a:lnTo>
                  <a:pt x="10414952" y="23473984"/>
                </a:lnTo>
                <a:lnTo>
                  <a:pt x="10414952" y="23252877"/>
                </a:lnTo>
                <a:cubicBezTo>
                  <a:pt x="10414952" y="23228227"/>
                  <a:pt x="10415856" y="23213067"/>
                  <a:pt x="10417664" y="23207398"/>
                </a:cubicBezTo>
                <a:cubicBezTo>
                  <a:pt x="10419472" y="23201728"/>
                  <a:pt x="10423909" y="23198894"/>
                  <a:pt x="10430974" y="23198894"/>
                </a:cubicBezTo>
                <a:cubicBezTo>
                  <a:pt x="10437712" y="23198894"/>
                  <a:pt x="10441820" y="23201359"/>
                  <a:pt x="10443300" y="23206289"/>
                </a:cubicBezTo>
                <a:cubicBezTo>
                  <a:pt x="10444778" y="23211219"/>
                  <a:pt x="10445518" y="23224940"/>
                  <a:pt x="10445518" y="23247454"/>
                </a:cubicBezTo>
                <a:lnTo>
                  <a:pt x="10445518" y="23473984"/>
                </a:lnTo>
                <a:lnTo>
                  <a:pt x="10545102" y="23473984"/>
                </a:lnTo>
                <a:lnTo>
                  <a:pt x="10545102" y="23244742"/>
                </a:lnTo>
                <a:cubicBezTo>
                  <a:pt x="10545102" y="23216149"/>
                  <a:pt x="10543542" y="23195731"/>
                  <a:pt x="10540419" y="23183488"/>
                </a:cubicBezTo>
                <a:cubicBezTo>
                  <a:pt x="10537296" y="23171246"/>
                  <a:pt x="10530313" y="23161098"/>
                  <a:pt x="10519467" y="23153046"/>
                </a:cubicBezTo>
                <a:cubicBezTo>
                  <a:pt x="10508621" y="23144993"/>
                  <a:pt x="10494654" y="23140967"/>
                  <a:pt x="10477562" y="23140967"/>
                </a:cubicBezTo>
                <a:close/>
                <a:moveTo>
                  <a:pt x="10165419" y="23140967"/>
                </a:moveTo>
                <a:cubicBezTo>
                  <a:pt x="10142577" y="23140967"/>
                  <a:pt x="10122364" y="23145363"/>
                  <a:pt x="10104781" y="23154155"/>
                </a:cubicBezTo>
                <a:cubicBezTo>
                  <a:pt x="10087197" y="23162946"/>
                  <a:pt x="10074544" y="23175600"/>
                  <a:pt x="10066820" y="23192115"/>
                </a:cubicBezTo>
                <a:cubicBezTo>
                  <a:pt x="10059096" y="23208631"/>
                  <a:pt x="10055235" y="23231185"/>
                  <a:pt x="10055235" y="23259779"/>
                </a:cubicBezTo>
                <a:lnTo>
                  <a:pt x="10055235" y="23355173"/>
                </a:lnTo>
                <a:cubicBezTo>
                  <a:pt x="10055235" y="23379494"/>
                  <a:pt x="10056960" y="23398022"/>
                  <a:pt x="10060411" y="23410758"/>
                </a:cubicBezTo>
                <a:cubicBezTo>
                  <a:pt x="10063862" y="23423494"/>
                  <a:pt x="10070066" y="23435161"/>
                  <a:pt x="10079022" y="23445760"/>
                </a:cubicBezTo>
                <a:cubicBezTo>
                  <a:pt x="10087978" y="23456360"/>
                  <a:pt x="10100508" y="23464700"/>
                  <a:pt x="10116612" y="23470780"/>
                </a:cubicBezTo>
                <a:cubicBezTo>
                  <a:pt x="10132717" y="23476860"/>
                  <a:pt x="10151286" y="23479900"/>
                  <a:pt x="10172321" y="23479900"/>
                </a:cubicBezTo>
                <a:cubicBezTo>
                  <a:pt x="10194012" y="23479900"/>
                  <a:pt x="10212048" y="23476819"/>
                  <a:pt x="10226427" y="23470656"/>
                </a:cubicBezTo>
                <a:cubicBezTo>
                  <a:pt x="10240806" y="23464494"/>
                  <a:pt x="10252678" y="23455250"/>
                  <a:pt x="10262046" y="23442925"/>
                </a:cubicBezTo>
                <a:cubicBezTo>
                  <a:pt x="10271413" y="23430601"/>
                  <a:pt x="10277369" y="23419015"/>
                  <a:pt x="10279917" y="23408170"/>
                </a:cubicBezTo>
                <a:cubicBezTo>
                  <a:pt x="10282464" y="23397324"/>
                  <a:pt x="10283738" y="23381795"/>
                  <a:pt x="10283738" y="23361581"/>
                </a:cubicBezTo>
                <a:lnTo>
                  <a:pt x="10283738" y="23337425"/>
                </a:lnTo>
                <a:lnTo>
                  <a:pt x="10189329" y="23337425"/>
                </a:lnTo>
                <a:lnTo>
                  <a:pt x="10189329" y="23380562"/>
                </a:lnTo>
                <a:cubicBezTo>
                  <a:pt x="10189329" y="23396831"/>
                  <a:pt x="10188055" y="23407800"/>
                  <a:pt x="10185508" y="23413470"/>
                </a:cubicBezTo>
                <a:cubicBezTo>
                  <a:pt x="10182961" y="23419139"/>
                  <a:pt x="10177908" y="23421974"/>
                  <a:pt x="10170349" y="23421974"/>
                </a:cubicBezTo>
                <a:cubicBezTo>
                  <a:pt x="10164268" y="23421974"/>
                  <a:pt x="10160160" y="23419837"/>
                  <a:pt x="10158024" y="23415564"/>
                </a:cubicBezTo>
                <a:cubicBezTo>
                  <a:pt x="10155888" y="23411292"/>
                  <a:pt x="10154820" y="23401761"/>
                  <a:pt x="10154820" y="23386971"/>
                </a:cubicBezTo>
                <a:lnTo>
                  <a:pt x="10154820" y="23316226"/>
                </a:lnTo>
                <a:lnTo>
                  <a:pt x="10283738" y="23316226"/>
                </a:lnTo>
                <a:lnTo>
                  <a:pt x="10283738" y="23272843"/>
                </a:lnTo>
                <a:cubicBezTo>
                  <a:pt x="10283738" y="23241127"/>
                  <a:pt x="10280081" y="23216519"/>
                  <a:pt x="10272768" y="23199018"/>
                </a:cubicBezTo>
                <a:cubicBezTo>
                  <a:pt x="10265455" y="23181516"/>
                  <a:pt x="10252720" y="23167466"/>
                  <a:pt x="10234561" y="23156866"/>
                </a:cubicBezTo>
                <a:cubicBezTo>
                  <a:pt x="10216403" y="23146267"/>
                  <a:pt x="10193355" y="23140967"/>
                  <a:pt x="10165419" y="23140967"/>
                </a:cubicBezTo>
                <a:close/>
                <a:moveTo>
                  <a:pt x="8924988" y="23140967"/>
                </a:moveTo>
                <a:cubicBezTo>
                  <a:pt x="8911348" y="23140967"/>
                  <a:pt x="8899311" y="23143971"/>
                  <a:pt x="8888876" y="23149980"/>
                </a:cubicBezTo>
                <a:cubicBezTo>
                  <a:pt x="8878441" y="23155988"/>
                  <a:pt x="8869608" y="23165001"/>
                  <a:pt x="8862378" y="23177017"/>
                </a:cubicBezTo>
                <a:lnTo>
                  <a:pt x="8864103" y="23146883"/>
                </a:lnTo>
                <a:lnTo>
                  <a:pt x="8762793" y="23146883"/>
                </a:lnTo>
                <a:lnTo>
                  <a:pt x="8762793" y="23473984"/>
                </a:lnTo>
                <a:lnTo>
                  <a:pt x="8862378" y="23473984"/>
                </a:lnTo>
                <a:lnTo>
                  <a:pt x="8862378" y="23252877"/>
                </a:lnTo>
                <a:cubicBezTo>
                  <a:pt x="8862378" y="23228227"/>
                  <a:pt x="8863282" y="23213067"/>
                  <a:pt x="8865089" y="23207398"/>
                </a:cubicBezTo>
                <a:cubicBezTo>
                  <a:pt x="8866896" y="23201728"/>
                  <a:pt x="8871333" y="23198894"/>
                  <a:pt x="8878400" y="23198894"/>
                </a:cubicBezTo>
                <a:cubicBezTo>
                  <a:pt x="8885137" y="23198894"/>
                  <a:pt x="8889246" y="23201359"/>
                  <a:pt x="8890724" y="23206289"/>
                </a:cubicBezTo>
                <a:cubicBezTo>
                  <a:pt x="8892204" y="23211219"/>
                  <a:pt x="8892943" y="23224940"/>
                  <a:pt x="8892943" y="23247454"/>
                </a:cubicBezTo>
                <a:lnTo>
                  <a:pt x="8892943" y="23473984"/>
                </a:lnTo>
                <a:lnTo>
                  <a:pt x="8992528" y="23473984"/>
                </a:lnTo>
                <a:lnTo>
                  <a:pt x="8992528" y="23244742"/>
                </a:lnTo>
                <a:cubicBezTo>
                  <a:pt x="8992528" y="23216149"/>
                  <a:pt x="8990967" y="23195731"/>
                  <a:pt x="8987844" y="23183488"/>
                </a:cubicBezTo>
                <a:cubicBezTo>
                  <a:pt x="8984722" y="23171246"/>
                  <a:pt x="8977738" y="23161098"/>
                  <a:pt x="8966892" y="23153046"/>
                </a:cubicBezTo>
                <a:cubicBezTo>
                  <a:pt x="8956046" y="23144993"/>
                  <a:pt x="8942078" y="23140967"/>
                  <a:pt x="8924988" y="23140967"/>
                </a:cubicBezTo>
                <a:close/>
                <a:moveTo>
                  <a:pt x="8612844" y="23140967"/>
                </a:moveTo>
                <a:cubicBezTo>
                  <a:pt x="8590002" y="23140967"/>
                  <a:pt x="8569789" y="23145363"/>
                  <a:pt x="8552206" y="23154155"/>
                </a:cubicBezTo>
                <a:cubicBezTo>
                  <a:pt x="8534622" y="23162946"/>
                  <a:pt x="8521969" y="23175600"/>
                  <a:pt x="8514245" y="23192115"/>
                </a:cubicBezTo>
                <a:cubicBezTo>
                  <a:pt x="8506522" y="23208631"/>
                  <a:pt x="8502660" y="23231185"/>
                  <a:pt x="8502660" y="23259779"/>
                </a:cubicBezTo>
                <a:lnTo>
                  <a:pt x="8502660" y="23355173"/>
                </a:lnTo>
                <a:cubicBezTo>
                  <a:pt x="8502660" y="23379494"/>
                  <a:pt x="8504386" y="23398022"/>
                  <a:pt x="8507836" y="23410758"/>
                </a:cubicBezTo>
                <a:cubicBezTo>
                  <a:pt x="8511288" y="23423494"/>
                  <a:pt x="8517491" y="23435161"/>
                  <a:pt x="8526447" y="23445760"/>
                </a:cubicBezTo>
                <a:cubicBezTo>
                  <a:pt x="8535403" y="23456360"/>
                  <a:pt x="8547933" y="23464700"/>
                  <a:pt x="8564038" y="23470780"/>
                </a:cubicBezTo>
                <a:cubicBezTo>
                  <a:pt x="8580142" y="23476860"/>
                  <a:pt x="8598711" y="23479900"/>
                  <a:pt x="8619746" y="23479900"/>
                </a:cubicBezTo>
                <a:cubicBezTo>
                  <a:pt x="8641438" y="23479900"/>
                  <a:pt x="8659473" y="23476819"/>
                  <a:pt x="8673852" y="23470656"/>
                </a:cubicBezTo>
                <a:cubicBezTo>
                  <a:pt x="8688231" y="23464494"/>
                  <a:pt x="8700104" y="23455250"/>
                  <a:pt x="8709470" y="23442925"/>
                </a:cubicBezTo>
                <a:cubicBezTo>
                  <a:pt x="8718837" y="23430601"/>
                  <a:pt x="8724794" y="23419015"/>
                  <a:pt x="8727342" y="23408170"/>
                </a:cubicBezTo>
                <a:cubicBezTo>
                  <a:pt x="8729889" y="23397324"/>
                  <a:pt x="8731162" y="23381795"/>
                  <a:pt x="8731162" y="23361581"/>
                </a:cubicBezTo>
                <a:lnTo>
                  <a:pt x="8731162" y="23337425"/>
                </a:lnTo>
                <a:lnTo>
                  <a:pt x="8636754" y="23337425"/>
                </a:lnTo>
                <a:lnTo>
                  <a:pt x="8636754" y="23380562"/>
                </a:lnTo>
                <a:cubicBezTo>
                  <a:pt x="8636754" y="23396831"/>
                  <a:pt x="8635480" y="23407800"/>
                  <a:pt x="8632934" y="23413470"/>
                </a:cubicBezTo>
                <a:cubicBezTo>
                  <a:pt x="8630386" y="23419139"/>
                  <a:pt x="8625333" y="23421974"/>
                  <a:pt x="8617774" y="23421974"/>
                </a:cubicBezTo>
                <a:cubicBezTo>
                  <a:pt x="8611694" y="23421974"/>
                  <a:pt x="8607585" y="23419837"/>
                  <a:pt x="8605449" y="23415564"/>
                </a:cubicBezTo>
                <a:cubicBezTo>
                  <a:pt x="8603313" y="23411292"/>
                  <a:pt x="8602244" y="23401761"/>
                  <a:pt x="8602244" y="23386971"/>
                </a:cubicBezTo>
                <a:lnTo>
                  <a:pt x="8602244" y="23316226"/>
                </a:lnTo>
                <a:lnTo>
                  <a:pt x="8731162" y="23316226"/>
                </a:lnTo>
                <a:lnTo>
                  <a:pt x="8731162" y="23272843"/>
                </a:lnTo>
                <a:cubicBezTo>
                  <a:pt x="8731162" y="23241127"/>
                  <a:pt x="8727506" y="23216519"/>
                  <a:pt x="8720193" y="23199018"/>
                </a:cubicBezTo>
                <a:cubicBezTo>
                  <a:pt x="8712880" y="23181516"/>
                  <a:pt x="8700144" y="23167466"/>
                  <a:pt x="8681986" y="23156866"/>
                </a:cubicBezTo>
                <a:cubicBezTo>
                  <a:pt x="8663828" y="23146267"/>
                  <a:pt x="8640780" y="23140967"/>
                  <a:pt x="8612844" y="23140967"/>
                </a:cubicBezTo>
                <a:close/>
                <a:moveTo>
                  <a:pt x="8140240" y="23140967"/>
                </a:moveTo>
                <a:cubicBezTo>
                  <a:pt x="8112797" y="23142780"/>
                  <a:pt x="8091845" y="23159090"/>
                  <a:pt x="8077384" y="23189897"/>
                </a:cubicBezTo>
                <a:lnTo>
                  <a:pt x="8081328" y="23146883"/>
                </a:lnTo>
                <a:lnTo>
                  <a:pt x="7981743" y="23146883"/>
                </a:lnTo>
                <a:lnTo>
                  <a:pt x="7981743" y="23473984"/>
                </a:lnTo>
                <a:lnTo>
                  <a:pt x="8081328" y="23473984"/>
                </a:lnTo>
                <a:lnTo>
                  <a:pt x="8081328" y="23344820"/>
                </a:lnTo>
                <a:cubicBezTo>
                  <a:pt x="8081328" y="23313104"/>
                  <a:pt x="8082314" y="23292850"/>
                  <a:pt x="8084286" y="23284059"/>
                </a:cubicBezTo>
                <a:cubicBezTo>
                  <a:pt x="8086258" y="23275267"/>
                  <a:pt x="8091516" y="23268406"/>
                  <a:pt x="8100061" y="23263476"/>
                </a:cubicBezTo>
                <a:cubicBezTo>
                  <a:pt x="8108607" y="23258546"/>
                  <a:pt x="8122000" y="23256081"/>
                  <a:pt x="8140240" y="23256081"/>
                </a:cubicBezTo>
                <a:close/>
                <a:moveTo>
                  <a:pt x="7831794" y="23140967"/>
                </a:moveTo>
                <a:cubicBezTo>
                  <a:pt x="7808952" y="23140967"/>
                  <a:pt x="7788739" y="23145363"/>
                  <a:pt x="7771156" y="23154155"/>
                </a:cubicBezTo>
                <a:cubicBezTo>
                  <a:pt x="7753572" y="23162946"/>
                  <a:pt x="7740919" y="23175600"/>
                  <a:pt x="7733196" y="23192115"/>
                </a:cubicBezTo>
                <a:cubicBezTo>
                  <a:pt x="7725472" y="23208631"/>
                  <a:pt x="7721610" y="23231185"/>
                  <a:pt x="7721610" y="23259779"/>
                </a:cubicBezTo>
                <a:lnTo>
                  <a:pt x="7721610" y="23355173"/>
                </a:lnTo>
                <a:cubicBezTo>
                  <a:pt x="7721610" y="23379494"/>
                  <a:pt x="7723336" y="23398022"/>
                  <a:pt x="7726787" y="23410758"/>
                </a:cubicBezTo>
                <a:cubicBezTo>
                  <a:pt x="7730238" y="23423494"/>
                  <a:pt x="7736441" y="23435161"/>
                  <a:pt x="7745397" y="23445760"/>
                </a:cubicBezTo>
                <a:cubicBezTo>
                  <a:pt x="7754353" y="23456360"/>
                  <a:pt x="7766883" y="23464700"/>
                  <a:pt x="7782988" y="23470780"/>
                </a:cubicBezTo>
                <a:cubicBezTo>
                  <a:pt x="7799092" y="23476860"/>
                  <a:pt x="7817662" y="23479900"/>
                  <a:pt x="7838696" y="23479900"/>
                </a:cubicBezTo>
                <a:cubicBezTo>
                  <a:pt x="7860388" y="23479900"/>
                  <a:pt x="7878423" y="23476819"/>
                  <a:pt x="7892802" y="23470656"/>
                </a:cubicBezTo>
                <a:cubicBezTo>
                  <a:pt x="7907181" y="23464494"/>
                  <a:pt x="7919054" y="23455250"/>
                  <a:pt x="7928421" y="23442925"/>
                </a:cubicBezTo>
                <a:cubicBezTo>
                  <a:pt x="7937788" y="23430601"/>
                  <a:pt x="7943745" y="23419015"/>
                  <a:pt x="7946292" y="23408170"/>
                </a:cubicBezTo>
                <a:cubicBezTo>
                  <a:pt x="7948839" y="23397324"/>
                  <a:pt x="7950113" y="23381795"/>
                  <a:pt x="7950113" y="23361581"/>
                </a:cubicBezTo>
                <a:lnTo>
                  <a:pt x="7950113" y="23337425"/>
                </a:lnTo>
                <a:lnTo>
                  <a:pt x="7855704" y="23337425"/>
                </a:lnTo>
                <a:lnTo>
                  <a:pt x="7855704" y="23380562"/>
                </a:lnTo>
                <a:cubicBezTo>
                  <a:pt x="7855704" y="23396831"/>
                  <a:pt x="7854431" y="23407800"/>
                  <a:pt x="7851884" y="23413470"/>
                </a:cubicBezTo>
                <a:cubicBezTo>
                  <a:pt x="7849336" y="23419139"/>
                  <a:pt x="7844283" y="23421974"/>
                  <a:pt x="7836724" y="23421974"/>
                </a:cubicBezTo>
                <a:cubicBezTo>
                  <a:pt x="7830644" y="23421974"/>
                  <a:pt x="7826536" y="23419837"/>
                  <a:pt x="7824399" y="23415564"/>
                </a:cubicBezTo>
                <a:cubicBezTo>
                  <a:pt x="7822263" y="23411292"/>
                  <a:pt x="7821195" y="23401761"/>
                  <a:pt x="7821195" y="23386971"/>
                </a:cubicBezTo>
                <a:lnTo>
                  <a:pt x="7821195" y="23316226"/>
                </a:lnTo>
                <a:lnTo>
                  <a:pt x="7950113" y="23316226"/>
                </a:lnTo>
                <a:lnTo>
                  <a:pt x="7950113" y="23272843"/>
                </a:lnTo>
                <a:cubicBezTo>
                  <a:pt x="7950113" y="23241127"/>
                  <a:pt x="7946456" y="23216519"/>
                  <a:pt x="7939143" y="23199018"/>
                </a:cubicBezTo>
                <a:cubicBezTo>
                  <a:pt x="7931830" y="23181516"/>
                  <a:pt x="7919095" y="23167466"/>
                  <a:pt x="7900936" y="23156866"/>
                </a:cubicBezTo>
                <a:cubicBezTo>
                  <a:pt x="7882778" y="23146267"/>
                  <a:pt x="7859730" y="23140967"/>
                  <a:pt x="7831794" y="23140967"/>
                </a:cubicBezTo>
                <a:close/>
                <a:moveTo>
                  <a:pt x="7269819" y="23140967"/>
                </a:moveTo>
                <a:cubicBezTo>
                  <a:pt x="7246977" y="23140967"/>
                  <a:pt x="7226764" y="23145363"/>
                  <a:pt x="7209181" y="23154155"/>
                </a:cubicBezTo>
                <a:cubicBezTo>
                  <a:pt x="7191597" y="23162946"/>
                  <a:pt x="7178944" y="23175600"/>
                  <a:pt x="7171220" y="23192115"/>
                </a:cubicBezTo>
                <a:cubicBezTo>
                  <a:pt x="7163497" y="23208631"/>
                  <a:pt x="7159635" y="23231185"/>
                  <a:pt x="7159635" y="23259779"/>
                </a:cubicBezTo>
                <a:lnTo>
                  <a:pt x="7159635" y="23355173"/>
                </a:lnTo>
                <a:cubicBezTo>
                  <a:pt x="7159635" y="23379494"/>
                  <a:pt x="7161361" y="23398022"/>
                  <a:pt x="7164812" y="23410758"/>
                </a:cubicBezTo>
                <a:cubicBezTo>
                  <a:pt x="7168262" y="23423494"/>
                  <a:pt x="7174466" y="23435161"/>
                  <a:pt x="7183422" y="23445760"/>
                </a:cubicBezTo>
                <a:cubicBezTo>
                  <a:pt x="7192378" y="23456360"/>
                  <a:pt x="7204908" y="23464700"/>
                  <a:pt x="7221013" y="23470780"/>
                </a:cubicBezTo>
                <a:cubicBezTo>
                  <a:pt x="7237117" y="23476860"/>
                  <a:pt x="7255687" y="23479900"/>
                  <a:pt x="7276721" y="23479900"/>
                </a:cubicBezTo>
                <a:cubicBezTo>
                  <a:pt x="7298413" y="23479900"/>
                  <a:pt x="7316448" y="23476819"/>
                  <a:pt x="7330827" y="23470656"/>
                </a:cubicBezTo>
                <a:cubicBezTo>
                  <a:pt x="7345206" y="23464494"/>
                  <a:pt x="7357079" y="23455250"/>
                  <a:pt x="7366446" y="23442925"/>
                </a:cubicBezTo>
                <a:cubicBezTo>
                  <a:pt x="7375813" y="23430601"/>
                  <a:pt x="7381770" y="23419015"/>
                  <a:pt x="7384317" y="23408170"/>
                </a:cubicBezTo>
                <a:cubicBezTo>
                  <a:pt x="7386864" y="23397324"/>
                  <a:pt x="7388137" y="23381795"/>
                  <a:pt x="7388137" y="23361581"/>
                </a:cubicBezTo>
                <a:lnTo>
                  <a:pt x="7388137" y="23337425"/>
                </a:lnTo>
                <a:lnTo>
                  <a:pt x="7293729" y="23337425"/>
                </a:lnTo>
                <a:lnTo>
                  <a:pt x="7293729" y="23380562"/>
                </a:lnTo>
                <a:cubicBezTo>
                  <a:pt x="7293729" y="23396831"/>
                  <a:pt x="7292456" y="23407800"/>
                  <a:pt x="7289908" y="23413470"/>
                </a:cubicBezTo>
                <a:cubicBezTo>
                  <a:pt x="7287361" y="23419139"/>
                  <a:pt x="7282308" y="23421974"/>
                  <a:pt x="7274749" y="23421974"/>
                </a:cubicBezTo>
                <a:cubicBezTo>
                  <a:pt x="7268669" y="23421974"/>
                  <a:pt x="7264560" y="23419837"/>
                  <a:pt x="7262424" y="23415564"/>
                </a:cubicBezTo>
                <a:cubicBezTo>
                  <a:pt x="7260288" y="23411292"/>
                  <a:pt x="7259220" y="23401761"/>
                  <a:pt x="7259220" y="23386971"/>
                </a:cubicBezTo>
                <a:lnTo>
                  <a:pt x="7259220" y="23316226"/>
                </a:lnTo>
                <a:lnTo>
                  <a:pt x="7388137" y="23316226"/>
                </a:lnTo>
                <a:lnTo>
                  <a:pt x="7388137" y="23272843"/>
                </a:lnTo>
                <a:cubicBezTo>
                  <a:pt x="7388137" y="23241127"/>
                  <a:pt x="7384481" y="23216519"/>
                  <a:pt x="7377168" y="23199018"/>
                </a:cubicBezTo>
                <a:cubicBezTo>
                  <a:pt x="7369855" y="23181516"/>
                  <a:pt x="7357120" y="23167466"/>
                  <a:pt x="7338961" y="23156866"/>
                </a:cubicBezTo>
                <a:cubicBezTo>
                  <a:pt x="7320803" y="23146267"/>
                  <a:pt x="7297755" y="23140967"/>
                  <a:pt x="7269819" y="23140967"/>
                </a:cubicBezTo>
                <a:close/>
                <a:moveTo>
                  <a:pt x="6748669" y="23103253"/>
                </a:moveTo>
                <a:lnTo>
                  <a:pt x="6748669" y="23154771"/>
                </a:lnTo>
                <a:lnTo>
                  <a:pt x="6727224" y="23154771"/>
                </a:lnTo>
                <a:lnTo>
                  <a:pt x="6727224" y="23206535"/>
                </a:lnTo>
                <a:lnTo>
                  <a:pt x="6748669" y="23206535"/>
                </a:lnTo>
                <a:lnTo>
                  <a:pt x="6748669" y="23372674"/>
                </a:lnTo>
                <a:cubicBezTo>
                  <a:pt x="6748669" y="23405212"/>
                  <a:pt x="6749573" y="23425876"/>
                  <a:pt x="6751381" y="23434668"/>
                </a:cubicBezTo>
                <a:cubicBezTo>
                  <a:pt x="6753189" y="23443459"/>
                  <a:pt x="6757790" y="23451265"/>
                  <a:pt x="6765185" y="23458085"/>
                </a:cubicBezTo>
                <a:cubicBezTo>
                  <a:pt x="6772580" y="23464905"/>
                  <a:pt x="6781125" y="23469260"/>
                  <a:pt x="6790820" y="23471149"/>
                </a:cubicBezTo>
                <a:cubicBezTo>
                  <a:pt x="6800516" y="23473040"/>
                  <a:pt x="6816703" y="23473984"/>
                  <a:pt x="6839380" y="23473984"/>
                </a:cubicBezTo>
                <a:lnTo>
                  <a:pt x="6879559" y="23473984"/>
                </a:lnTo>
                <a:lnTo>
                  <a:pt x="6879559" y="23421234"/>
                </a:lnTo>
                <a:cubicBezTo>
                  <a:pt x="6863290" y="23421234"/>
                  <a:pt x="6854047" y="23420001"/>
                  <a:pt x="6851828" y="23417536"/>
                </a:cubicBezTo>
                <a:cubicBezTo>
                  <a:pt x="6849610" y="23415071"/>
                  <a:pt x="6848501" y="23403075"/>
                  <a:pt x="6848501" y="23381548"/>
                </a:cubicBezTo>
                <a:lnTo>
                  <a:pt x="6848501" y="23206535"/>
                </a:lnTo>
                <a:lnTo>
                  <a:pt x="6875369" y="23206535"/>
                </a:lnTo>
                <a:lnTo>
                  <a:pt x="6875369" y="23154771"/>
                </a:lnTo>
                <a:lnTo>
                  <a:pt x="6848501" y="23154771"/>
                </a:lnTo>
                <a:lnTo>
                  <a:pt x="6848501" y="23103253"/>
                </a:lnTo>
                <a:close/>
                <a:moveTo>
                  <a:pt x="6501019" y="23103253"/>
                </a:moveTo>
                <a:lnTo>
                  <a:pt x="6501019" y="23154771"/>
                </a:lnTo>
                <a:lnTo>
                  <a:pt x="6479574" y="23154771"/>
                </a:lnTo>
                <a:lnTo>
                  <a:pt x="6479574" y="23206535"/>
                </a:lnTo>
                <a:lnTo>
                  <a:pt x="6501019" y="23206535"/>
                </a:lnTo>
                <a:lnTo>
                  <a:pt x="6501019" y="23372674"/>
                </a:lnTo>
                <a:cubicBezTo>
                  <a:pt x="6501019" y="23405212"/>
                  <a:pt x="6501923" y="23425876"/>
                  <a:pt x="6503731" y="23434668"/>
                </a:cubicBezTo>
                <a:cubicBezTo>
                  <a:pt x="6505539" y="23443459"/>
                  <a:pt x="6510140" y="23451265"/>
                  <a:pt x="6517535" y="23458085"/>
                </a:cubicBezTo>
                <a:cubicBezTo>
                  <a:pt x="6524930" y="23464905"/>
                  <a:pt x="6533475" y="23469260"/>
                  <a:pt x="6543170" y="23471149"/>
                </a:cubicBezTo>
                <a:cubicBezTo>
                  <a:pt x="6552866" y="23473040"/>
                  <a:pt x="6569053" y="23473984"/>
                  <a:pt x="6591730" y="23473984"/>
                </a:cubicBezTo>
                <a:lnTo>
                  <a:pt x="6631909" y="23473984"/>
                </a:lnTo>
                <a:lnTo>
                  <a:pt x="6631909" y="23421234"/>
                </a:lnTo>
                <a:cubicBezTo>
                  <a:pt x="6615640" y="23421234"/>
                  <a:pt x="6606397" y="23420001"/>
                  <a:pt x="6604178" y="23417536"/>
                </a:cubicBezTo>
                <a:cubicBezTo>
                  <a:pt x="6601960" y="23415071"/>
                  <a:pt x="6600851" y="23403075"/>
                  <a:pt x="6600851" y="23381548"/>
                </a:cubicBezTo>
                <a:lnTo>
                  <a:pt x="6600851" y="23206535"/>
                </a:lnTo>
                <a:lnTo>
                  <a:pt x="6627719" y="23206535"/>
                </a:lnTo>
                <a:lnTo>
                  <a:pt x="6627719" y="23154771"/>
                </a:lnTo>
                <a:lnTo>
                  <a:pt x="6600851" y="23154771"/>
                </a:lnTo>
                <a:lnTo>
                  <a:pt x="6600851" y="23103253"/>
                </a:lnTo>
                <a:close/>
                <a:moveTo>
                  <a:pt x="11086892" y="23074906"/>
                </a:moveTo>
                <a:lnTo>
                  <a:pt x="11086892" y="23473984"/>
                </a:lnTo>
                <a:lnTo>
                  <a:pt x="11189435" y="23473984"/>
                </a:lnTo>
                <a:lnTo>
                  <a:pt x="11189435" y="23074906"/>
                </a:lnTo>
                <a:close/>
                <a:moveTo>
                  <a:pt x="10944018" y="23074906"/>
                </a:moveTo>
                <a:lnTo>
                  <a:pt x="10944018" y="23473984"/>
                </a:lnTo>
                <a:lnTo>
                  <a:pt x="11046560" y="23473984"/>
                </a:lnTo>
                <a:lnTo>
                  <a:pt x="11046560" y="23074906"/>
                </a:lnTo>
                <a:close/>
                <a:moveTo>
                  <a:pt x="9791493" y="23074906"/>
                </a:moveTo>
                <a:lnTo>
                  <a:pt x="9791493" y="23473984"/>
                </a:lnTo>
                <a:lnTo>
                  <a:pt x="9891078" y="23473984"/>
                </a:lnTo>
                <a:lnTo>
                  <a:pt x="9891078" y="23240552"/>
                </a:lnTo>
                <a:cubicBezTo>
                  <a:pt x="9891078" y="23223954"/>
                  <a:pt x="9892146" y="23212862"/>
                  <a:pt x="9894282" y="23207275"/>
                </a:cubicBezTo>
                <a:cubicBezTo>
                  <a:pt x="9896418" y="23201688"/>
                  <a:pt x="9900526" y="23198894"/>
                  <a:pt x="9906607" y="23198894"/>
                </a:cubicBezTo>
                <a:cubicBezTo>
                  <a:pt x="9913180" y="23198894"/>
                  <a:pt x="9917412" y="23201605"/>
                  <a:pt x="9919301" y="23207028"/>
                </a:cubicBezTo>
                <a:cubicBezTo>
                  <a:pt x="9921191" y="23212451"/>
                  <a:pt x="9922136" y="23224694"/>
                  <a:pt x="9922136" y="23243757"/>
                </a:cubicBezTo>
                <a:lnTo>
                  <a:pt x="9922136" y="23473984"/>
                </a:lnTo>
                <a:lnTo>
                  <a:pt x="10021720" y="23473984"/>
                </a:lnTo>
                <a:lnTo>
                  <a:pt x="10021720" y="23248440"/>
                </a:lnTo>
                <a:cubicBezTo>
                  <a:pt x="10021720" y="23217710"/>
                  <a:pt x="10020365" y="23196552"/>
                  <a:pt x="10017654" y="23184967"/>
                </a:cubicBezTo>
                <a:cubicBezTo>
                  <a:pt x="10014942" y="23173382"/>
                  <a:pt x="10007465" y="23163152"/>
                  <a:pt x="9995222" y="23154278"/>
                </a:cubicBezTo>
                <a:cubicBezTo>
                  <a:pt x="9982980" y="23145404"/>
                  <a:pt x="9968149" y="23140967"/>
                  <a:pt x="9950730" y="23140967"/>
                </a:cubicBezTo>
                <a:cubicBezTo>
                  <a:pt x="9939391" y="23140967"/>
                  <a:pt x="9928750" y="23142944"/>
                  <a:pt x="9918808" y="23146899"/>
                </a:cubicBezTo>
                <a:cubicBezTo>
                  <a:pt x="9908866" y="23150853"/>
                  <a:pt x="9899623" y="23156784"/>
                  <a:pt x="9891078" y="23164693"/>
                </a:cubicBezTo>
                <a:lnTo>
                  <a:pt x="9891078" y="23074906"/>
                </a:lnTo>
                <a:close/>
                <a:moveTo>
                  <a:pt x="9156438" y="23074906"/>
                </a:moveTo>
                <a:lnTo>
                  <a:pt x="9156438" y="23167651"/>
                </a:lnTo>
                <a:cubicBezTo>
                  <a:pt x="9148058" y="23158756"/>
                  <a:pt x="9138732" y="23152085"/>
                  <a:pt x="9128461" y="23147638"/>
                </a:cubicBezTo>
                <a:cubicBezTo>
                  <a:pt x="9118190" y="23143191"/>
                  <a:pt x="9106893" y="23140967"/>
                  <a:pt x="9094568" y="23140967"/>
                </a:cubicBezTo>
                <a:cubicBezTo>
                  <a:pt x="9078628" y="23140967"/>
                  <a:pt x="9064906" y="23144952"/>
                  <a:pt x="9053403" y="23152922"/>
                </a:cubicBezTo>
                <a:cubicBezTo>
                  <a:pt x="9041900" y="23160893"/>
                  <a:pt x="9034546" y="23170136"/>
                  <a:pt x="9031342" y="23180653"/>
                </a:cubicBezTo>
                <a:cubicBezTo>
                  <a:pt x="9028137" y="23191170"/>
                  <a:pt x="9026535" y="23209000"/>
                  <a:pt x="9026535" y="23234143"/>
                </a:cubicBezTo>
                <a:lnTo>
                  <a:pt x="9026535" y="23387217"/>
                </a:lnTo>
                <a:cubicBezTo>
                  <a:pt x="9026535" y="23411374"/>
                  <a:pt x="9028137" y="23428794"/>
                  <a:pt x="9031342" y="23439474"/>
                </a:cubicBezTo>
                <a:cubicBezTo>
                  <a:pt x="9034546" y="23450156"/>
                  <a:pt x="9041818" y="23459564"/>
                  <a:pt x="9053156" y="23467698"/>
                </a:cubicBezTo>
                <a:cubicBezTo>
                  <a:pt x="9064495" y="23475833"/>
                  <a:pt x="9077888" y="23479900"/>
                  <a:pt x="9093336" y="23479900"/>
                </a:cubicBezTo>
                <a:cubicBezTo>
                  <a:pt x="9104838" y="23479900"/>
                  <a:pt x="9115849" y="23477430"/>
                  <a:pt x="9126366" y="23472490"/>
                </a:cubicBezTo>
                <a:cubicBezTo>
                  <a:pt x="9136883" y="23467550"/>
                  <a:pt x="9146908" y="23460139"/>
                  <a:pt x="9156438" y="23450259"/>
                </a:cubicBezTo>
                <a:lnTo>
                  <a:pt x="9156438" y="23473984"/>
                </a:lnTo>
                <a:lnTo>
                  <a:pt x="9256023" y="23473984"/>
                </a:lnTo>
                <a:lnTo>
                  <a:pt x="9256023" y="23074906"/>
                </a:lnTo>
                <a:close/>
                <a:moveTo>
                  <a:pt x="6895893" y="23074906"/>
                </a:moveTo>
                <a:lnTo>
                  <a:pt x="6895893" y="23473984"/>
                </a:lnTo>
                <a:lnTo>
                  <a:pt x="6995478" y="23473984"/>
                </a:lnTo>
                <a:lnTo>
                  <a:pt x="6995478" y="23240552"/>
                </a:lnTo>
                <a:cubicBezTo>
                  <a:pt x="6995478" y="23223954"/>
                  <a:pt x="6996546" y="23212862"/>
                  <a:pt x="6998682" y="23207275"/>
                </a:cubicBezTo>
                <a:cubicBezTo>
                  <a:pt x="7000818" y="23201688"/>
                  <a:pt x="7004927" y="23198894"/>
                  <a:pt x="7011007" y="23198894"/>
                </a:cubicBezTo>
                <a:cubicBezTo>
                  <a:pt x="7017580" y="23198894"/>
                  <a:pt x="7021812" y="23201605"/>
                  <a:pt x="7023702" y="23207028"/>
                </a:cubicBezTo>
                <a:cubicBezTo>
                  <a:pt x="7025591" y="23212451"/>
                  <a:pt x="7026536" y="23224694"/>
                  <a:pt x="7026536" y="23243757"/>
                </a:cubicBezTo>
                <a:lnTo>
                  <a:pt x="7026536" y="23473984"/>
                </a:lnTo>
                <a:lnTo>
                  <a:pt x="7126121" y="23473984"/>
                </a:lnTo>
                <a:lnTo>
                  <a:pt x="7126121" y="23248440"/>
                </a:lnTo>
                <a:cubicBezTo>
                  <a:pt x="7126121" y="23217710"/>
                  <a:pt x="7124765" y="23196552"/>
                  <a:pt x="7122054" y="23184967"/>
                </a:cubicBezTo>
                <a:cubicBezTo>
                  <a:pt x="7119342" y="23173382"/>
                  <a:pt x="7111865" y="23163152"/>
                  <a:pt x="7099622" y="23154278"/>
                </a:cubicBezTo>
                <a:cubicBezTo>
                  <a:pt x="7087380" y="23145404"/>
                  <a:pt x="7072549" y="23140967"/>
                  <a:pt x="7055130" y="23140967"/>
                </a:cubicBezTo>
                <a:cubicBezTo>
                  <a:pt x="7043791" y="23140967"/>
                  <a:pt x="7033150" y="23142944"/>
                  <a:pt x="7023209" y="23146899"/>
                </a:cubicBezTo>
                <a:cubicBezTo>
                  <a:pt x="7013267" y="23150853"/>
                  <a:pt x="7004023" y="23156784"/>
                  <a:pt x="6995478" y="23164693"/>
                </a:cubicBezTo>
                <a:lnTo>
                  <a:pt x="6995478" y="23074906"/>
                </a:lnTo>
                <a:close/>
                <a:moveTo>
                  <a:pt x="6271021" y="23074906"/>
                </a:moveTo>
                <a:lnTo>
                  <a:pt x="6218086" y="23473984"/>
                </a:lnTo>
                <a:lnTo>
                  <a:pt x="6325373" y="23473984"/>
                </a:lnTo>
                <a:lnTo>
                  <a:pt x="6331613" y="23402254"/>
                </a:lnTo>
                <a:lnTo>
                  <a:pt x="6368734" y="23402254"/>
                </a:lnTo>
                <a:lnTo>
                  <a:pt x="6374303" y="23473984"/>
                </a:lnTo>
                <a:lnTo>
                  <a:pt x="6480358" y="23473984"/>
                </a:lnTo>
                <a:lnTo>
                  <a:pt x="6421014" y="23074906"/>
                </a:lnTo>
                <a:close/>
                <a:moveTo>
                  <a:pt x="6359205" y="19681002"/>
                </a:moveTo>
                <a:lnTo>
                  <a:pt x="6359205" y="19748296"/>
                </a:lnTo>
                <a:cubicBezTo>
                  <a:pt x="6359205" y="19764728"/>
                  <a:pt x="6358260" y="19774876"/>
                  <a:pt x="6356370" y="19778738"/>
                </a:cubicBezTo>
                <a:cubicBezTo>
                  <a:pt x="6354480" y="19782600"/>
                  <a:pt x="6350413" y="19784530"/>
                  <a:pt x="6344169" y="19784530"/>
                </a:cubicBezTo>
                <a:cubicBezTo>
                  <a:pt x="6337595" y="19784530"/>
                  <a:pt x="6333199" y="19782064"/>
                  <a:pt x="6330981" y="19777136"/>
                </a:cubicBezTo>
                <a:cubicBezTo>
                  <a:pt x="6328763" y="19772204"/>
                  <a:pt x="6327653" y="19761278"/>
                  <a:pt x="6327653" y="19744352"/>
                </a:cubicBezTo>
                <a:cubicBezTo>
                  <a:pt x="6327653" y="19729560"/>
                  <a:pt x="6328927" y="19718224"/>
                  <a:pt x="6331474" y="19710336"/>
                </a:cubicBezTo>
                <a:cubicBezTo>
                  <a:pt x="6334021" y="19702448"/>
                  <a:pt x="6343265" y="19692668"/>
                  <a:pt x="6359205" y="19681002"/>
                </a:cubicBezTo>
                <a:close/>
                <a:moveTo>
                  <a:pt x="7807409" y="19561452"/>
                </a:moveTo>
                <a:cubicBezTo>
                  <a:pt x="7813325" y="19561452"/>
                  <a:pt x="7817187" y="19563628"/>
                  <a:pt x="7818995" y="19567984"/>
                </a:cubicBezTo>
                <a:cubicBezTo>
                  <a:pt x="7820803" y="19572338"/>
                  <a:pt x="7821706" y="19582896"/>
                  <a:pt x="7821706" y="19599658"/>
                </a:cubicBezTo>
                <a:lnTo>
                  <a:pt x="7821706" y="19750514"/>
                </a:lnTo>
                <a:cubicBezTo>
                  <a:pt x="7821706" y="19764646"/>
                  <a:pt x="7820761" y="19773848"/>
                  <a:pt x="7818872" y="19778120"/>
                </a:cubicBezTo>
                <a:cubicBezTo>
                  <a:pt x="7816982" y="19782394"/>
                  <a:pt x="7813079" y="19784530"/>
                  <a:pt x="7807163" y="19784530"/>
                </a:cubicBezTo>
                <a:cubicBezTo>
                  <a:pt x="7801411" y="19784530"/>
                  <a:pt x="7797550" y="19782188"/>
                  <a:pt x="7795578" y="19777504"/>
                </a:cubicBezTo>
                <a:cubicBezTo>
                  <a:pt x="7793606" y="19772822"/>
                  <a:pt x="7792620" y="19762756"/>
                  <a:pt x="7792620" y="19747308"/>
                </a:cubicBezTo>
                <a:lnTo>
                  <a:pt x="7792620" y="19599658"/>
                </a:lnTo>
                <a:cubicBezTo>
                  <a:pt x="7792620" y="19582896"/>
                  <a:pt x="7793606" y="19572338"/>
                  <a:pt x="7795578" y="19567984"/>
                </a:cubicBezTo>
                <a:cubicBezTo>
                  <a:pt x="7797550" y="19563628"/>
                  <a:pt x="7801494" y="19561452"/>
                  <a:pt x="7807409" y="19561452"/>
                </a:cubicBezTo>
                <a:close/>
                <a:moveTo>
                  <a:pt x="7464509" y="19561452"/>
                </a:moveTo>
                <a:cubicBezTo>
                  <a:pt x="7470425" y="19561452"/>
                  <a:pt x="7474287" y="19563628"/>
                  <a:pt x="7476095" y="19567984"/>
                </a:cubicBezTo>
                <a:cubicBezTo>
                  <a:pt x="7477903" y="19572338"/>
                  <a:pt x="7478806" y="19582896"/>
                  <a:pt x="7478806" y="19599658"/>
                </a:cubicBezTo>
                <a:lnTo>
                  <a:pt x="7478806" y="19750514"/>
                </a:lnTo>
                <a:cubicBezTo>
                  <a:pt x="7478806" y="19764646"/>
                  <a:pt x="7477861" y="19773848"/>
                  <a:pt x="7475972" y="19778120"/>
                </a:cubicBezTo>
                <a:cubicBezTo>
                  <a:pt x="7474082" y="19782394"/>
                  <a:pt x="7470179" y="19784530"/>
                  <a:pt x="7464263" y="19784530"/>
                </a:cubicBezTo>
                <a:cubicBezTo>
                  <a:pt x="7458511" y="19784530"/>
                  <a:pt x="7454650" y="19782188"/>
                  <a:pt x="7452678" y="19777504"/>
                </a:cubicBezTo>
                <a:cubicBezTo>
                  <a:pt x="7450706" y="19772822"/>
                  <a:pt x="7449720" y="19762756"/>
                  <a:pt x="7449720" y="19747308"/>
                </a:cubicBezTo>
                <a:lnTo>
                  <a:pt x="7449720" y="19599658"/>
                </a:lnTo>
                <a:cubicBezTo>
                  <a:pt x="7449720" y="19582896"/>
                  <a:pt x="7450706" y="19572338"/>
                  <a:pt x="7452678" y="19567984"/>
                </a:cubicBezTo>
                <a:cubicBezTo>
                  <a:pt x="7454650" y="19563628"/>
                  <a:pt x="7458594" y="19561452"/>
                  <a:pt x="7464509" y="19561452"/>
                </a:cubicBezTo>
                <a:close/>
                <a:moveTo>
                  <a:pt x="6874206" y="19561452"/>
                </a:moveTo>
                <a:cubicBezTo>
                  <a:pt x="6880286" y="19561452"/>
                  <a:pt x="6884353" y="19563504"/>
                  <a:pt x="6886407" y="19567612"/>
                </a:cubicBezTo>
                <a:cubicBezTo>
                  <a:pt x="6888462" y="19571722"/>
                  <a:pt x="6889489" y="19579774"/>
                  <a:pt x="6889489" y="19591770"/>
                </a:cubicBezTo>
                <a:lnTo>
                  <a:pt x="6889489" y="19743120"/>
                </a:lnTo>
                <a:cubicBezTo>
                  <a:pt x="6889489" y="19761360"/>
                  <a:pt x="6888421" y="19772822"/>
                  <a:pt x="6886284" y="19777504"/>
                </a:cubicBezTo>
                <a:cubicBezTo>
                  <a:pt x="6884148" y="19782188"/>
                  <a:pt x="6879875" y="19784530"/>
                  <a:pt x="6873466" y="19784530"/>
                </a:cubicBezTo>
                <a:cubicBezTo>
                  <a:pt x="6867879" y="19784530"/>
                  <a:pt x="6864100" y="19782436"/>
                  <a:pt x="6862128" y="19778244"/>
                </a:cubicBezTo>
                <a:cubicBezTo>
                  <a:pt x="6860156" y="19774054"/>
                  <a:pt x="6859170" y="19765304"/>
                  <a:pt x="6859170" y="19751992"/>
                </a:cubicBezTo>
                <a:lnTo>
                  <a:pt x="6859170" y="19591770"/>
                </a:lnTo>
                <a:cubicBezTo>
                  <a:pt x="6859170" y="19578952"/>
                  <a:pt x="6860197" y="19570694"/>
                  <a:pt x="6862251" y="19566996"/>
                </a:cubicBezTo>
                <a:cubicBezTo>
                  <a:pt x="6864305" y="19563300"/>
                  <a:pt x="6868290" y="19561452"/>
                  <a:pt x="6874206" y="19561452"/>
                </a:cubicBezTo>
                <a:close/>
                <a:moveTo>
                  <a:pt x="8115363" y="19503524"/>
                </a:moveTo>
                <a:cubicBezTo>
                  <a:pt x="8101723" y="19503524"/>
                  <a:pt x="8089686" y="19506528"/>
                  <a:pt x="8079251" y="19512536"/>
                </a:cubicBezTo>
                <a:cubicBezTo>
                  <a:pt x="8068816" y="19518544"/>
                  <a:pt x="8059983" y="19527558"/>
                  <a:pt x="8052753" y="19539574"/>
                </a:cubicBezTo>
                <a:lnTo>
                  <a:pt x="8054478" y="19509440"/>
                </a:lnTo>
                <a:lnTo>
                  <a:pt x="7953168" y="19509440"/>
                </a:lnTo>
                <a:lnTo>
                  <a:pt x="7953168" y="19836540"/>
                </a:lnTo>
                <a:lnTo>
                  <a:pt x="8052753" y="19836540"/>
                </a:lnTo>
                <a:lnTo>
                  <a:pt x="8052753" y="19615434"/>
                </a:lnTo>
                <a:cubicBezTo>
                  <a:pt x="8052753" y="19590784"/>
                  <a:pt x="8053656" y="19575624"/>
                  <a:pt x="8055464" y="19569956"/>
                </a:cubicBezTo>
                <a:cubicBezTo>
                  <a:pt x="8057272" y="19564286"/>
                  <a:pt x="8061709" y="19561452"/>
                  <a:pt x="8068775" y="19561452"/>
                </a:cubicBezTo>
                <a:cubicBezTo>
                  <a:pt x="8075513" y="19561452"/>
                  <a:pt x="8079621" y="19563916"/>
                  <a:pt x="8081100" y="19568846"/>
                </a:cubicBezTo>
                <a:cubicBezTo>
                  <a:pt x="8082579" y="19573776"/>
                  <a:pt x="8083318" y="19587496"/>
                  <a:pt x="8083318" y="19610012"/>
                </a:cubicBezTo>
                <a:lnTo>
                  <a:pt x="8083318" y="19836540"/>
                </a:lnTo>
                <a:lnTo>
                  <a:pt x="8182903" y="19836540"/>
                </a:lnTo>
                <a:lnTo>
                  <a:pt x="8182903" y="19607300"/>
                </a:lnTo>
                <a:cubicBezTo>
                  <a:pt x="8182903" y="19578706"/>
                  <a:pt x="8181342" y="19558288"/>
                  <a:pt x="8178219" y="19546044"/>
                </a:cubicBezTo>
                <a:cubicBezTo>
                  <a:pt x="8175097" y="19533802"/>
                  <a:pt x="8168113" y="19523656"/>
                  <a:pt x="8157267" y="19515602"/>
                </a:cubicBezTo>
                <a:cubicBezTo>
                  <a:pt x="8146421" y="19507550"/>
                  <a:pt x="8132453" y="19503524"/>
                  <a:pt x="8115363" y="19503524"/>
                </a:cubicBezTo>
                <a:close/>
                <a:moveTo>
                  <a:pt x="7803959" y="19503524"/>
                </a:moveTo>
                <a:cubicBezTo>
                  <a:pt x="7777337" y="19503524"/>
                  <a:pt x="7755481" y="19508700"/>
                  <a:pt x="7738390" y="19519052"/>
                </a:cubicBezTo>
                <a:cubicBezTo>
                  <a:pt x="7721300" y="19529406"/>
                  <a:pt x="7709468" y="19543128"/>
                  <a:pt x="7702895" y="19560218"/>
                </a:cubicBezTo>
                <a:cubicBezTo>
                  <a:pt x="7696322" y="19577308"/>
                  <a:pt x="7693035" y="19601056"/>
                  <a:pt x="7693035" y="19631456"/>
                </a:cubicBezTo>
                <a:lnTo>
                  <a:pt x="7693035" y="19715264"/>
                </a:lnTo>
                <a:cubicBezTo>
                  <a:pt x="7693035" y="19743036"/>
                  <a:pt x="7694843" y="19763866"/>
                  <a:pt x="7698458" y="19777752"/>
                </a:cubicBezTo>
                <a:cubicBezTo>
                  <a:pt x="7702073" y="19791638"/>
                  <a:pt x="7708112" y="19803468"/>
                  <a:pt x="7716575" y="19813248"/>
                </a:cubicBezTo>
                <a:cubicBezTo>
                  <a:pt x="7725039" y="19823024"/>
                  <a:pt x="7736911" y="19830338"/>
                  <a:pt x="7752194" y="19835184"/>
                </a:cubicBezTo>
                <a:cubicBezTo>
                  <a:pt x="7767477" y="19840032"/>
                  <a:pt x="7786128" y="19842456"/>
                  <a:pt x="7808149" y="19842456"/>
                </a:cubicBezTo>
                <a:cubicBezTo>
                  <a:pt x="7827869" y="19842456"/>
                  <a:pt x="7845329" y="19839622"/>
                  <a:pt x="7860529" y="19833952"/>
                </a:cubicBezTo>
                <a:cubicBezTo>
                  <a:pt x="7875730" y="19828284"/>
                  <a:pt x="7888178" y="19819492"/>
                  <a:pt x="7897874" y="19807578"/>
                </a:cubicBezTo>
                <a:cubicBezTo>
                  <a:pt x="7907569" y="19795664"/>
                  <a:pt x="7913896" y="19782846"/>
                  <a:pt x="7916854" y="19769124"/>
                </a:cubicBezTo>
                <a:cubicBezTo>
                  <a:pt x="7919812" y="19755404"/>
                  <a:pt x="7921291" y="19733834"/>
                  <a:pt x="7921291" y="19704420"/>
                </a:cubicBezTo>
                <a:lnTo>
                  <a:pt x="7921291" y="19624308"/>
                </a:lnTo>
                <a:cubicBezTo>
                  <a:pt x="7921291" y="19601136"/>
                  <a:pt x="7919689" y="19583882"/>
                  <a:pt x="7916484" y="19572544"/>
                </a:cubicBezTo>
                <a:cubicBezTo>
                  <a:pt x="7913280" y="19561204"/>
                  <a:pt x="7907323" y="19550194"/>
                  <a:pt x="7898613" y="19539512"/>
                </a:cubicBezTo>
                <a:cubicBezTo>
                  <a:pt x="7889904" y="19528832"/>
                  <a:pt x="7877538" y="19520164"/>
                  <a:pt x="7861515" y="19513508"/>
                </a:cubicBezTo>
                <a:cubicBezTo>
                  <a:pt x="7845493" y="19506852"/>
                  <a:pt x="7826307" y="19503524"/>
                  <a:pt x="7803959" y="19503524"/>
                </a:cubicBezTo>
                <a:close/>
                <a:moveTo>
                  <a:pt x="7461059" y="19503524"/>
                </a:moveTo>
                <a:cubicBezTo>
                  <a:pt x="7434437" y="19503524"/>
                  <a:pt x="7412581" y="19508700"/>
                  <a:pt x="7395490" y="19519052"/>
                </a:cubicBezTo>
                <a:cubicBezTo>
                  <a:pt x="7378400" y="19529406"/>
                  <a:pt x="7366568" y="19543128"/>
                  <a:pt x="7359995" y="19560218"/>
                </a:cubicBezTo>
                <a:cubicBezTo>
                  <a:pt x="7353422" y="19577308"/>
                  <a:pt x="7350135" y="19601056"/>
                  <a:pt x="7350135" y="19631456"/>
                </a:cubicBezTo>
                <a:lnTo>
                  <a:pt x="7350135" y="19715264"/>
                </a:lnTo>
                <a:cubicBezTo>
                  <a:pt x="7350135" y="19743036"/>
                  <a:pt x="7351943" y="19763866"/>
                  <a:pt x="7355558" y="19777752"/>
                </a:cubicBezTo>
                <a:cubicBezTo>
                  <a:pt x="7359173" y="19791638"/>
                  <a:pt x="7365212" y="19803468"/>
                  <a:pt x="7373675" y="19813248"/>
                </a:cubicBezTo>
                <a:cubicBezTo>
                  <a:pt x="7382138" y="19823024"/>
                  <a:pt x="7394011" y="19830338"/>
                  <a:pt x="7409294" y="19835184"/>
                </a:cubicBezTo>
                <a:cubicBezTo>
                  <a:pt x="7424577" y="19840032"/>
                  <a:pt x="7443228" y="19842456"/>
                  <a:pt x="7465249" y="19842456"/>
                </a:cubicBezTo>
                <a:cubicBezTo>
                  <a:pt x="7484969" y="19842456"/>
                  <a:pt x="7502429" y="19839622"/>
                  <a:pt x="7517629" y="19833952"/>
                </a:cubicBezTo>
                <a:cubicBezTo>
                  <a:pt x="7532830" y="19828284"/>
                  <a:pt x="7545278" y="19819492"/>
                  <a:pt x="7554974" y="19807578"/>
                </a:cubicBezTo>
                <a:cubicBezTo>
                  <a:pt x="7564669" y="19795664"/>
                  <a:pt x="7570996" y="19782846"/>
                  <a:pt x="7573954" y="19769124"/>
                </a:cubicBezTo>
                <a:cubicBezTo>
                  <a:pt x="7576912" y="19755404"/>
                  <a:pt x="7578391" y="19733834"/>
                  <a:pt x="7578391" y="19704420"/>
                </a:cubicBezTo>
                <a:lnTo>
                  <a:pt x="7578391" y="19624308"/>
                </a:lnTo>
                <a:cubicBezTo>
                  <a:pt x="7578391" y="19601136"/>
                  <a:pt x="7576789" y="19583882"/>
                  <a:pt x="7573584" y="19572544"/>
                </a:cubicBezTo>
                <a:cubicBezTo>
                  <a:pt x="7570380" y="19561204"/>
                  <a:pt x="7564423" y="19550194"/>
                  <a:pt x="7555713" y="19539512"/>
                </a:cubicBezTo>
                <a:cubicBezTo>
                  <a:pt x="7547004" y="19528832"/>
                  <a:pt x="7534638" y="19520164"/>
                  <a:pt x="7518615" y="19513508"/>
                </a:cubicBezTo>
                <a:cubicBezTo>
                  <a:pt x="7502593" y="19506852"/>
                  <a:pt x="7483407" y="19503524"/>
                  <a:pt x="7461059" y="19503524"/>
                </a:cubicBezTo>
                <a:close/>
                <a:moveTo>
                  <a:pt x="7210609" y="19503524"/>
                </a:moveTo>
                <a:cubicBezTo>
                  <a:pt x="7188753" y="19503524"/>
                  <a:pt x="7169567" y="19506892"/>
                  <a:pt x="7153052" y="19513630"/>
                </a:cubicBezTo>
                <a:cubicBezTo>
                  <a:pt x="7136536" y="19520368"/>
                  <a:pt x="7124828" y="19529940"/>
                  <a:pt x="7117926" y="19542348"/>
                </a:cubicBezTo>
                <a:cubicBezTo>
                  <a:pt x="7111024" y="19554754"/>
                  <a:pt x="7107573" y="19574022"/>
                  <a:pt x="7107573" y="19600152"/>
                </a:cubicBezTo>
                <a:cubicBezTo>
                  <a:pt x="7107573" y="19618556"/>
                  <a:pt x="7110778" y="19634456"/>
                  <a:pt x="7117186" y="19647848"/>
                </a:cubicBezTo>
                <a:cubicBezTo>
                  <a:pt x="7123595" y="19661240"/>
                  <a:pt x="7141425" y="19676154"/>
                  <a:pt x="7170676" y="19692588"/>
                </a:cubicBezTo>
                <a:cubicBezTo>
                  <a:pt x="7205514" y="19711978"/>
                  <a:pt x="7224823" y="19723646"/>
                  <a:pt x="7228603" y="19727590"/>
                </a:cubicBezTo>
                <a:cubicBezTo>
                  <a:pt x="7232218" y="19731532"/>
                  <a:pt x="7234026" y="19741312"/>
                  <a:pt x="7234026" y="19756924"/>
                </a:cubicBezTo>
                <a:cubicBezTo>
                  <a:pt x="7234026" y="19768260"/>
                  <a:pt x="7232629" y="19775698"/>
                  <a:pt x="7229835" y="19779232"/>
                </a:cubicBezTo>
                <a:cubicBezTo>
                  <a:pt x="7227042" y="19782764"/>
                  <a:pt x="7222112" y="19784530"/>
                  <a:pt x="7215046" y="19784530"/>
                </a:cubicBezTo>
                <a:cubicBezTo>
                  <a:pt x="7208472" y="19784530"/>
                  <a:pt x="7204076" y="19781900"/>
                  <a:pt x="7201858" y="19776642"/>
                </a:cubicBezTo>
                <a:cubicBezTo>
                  <a:pt x="7199640" y="19771384"/>
                  <a:pt x="7198530" y="19759964"/>
                  <a:pt x="7198530" y="19742380"/>
                </a:cubicBezTo>
                <a:lnTo>
                  <a:pt x="7198530" y="19721674"/>
                </a:lnTo>
                <a:lnTo>
                  <a:pt x="7110285" y="19721674"/>
                </a:lnTo>
                <a:lnTo>
                  <a:pt x="7110285" y="19737448"/>
                </a:lnTo>
                <a:cubicBezTo>
                  <a:pt x="7110285" y="19764728"/>
                  <a:pt x="7113653" y="19785104"/>
                  <a:pt x="7120391" y="19798580"/>
                </a:cubicBezTo>
                <a:cubicBezTo>
                  <a:pt x="7127128" y="19812056"/>
                  <a:pt x="7139494" y="19822736"/>
                  <a:pt x="7157489" y="19830624"/>
                </a:cubicBezTo>
                <a:cubicBezTo>
                  <a:pt x="7175483" y="19838512"/>
                  <a:pt x="7197133" y="19842456"/>
                  <a:pt x="7222440" y="19842456"/>
                </a:cubicBezTo>
                <a:cubicBezTo>
                  <a:pt x="7245282" y="19842456"/>
                  <a:pt x="7264797" y="19838800"/>
                  <a:pt x="7280983" y="19831488"/>
                </a:cubicBezTo>
                <a:cubicBezTo>
                  <a:pt x="7297170" y="19824176"/>
                  <a:pt x="7308714" y="19813740"/>
                  <a:pt x="7315616" y="19800184"/>
                </a:cubicBezTo>
                <a:cubicBezTo>
                  <a:pt x="7322518" y="19786624"/>
                  <a:pt x="7325969" y="19766536"/>
                  <a:pt x="7325969" y="19739914"/>
                </a:cubicBezTo>
                <a:cubicBezTo>
                  <a:pt x="7325969" y="19716086"/>
                  <a:pt x="7321450" y="19697928"/>
                  <a:pt x="7312412" y="19685440"/>
                </a:cubicBezTo>
                <a:cubicBezTo>
                  <a:pt x="7303373" y="19672950"/>
                  <a:pt x="7284393" y="19659640"/>
                  <a:pt x="7255471" y="19645506"/>
                </a:cubicBezTo>
                <a:cubicBezTo>
                  <a:pt x="7233779" y="19634824"/>
                  <a:pt x="7219441" y="19626690"/>
                  <a:pt x="7212457" y="19621104"/>
                </a:cubicBezTo>
                <a:cubicBezTo>
                  <a:pt x="7205473" y="19615516"/>
                  <a:pt x="7201283" y="19610380"/>
                  <a:pt x="7199886" y="19605696"/>
                </a:cubicBezTo>
                <a:cubicBezTo>
                  <a:pt x="7198489" y="19601014"/>
                  <a:pt x="7197791" y="19593660"/>
                  <a:pt x="7197791" y="19583636"/>
                </a:cubicBezTo>
                <a:cubicBezTo>
                  <a:pt x="7197791" y="19576240"/>
                  <a:pt x="7199188" y="19570694"/>
                  <a:pt x="7201981" y="19566996"/>
                </a:cubicBezTo>
                <a:cubicBezTo>
                  <a:pt x="7204775" y="19563300"/>
                  <a:pt x="7208965" y="19561452"/>
                  <a:pt x="7214553" y="19561452"/>
                </a:cubicBezTo>
                <a:cubicBezTo>
                  <a:pt x="7221454" y="19561452"/>
                  <a:pt x="7225768" y="19563464"/>
                  <a:pt x="7227494" y="19567490"/>
                </a:cubicBezTo>
                <a:cubicBezTo>
                  <a:pt x="7229219" y="19571516"/>
                  <a:pt x="7230082" y="19581088"/>
                  <a:pt x="7230082" y="19596208"/>
                </a:cubicBezTo>
                <a:lnTo>
                  <a:pt x="7230082" y="19613956"/>
                </a:lnTo>
                <a:lnTo>
                  <a:pt x="7318328" y="19613956"/>
                </a:lnTo>
                <a:lnTo>
                  <a:pt x="7318328" y="19594974"/>
                </a:lnTo>
                <a:cubicBezTo>
                  <a:pt x="7318328" y="19578540"/>
                  <a:pt x="7317465" y="19566464"/>
                  <a:pt x="7315739" y="19558740"/>
                </a:cubicBezTo>
                <a:cubicBezTo>
                  <a:pt x="7314014" y="19551016"/>
                  <a:pt x="7309084" y="19542636"/>
                  <a:pt x="7300950" y="19533596"/>
                </a:cubicBezTo>
                <a:cubicBezTo>
                  <a:pt x="7292815" y="19524560"/>
                  <a:pt x="7281148" y="19517288"/>
                  <a:pt x="7265947" y="19511782"/>
                </a:cubicBezTo>
                <a:cubicBezTo>
                  <a:pt x="7250746" y="19506276"/>
                  <a:pt x="7232300" y="19503524"/>
                  <a:pt x="7210609" y="19503524"/>
                </a:cubicBezTo>
                <a:close/>
                <a:moveTo>
                  <a:pt x="6658038" y="19503524"/>
                </a:moveTo>
                <a:cubicBezTo>
                  <a:pt x="6644398" y="19503524"/>
                  <a:pt x="6632361" y="19506528"/>
                  <a:pt x="6621926" y="19512536"/>
                </a:cubicBezTo>
                <a:cubicBezTo>
                  <a:pt x="6611491" y="19518544"/>
                  <a:pt x="6602658" y="19527558"/>
                  <a:pt x="6595428" y="19539574"/>
                </a:cubicBezTo>
                <a:lnTo>
                  <a:pt x="6597153" y="19509440"/>
                </a:lnTo>
                <a:lnTo>
                  <a:pt x="6495843" y="19509440"/>
                </a:lnTo>
                <a:lnTo>
                  <a:pt x="6495843" y="19836540"/>
                </a:lnTo>
                <a:lnTo>
                  <a:pt x="6595428" y="19836540"/>
                </a:lnTo>
                <a:lnTo>
                  <a:pt x="6595428" y="19615434"/>
                </a:lnTo>
                <a:cubicBezTo>
                  <a:pt x="6595428" y="19590784"/>
                  <a:pt x="6596331" y="19575624"/>
                  <a:pt x="6598139" y="19569956"/>
                </a:cubicBezTo>
                <a:cubicBezTo>
                  <a:pt x="6599947" y="19564286"/>
                  <a:pt x="6604384" y="19561452"/>
                  <a:pt x="6611450" y="19561452"/>
                </a:cubicBezTo>
                <a:cubicBezTo>
                  <a:pt x="6618187" y="19561452"/>
                  <a:pt x="6622296" y="19563916"/>
                  <a:pt x="6623775" y="19568846"/>
                </a:cubicBezTo>
                <a:cubicBezTo>
                  <a:pt x="6625254" y="19573776"/>
                  <a:pt x="6625993" y="19587496"/>
                  <a:pt x="6625993" y="19610012"/>
                </a:cubicBezTo>
                <a:lnTo>
                  <a:pt x="6625993" y="19836540"/>
                </a:lnTo>
                <a:lnTo>
                  <a:pt x="6725578" y="19836540"/>
                </a:lnTo>
                <a:lnTo>
                  <a:pt x="6725578" y="19607300"/>
                </a:lnTo>
                <a:cubicBezTo>
                  <a:pt x="6725578" y="19578706"/>
                  <a:pt x="6724017" y="19558288"/>
                  <a:pt x="6720894" y="19546044"/>
                </a:cubicBezTo>
                <a:cubicBezTo>
                  <a:pt x="6717772" y="19533802"/>
                  <a:pt x="6710788" y="19523656"/>
                  <a:pt x="6699942" y="19515602"/>
                </a:cubicBezTo>
                <a:cubicBezTo>
                  <a:pt x="6689096" y="19507550"/>
                  <a:pt x="6675128" y="19503524"/>
                  <a:pt x="6658038" y="19503524"/>
                </a:cubicBezTo>
                <a:close/>
                <a:moveTo>
                  <a:pt x="6346634" y="19503524"/>
                </a:moveTo>
                <a:cubicBezTo>
                  <a:pt x="6318533" y="19503524"/>
                  <a:pt x="6295691" y="19508784"/>
                  <a:pt x="6278107" y="19519300"/>
                </a:cubicBezTo>
                <a:cubicBezTo>
                  <a:pt x="6260524" y="19529816"/>
                  <a:pt x="6248815" y="19541936"/>
                  <a:pt x="6242982" y="19555658"/>
                </a:cubicBezTo>
                <a:cubicBezTo>
                  <a:pt x="6237148" y="19569380"/>
                  <a:pt x="6234231" y="19588894"/>
                  <a:pt x="6234231" y="19614200"/>
                </a:cubicBezTo>
                <a:lnTo>
                  <a:pt x="6234231" y="19636140"/>
                </a:lnTo>
                <a:lnTo>
                  <a:pt x="6327653" y="19636140"/>
                </a:lnTo>
                <a:lnTo>
                  <a:pt x="6327653" y="19601876"/>
                </a:lnTo>
                <a:cubicBezTo>
                  <a:pt x="6327653" y="19583636"/>
                  <a:pt x="6328475" y="19572338"/>
                  <a:pt x="6330118" y="19567984"/>
                </a:cubicBezTo>
                <a:cubicBezTo>
                  <a:pt x="6331762" y="19563628"/>
                  <a:pt x="6335952" y="19561452"/>
                  <a:pt x="6342690" y="19561452"/>
                </a:cubicBezTo>
                <a:cubicBezTo>
                  <a:pt x="6348605" y="19561452"/>
                  <a:pt x="6352837" y="19564040"/>
                  <a:pt x="6355384" y="19569216"/>
                </a:cubicBezTo>
                <a:cubicBezTo>
                  <a:pt x="6357931" y="19574392"/>
                  <a:pt x="6359205" y="19585526"/>
                  <a:pt x="6359205" y="19602616"/>
                </a:cubicBezTo>
                <a:cubicBezTo>
                  <a:pt x="6359205" y="19616256"/>
                  <a:pt x="6358055" y="19625292"/>
                  <a:pt x="6355754" y="19629730"/>
                </a:cubicBezTo>
                <a:cubicBezTo>
                  <a:pt x="6353453" y="19634168"/>
                  <a:pt x="6335952" y="19642796"/>
                  <a:pt x="6303250" y="19655612"/>
                </a:cubicBezTo>
                <a:cubicBezTo>
                  <a:pt x="6272685" y="19667444"/>
                  <a:pt x="6253540" y="19677796"/>
                  <a:pt x="6245816" y="19686672"/>
                </a:cubicBezTo>
                <a:cubicBezTo>
                  <a:pt x="6238093" y="19695544"/>
                  <a:pt x="6234231" y="19712224"/>
                  <a:pt x="6234231" y="19736710"/>
                </a:cubicBezTo>
                <a:lnTo>
                  <a:pt x="6234231" y="19763578"/>
                </a:lnTo>
                <a:cubicBezTo>
                  <a:pt x="6234231" y="19796608"/>
                  <a:pt x="6241503" y="19818012"/>
                  <a:pt x="6256046" y="19827792"/>
                </a:cubicBezTo>
                <a:cubicBezTo>
                  <a:pt x="6270589" y="19837568"/>
                  <a:pt x="6286571" y="19842456"/>
                  <a:pt x="6303990" y="19842456"/>
                </a:cubicBezTo>
                <a:cubicBezTo>
                  <a:pt x="6317300" y="19842456"/>
                  <a:pt x="6328763" y="19839536"/>
                  <a:pt x="6338376" y="19833692"/>
                </a:cubicBezTo>
                <a:cubicBezTo>
                  <a:pt x="6347989" y="19827848"/>
                  <a:pt x="6355836" y="19819080"/>
                  <a:pt x="6361916" y="19807392"/>
                </a:cubicBezTo>
                <a:lnTo>
                  <a:pt x="6361916" y="19836540"/>
                </a:lnTo>
                <a:lnTo>
                  <a:pt x="6458789" y="19836540"/>
                </a:lnTo>
                <a:lnTo>
                  <a:pt x="6458789" y="19672374"/>
                </a:lnTo>
                <a:cubicBezTo>
                  <a:pt x="6458789" y="19618310"/>
                  <a:pt x="6457064" y="19582608"/>
                  <a:pt x="6453613" y="19565272"/>
                </a:cubicBezTo>
                <a:cubicBezTo>
                  <a:pt x="6450162" y="19547936"/>
                  <a:pt x="6439891" y="19533308"/>
                  <a:pt x="6422801" y="19521396"/>
                </a:cubicBezTo>
                <a:cubicBezTo>
                  <a:pt x="6405711" y="19509480"/>
                  <a:pt x="6380321" y="19503524"/>
                  <a:pt x="6346634" y="19503524"/>
                </a:cubicBezTo>
                <a:close/>
                <a:moveTo>
                  <a:pt x="6889489" y="19437464"/>
                </a:moveTo>
                <a:lnTo>
                  <a:pt x="6889489" y="19530208"/>
                </a:lnTo>
                <a:cubicBezTo>
                  <a:pt x="6881108" y="19521312"/>
                  <a:pt x="6871782" y="19514642"/>
                  <a:pt x="6861511" y="19510196"/>
                </a:cubicBezTo>
                <a:cubicBezTo>
                  <a:pt x="6851241" y="19505748"/>
                  <a:pt x="6839943" y="19503524"/>
                  <a:pt x="6827618" y="19503524"/>
                </a:cubicBezTo>
                <a:cubicBezTo>
                  <a:pt x="6811678" y="19503524"/>
                  <a:pt x="6797956" y="19507508"/>
                  <a:pt x="6786453" y="19515480"/>
                </a:cubicBezTo>
                <a:cubicBezTo>
                  <a:pt x="6774950" y="19523448"/>
                  <a:pt x="6767596" y="19532692"/>
                  <a:pt x="6764392" y="19543210"/>
                </a:cubicBezTo>
                <a:cubicBezTo>
                  <a:pt x="6761187" y="19553728"/>
                  <a:pt x="6759585" y="19571556"/>
                  <a:pt x="6759585" y="19596700"/>
                </a:cubicBezTo>
                <a:lnTo>
                  <a:pt x="6759585" y="19749774"/>
                </a:lnTo>
                <a:cubicBezTo>
                  <a:pt x="6759585" y="19773932"/>
                  <a:pt x="6761187" y="19791350"/>
                  <a:pt x="6764392" y="19802032"/>
                </a:cubicBezTo>
                <a:cubicBezTo>
                  <a:pt x="6767596" y="19812712"/>
                  <a:pt x="6774868" y="19822120"/>
                  <a:pt x="6786207" y="19830256"/>
                </a:cubicBezTo>
                <a:cubicBezTo>
                  <a:pt x="6797546" y="19838390"/>
                  <a:pt x="6810938" y="19842456"/>
                  <a:pt x="6826386" y="19842456"/>
                </a:cubicBezTo>
                <a:cubicBezTo>
                  <a:pt x="6837889" y="19842456"/>
                  <a:pt x="6848899" y="19839988"/>
                  <a:pt x="6859416" y="19835048"/>
                </a:cubicBezTo>
                <a:cubicBezTo>
                  <a:pt x="6869933" y="19830108"/>
                  <a:pt x="6879957" y="19822696"/>
                  <a:pt x="6889489" y="19812816"/>
                </a:cubicBezTo>
                <a:lnTo>
                  <a:pt x="6889489" y="19836540"/>
                </a:lnTo>
                <a:lnTo>
                  <a:pt x="6989073" y="19836540"/>
                </a:lnTo>
                <a:lnTo>
                  <a:pt x="6989073" y="19437464"/>
                </a:lnTo>
                <a:close/>
                <a:moveTo>
                  <a:pt x="11992418" y="19148802"/>
                </a:moveTo>
                <a:lnTo>
                  <a:pt x="11992418" y="19226940"/>
                </a:lnTo>
                <a:lnTo>
                  <a:pt x="12009180" y="19226940"/>
                </a:lnTo>
                <a:cubicBezTo>
                  <a:pt x="12007866" y="19236308"/>
                  <a:pt x="12002278" y="19243784"/>
                  <a:pt x="11992418" y="19249372"/>
                </a:cubicBezTo>
                <a:lnTo>
                  <a:pt x="11992418" y="19277966"/>
                </a:lnTo>
                <a:cubicBezTo>
                  <a:pt x="12006222" y="19275172"/>
                  <a:pt x="12018588" y="19269584"/>
                  <a:pt x="12029516" y="19261204"/>
                </a:cubicBezTo>
                <a:cubicBezTo>
                  <a:pt x="12040445" y="19252824"/>
                  <a:pt x="12048127" y="19242636"/>
                  <a:pt x="12052564" y="19230638"/>
                </a:cubicBezTo>
                <a:cubicBezTo>
                  <a:pt x="12057000" y="19218642"/>
                  <a:pt x="12059219" y="19203276"/>
                  <a:pt x="12059219" y="19184544"/>
                </a:cubicBezTo>
                <a:lnTo>
                  <a:pt x="12059219" y="19148802"/>
                </a:lnTo>
                <a:close/>
                <a:moveTo>
                  <a:pt x="8487219" y="19148802"/>
                </a:moveTo>
                <a:lnTo>
                  <a:pt x="8487219" y="19226940"/>
                </a:lnTo>
                <a:lnTo>
                  <a:pt x="8503981" y="19226940"/>
                </a:lnTo>
                <a:cubicBezTo>
                  <a:pt x="8502666" y="19236308"/>
                  <a:pt x="8497079" y="19243784"/>
                  <a:pt x="8487219" y="19249372"/>
                </a:cubicBezTo>
                <a:lnTo>
                  <a:pt x="8487219" y="19277966"/>
                </a:lnTo>
                <a:cubicBezTo>
                  <a:pt x="8501023" y="19275172"/>
                  <a:pt x="8513389" y="19269584"/>
                  <a:pt x="8524317" y="19261204"/>
                </a:cubicBezTo>
                <a:cubicBezTo>
                  <a:pt x="8535245" y="19252824"/>
                  <a:pt x="8542928" y="19242636"/>
                  <a:pt x="8547364" y="19230638"/>
                </a:cubicBezTo>
                <a:cubicBezTo>
                  <a:pt x="8551801" y="19218642"/>
                  <a:pt x="8554020" y="19203276"/>
                  <a:pt x="8554020" y="19184544"/>
                </a:cubicBezTo>
                <a:lnTo>
                  <a:pt x="8554020" y="19148802"/>
                </a:lnTo>
                <a:close/>
                <a:moveTo>
                  <a:pt x="9226230" y="19071402"/>
                </a:moveTo>
                <a:lnTo>
                  <a:pt x="9226230" y="19138696"/>
                </a:lnTo>
                <a:cubicBezTo>
                  <a:pt x="9226230" y="19155128"/>
                  <a:pt x="9225285" y="19165276"/>
                  <a:pt x="9223395" y="19169138"/>
                </a:cubicBezTo>
                <a:cubicBezTo>
                  <a:pt x="9221505" y="19173000"/>
                  <a:pt x="9217438" y="19174930"/>
                  <a:pt x="9211193" y="19174930"/>
                </a:cubicBezTo>
                <a:cubicBezTo>
                  <a:pt x="9204620" y="19174930"/>
                  <a:pt x="9200224" y="19172464"/>
                  <a:pt x="9198006" y="19167536"/>
                </a:cubicBezTo>
                <a:cubicBezTo>
                  <a:pt x="9195787" y="19162604"/>
                  <a:pt x="9194678" y="19151678"/>
                  <a:pt x="9194678" y="19134752"/>
                </a:cubicBezTo>
                <a:cubicBezTo>
                  <a:pt x="9194678" y="19119960"/>
                  <a:pt x="9195952" y="19108624"/>
                  <a:pt x="9198499" y="19100736"/>
                </a:cubicBezTo>
                <a:cubicBezTo>
                  <a:pt x="9201046" y="19092848"/>
                  <a:pt x="9210290" y="19083068"/>
                  <a:pt x="9226230" y="19071402"/>
                </a:cubicBezTo>
                <a:close/>
                <a:moveTo>
                  <a:pt x="7130730" y="19071402"/>
                </a:moveTo>
                <a:lnTo>
                  <a:pt x="7130730" y="19138696"/>
                </a:lnTo>
                <a:cubicBezTo>
                  <a:pt x="7130730" y="19155128"/>
                  <a:pt x="7129785" y="19165276"/>
                  <a:pt x="7127895" y="19169138"/>
                </a:cubicBezTo>
                <a:cubicBezTo>
                  <a:pt x="7126005" y="19173000"/>
                  <a:pt x="7121938" y="19174930"/>
                  <a:pt x="7115694" y="19174930"/>
                </a:cubicBezTo>
                <a:cubicBezTo>
                  <a:pt x="7109120" y="19174930"/>
                  <a:pt x="7104724" y="19172464"/>
                  <a:pt x="7102506" y="19167536"/>
                </a:cubicBezTo>
                <a:cubicBezTo>
                  <a:pt x="7100288" y="19162604"/>
                  <a:pt x="7099178" y="19151678"/>
                  <a:pt x="7099178" y="19134752"/>
                </a:cubicBezTo>
                <a:cubicBezTo>
                  <a:pt x="7099178" y="19119960"/>
                  <a:pt x="7100452" y="19108624"/>
                  <a:pt x="7102999" y="19100736"/>
                </a:cubicBezTo>
                <a:cubicBezTo>
                  <a:pt x="7105546" y="19092848"/>
                  <a:pt x="7114790" y="19083068"/>
                  <a:pt x="7130730" y="19071402"/>
                </a:cubicBezTo>
                <a:close/>
                <a:moveTo>
                  <a:pt x="11465502" y="18951852"/>
                </a:moveTo>
                <a:cubicBezTo>
                  <a:pt x="11471090" y="18951852"/>
                  <a:pt x="11474786" y="18954316"/>
                  <a:pt x="11476594" y="18959246"/>
                </a:cubicBezTo>
                <a:cubicBezTo>
                  <a:pt x="11478402" y="18964176"/>
                  <a:pt x="11479306" y="18975104"/>
                  <a:pt x="11479306" y="18992030"/>
                </a:cubicBezTo>
                <a:lnTo>
                  <a:pt x="11479306" y="19015940"/>
                </a:lnTo>
                <a:lnTo>
                  <a:pt x="11450219" y="19015940"/>
                </a:lnTo>
                <a:lnTo>
                  <a:pt x="11450219" y="18992030"/>
                </a:lnTo>
                <a:cubicBezTo>
                  <a:pt x="11450219" y="18973624"/>
                  <a:pt x="11451040" y="18962328"/>
                  <a:pt x="11452684" y="18958136"/>
                </a:cubicBezTo>
                <a:cubicBezTo>
                  <a:pt x="11454328" y="18953946"/>
                  <a:pt x="11458600" y="18951852"/>
                  <a:pt x="11465502" y="18951852"/>
                </a:cubicBezTo>
                <a:close/>
                <a:moveTo>
                  <a:pt x="11208820" y="18951852"/>
                </a:moveTo>
                <a:cubicBezTo>
                  <a:pt x="11214736" y="18951852"/>
                  <a:pt x="11218556" y="18953904"/>
                  <a:pt x="11220282" y="18958012"/>
                </a:cubicBezTo>
                <a:cubicBezTo>
                  <a:pt x="11222008" y="18962122"/>
                  <a:pt x="11222870" y="18971652"/>
                  <a:pt x="11222870" y="18986608"/>
                </a:cubicBezTo>
                <a:lnTo>
                  <a:pt x="11222870" y="19087916"/>
                </a:lnTo>
                <a:cubicBezTo>
                  <a:pt x="11222870" y="19106486"/>
                  <a:pt x="11221884" y="19118400"/>
                  <a:pt x="11219912" y="19123660"/>
                </a:cubicBezTo>
                <a:cubicBezTo>
                  <a:pt x="11217940" y="19128918"/>
                  <a:pt x="11213668" y="19131548"/>
                  <a:pt x="11207094" y="19131548"/>
                </a:cubicBezTo>
                <a:cubicBezTo>
                  <a:pt x="11201342" y="19131548"/>
                  <a:pt x="11197564" y="19129370"/>
                  <a:pt x="11195756" y="19125016"/>
                </a:cubicBezTo>
                <a:cubicBezTo>
                  <a:pt x="11193948" y="19120660"/>
                  <a:pt x="11193044" y="19111170"/>
                  <a:pt x="11193044" y="19096544"/>
                </a:cubicBezTo>
                <a:lnTo>
                  <a:pt x="11193044" y="18986608"/>
                </a:lnTo>
                <a:cubicBezTo>
                  <a:pt x="11193044" y="18972804"/>
                  <a:pt x="11194236" y="18963560"/>
                  <a:pt x="11196618" y="18958876"/>
                </a:cubicBezTo>
                <a:cubicBezTo>
                  <a:pt x="11199001" y="18954192"/>
                  <a:pt x="11203068" y="18951852"/>
                  <a:pt x="11208820" y="18951852"/>
                </a:cubicBezTo>
                <a:close/>
                <a:moveTo>
                  <a:pt x="10941381" y="18951852"/>
                </a:moveTo>
                <a:cubicBezTo>
                  <a:pt x="10947461" y="18951852"/>
                  <a:pt x="10951528" y="18953904"/>
                  <a:pt x="10953582" y="18958012"/>
                </a:cubicBezTo>
                <a:cubicBezTo>
                  <a:pt x="10955636" y="18962122"/>
                  <a:pt x="10956664" y="18970174"/>
                  <a:pt x="10956664" y="18982170"/>
                </a:cubicBezTo>
                <a:lnTo>
                  <a:pt x="10956664" y="19133520"/>
                </a:lnTo>
                <a:cubicBezTo>
                  <a:pt x="10956664" y="19151760"/>
                  <a:pt x="10955596" y="19163222"/>
                  <a:pt x="10953459" y="19167904"/>
                </a:cubicBezTo>
                <a:cubicBezTo>
                  <a:pt x="10951323" y="19172588"/>
                  <a:pt x="10947050" y="19174930"/>
                  <a:pt x="10940642" y="19174930"/>
                </a:cubicBezTo>
                <a:cubicBezTo>
                  <a:pt x="10935054" y="19174930"/>
                  <a:pt x="10931274" y="19172836"/>
                  <a:pt x="10929302" y="19168644"/>
                </a:cubicBezTo>
                <a:cubicBezTo>
                  <a:pt x="10927330" y="19164454"/>
                  <a:pt x="10926344" y="19155704"/>
                  <a:pt x="10926344" y="19142392"/>
                </a:cubicBezTo>
                <a:lnTo>
                  <a:pt x="10926344" y="18982170"/>
                </a:lnTo>
                <a:cubicBezTo>
                  <a:pt x="10926344" y="18969352"/>
                  <a:pt x="10927372" y="18961094"/>
                  <a:pt x="10929426" y="18957396"/>
                </a:cubicBezTo>
                <a:cubicBezTo>
                  <a:pt x="10931480" y="18953700"/>
                  <a:pt x="10935465" y="18951852"/>
                  <a:pt x="10941381" y="18951852"/>
                </a:cubicBezTo>
                <a:close/>
                <a:moveTo>
                  <a:pt x="10132495" y="18951852"/>
                </a:moveTo>
                <a:cubicBezTo>
                  <a:pt x="10138411" y="18951852"/>
                  <a:pt x="10142232" y="18953904"/>
                  <a:pt x="10143957" y="18958012"/>
                </a:cubicBezTo>
                <a:cubicBezTo>
                  <a:pt x="10145683" y="18962122"/>
                  <a:pt x="10146546" y="18971652"/>
                  <a:pt x="10146546" y="18986608"/>
                </a:cubicBezTo>
                <a:lnTo>
                  <a:pt x="10146546" y="19087916"/>
                </a:lnTo>
                <a:cubicBezTo>
                  <a:pt x="10146546" y="19106486"/>
                  <a:pt x="10145560" y="19118400"/>
                  <a:pt x="10143588" y="19123660"/>
                </a:cubicBezTo>
                <a:cubicBezTo>
                  <a:pt x="10141616" y="19128918"/>
                  <a:pt x="10137343" y="19131548"/>
                  <a:pt x="10130770" y="19131548"/>
                </a:cubicBezTo>
                <a:cubicBezTo>
                  <a:pt x="10125018" y="19131548"/>
                  <a:pt x="10121239" y="19129370"/>
                  <a:pt x="10119431" y="19125016"/>
                </a:cubicBezTo>
                <a:cubicBezTo>
                  <a:pt x="10117623" y="19120660"/>
                  <a:pt x="10116720" y="19111170"/>
                  <a:pt x="10116720" y="19096544"/>
                </a:cubicBezTo>
                <a:lnTo>
                  <a:pt x="10116720" y="18986608"/>
                </a:lnTo>
                <a:cubicBezTo>
                  <a:pt x="10116720" y="18972804"/>
                  <a:pt x="10117911" y="18963560"/>
                  <a:pt x="10120294" y="18958876"/>
                </a:cubicBezTo>
                <a:cubicBezTo>
                  <a:pt x="10122676" y="18954192"/>
                  <a:pt x="10126744" y="18951852"/>
                  <a:pt x="10132495" y="18951852"/>
                </a:cubicBezTo>
                <a:close/>
                <a:moveTo>
                  <a:pt x="8811232" y="18951852"/>
                </a:moveTo>
                <a:cubicBezTo>
                  <a:pt x="8817970" y="18951852"/>
                  <a:pt x="8822078" y="18953988"/>
                  <a:pt x="8823556" y="18958260"/>
                </a:cubicBezTo>
                <a:cubicBezTo>
                  <a:pt x="8825036" y="18962532"/>
                  <a:pt x="8825775" y="18974776"/>
                  <a:pt x="8825775" y="18994988"/>
                </a:cubicBezTo>
                <a:lnTo>
                  <a:pt x="8825775" y="19135244"/>
                </a:lnTo>
                <a:cubicBezTo>
                  <a:pt x="8825775" y="19152664"/>
                  <a:pt x="8824994" y="19163632"/>
                  <a:pt x="8823433" y="19168152"/>
                </a:cubicBezTo>
                <a:cubicBezTo>
                  <a:pt x="8821872" y="19172672"/>
                  <a:pt x="8817887" y="19174930"/>
                  <a:pt x="8811478" y="19174930"/>
                </a:cubicBezTo>
                <a:cubicBezTo>
                  <a:pt x="8804905" y="19174930"/>
                  <a:pt x="8800632" y="19172464"/>
                  <a:pt x="8798660" y="19167536"/>
                </a:cubicBezTo>
                <a:cubicBezTo>
                  <a:pt x="8796688" y="19162604"/>
                  <a:pt x="8795702" y="19150280"/>
                  <a:pt x="8795702" y="19130560"/>
                </a:cubicBezTo>
                <a:lnTo>
                  <a:pt x="8795702" y="18994988"/>
                </a:lnTo>
                <a:cubicBezTo>
                  <a:pt x="8795702" y="18976090"/>
                  <a:pt x="8796648" y="18964176"/>
                  <a:pt x="8798537" y="18959246"/>
                </a:cubicBezTo>
                <a:cubicBezTo>
                  <a:pt x="8800427" y="18954316"/>
                  <a:pt x="8804658" y="18951852"/>
                  <a:pt x="8811232" y="18951852"/>
                </a:cubicBezTo>
                <a:close/>
                <a:moveTo>
                  <a:pt x="8207953" y="18951852"/>
                </a:moveTo>
                <a:cubicBezTo>
                  <a:pt x="8213540" y="18951852"/>
                  <a:pt x="8217237" y="18954316"/>
                  <a:pt x="8219045" y="18959246"/>
                </a:cubicBezTo>
                <a:cubicBezTo>
                  <a:pt x="8220853" y="18964176"/>
                  <a:pt x="8221756" y="18975104"/>
                  <a:pt x="8221756" y="18992030"/>
                </a:cubicBezTo>
                <a:lnTo>
                  <a:pt x="8221756" y="19015940"/>
                </a:lnTo>
                <a:lnTo>
                  <a:pt x="8192670" y="19015940"/>
                </a:lnTo>
                <a:lnTo>
                  <a:pt x="8192670" y="18992030"/>
                </a:lnTo>
                <a:cubicBezTo>
                  <a:pt x="8192670" y="18973624"/>
                  <a:pt x="8193491" y="18962328"/>
                  <a:pt x="8195135" y="18958136"/>
                </a:cubicBezTo>
                <a:cubicBezTo>
                  <a:pt x="8196778" y="18953946"/>
                  <a:pt x="8201051" y="18951852"/>
                  <a:pt x="8207953" y="18951852"/>
                </a:cubicBezTo>
                <a:close/>
                <a:moveTo>
                  <a:pt x="6769677" y="18951852"/>
                </a:moveTo>
                <a:cubicBezTo>
                  <a:pt x="6775265" y="18951852"/>
                  <a:pt x="6778962" y="18954316"/>
                  <a:pt x="6780770" y="18959246"/>
                </a:cubicBezTo>
                <a:cubicBezTo>
                  <a:pt x="6782578" y="18964176"/>
                  <a:pt x="6783481" y="18975104"/>
                  <a:pt x="6783481" y="18992030"/>
                </a:cubicBezTo>
                <a:lnTo>
                  <a:pt x="6783481" y="19015940"/>
                </a:lnTo>
                <a:lnTo>
                  <a:pt x="6754395" y="19015940"/>
                </a:lnTo>
                <a:lnTo>
                  <a:pt x="6754395" y="18992030"/>
                </a:lnTo>
                <a:cubicBezTo>
                  <a:pt x="6754395" y="18973624"/>
                  <a:pt x="6755216" y="18962328"/>
                  <a:pt x="6756860" y="18958136"/>
                </a:cubicBezTo>
                <a:cubicBezTo>
                  <a:pt x="6758503" y="18953946"/>
                  <a:pt x="6762776" y="18951852"/>
                  <a:pt x="6769677" y="18951852"/>
                </a:cubicBezTo>
                <a:close/>
                <a:moveTo>
                  <a:pt x="10686842" y="18899840"/>
                </a:moveTo>
                <a:lnTo>
                  <a:pt x="10686842" y="19226940"/>
                </a:lnTo>
                <a:lnTo>
                  <a:pt x="10789385" y="19226940"/>
                </a:lnTo>
                <a:lnTo>
                  <a:pt x="10789385" y="18899840"/>
                </a:lnTo>
                <a:close/>
                <a:moveTo>
                  <a:pt x="10343766" y="18899840"/>
                </a:moveTo>
                <a:lnTo>
                  <a:pt x="10385978" y="19226940"/>
                </a:lnTo>
                <a:lnTo>
                  <a:pt x="10494314" y="19226940"/>
                </a:lnTo>
                <a:lnTo>
                  <a:pt x="10505248" y="19155954"/>
                </a:lnTo>
                <a:cubicBezTo>
                  <a:pt x="10510009" y="19126704"/>
                  <a:pt x="10513738" y="19097696"/>
                  <a:pt x="10516437" y="19068936"/>
                </a:cubicBezTo>
                <a:cubicBezTo>
                  <a:pt x="10524317" y="19134310"/>
                  <a:pt x="10531198" y="19186978"/>
                  <a:pt x="10537081" y="19226940"/>
                </a:cubicBezTo>
                <a:lnTo>
                  <a:pt x="10645170" y="19226940"/>
                </a:lnTo>
                <a:lnTo>
                  <a:pt x="10684918" y="18899840"/>
                </a:lnTo>
                <a:lnTo>
                  <a:pt x="10599171" y="18899840"/>
                </a:lnTo>
                <a:cubicBezTo>
                  <a:pt x="10587139" y="18970028"/>
                  <a:pt x="10579527" y="19032472"/>
                  <a:pt x="10576336" y="19087176"/>
                </a:cubicBezTo>
                <a:lnTo>
                  <a:pt x="10556184" y="18899840"/>
                </a:lnTo>
                <a:lnTo>
                  <a:pt x="10473732" y="18899840"/>
                </a:lnTo>
                <a:cubicBezTo>
                  <a:pt x="10459914" y="19012760"/>
                  <a:pt x="10452458" y="19075204"/>
                  <a:pt x="10451362" y="19087176"/>
                </a:cubicBezTo>
                <a:cubicBezTo>
                  <a:pt x="10437512" y="18970826"/>
                  <a:pt x="10430257" y="18908380"/>
                  <a:pt x="10429597" y="18899840"/>
                </a:cubicBezTo>
                <a:close/>
                <a:moveTo>
                  <a:pt x="9610518" y="18899840"/>
                </a:moveTo>
                <a:lnTo>
                  <a:pt x="9610518" y="19226940"/>
                </a:lnTo>
                <a:lnTo>
                  <a:pt x="9713060" y="19226940"/>
                </a:lnTo>
                <a:lnTo>
                  <a:pt x="9713060" y="18899840"/>
                </a:lnTo>
                <a:close/>
                <a:moveTo>
                  <a:pt x="7752966" y="18899840"/>
                </a:moveTo>
                <a:lnTo>
                  <a:pt x="7795179" y="19226940"/>
                </a:lnTo>
                <a:lnTo>
                  <a:pt x="7903514" y="19226940"/>
                </a:lnTo>
                <a:lnTo>
                  <a:pt x="7914449" y="19155954"/>
                </a:lnTo>
                <a:cubicBezTo>
                  <a:pt x="7919209" y="19126704"/>
                  <a:pt x="7922938" y="19097696"/>
                  <a:pt x="7925637" y="19068936"/>
                </a:cubicBezTo>
                <a:cubicBezTo>
                  <a:pt x="7933517" y="19134310"/>
                  <a:pt x="7940399" y="19186978"/>
                  <a:pt x="7946281" y="19226940"/>
                </a:cubicBezTo>
                <a:lnTo>
                  <a:pt x="8054370" y="19226940"/>
                </a:lnTo>
                <a:lnTo>
                  <a:pt x="8094118" y="18899840"/>
                </a:lnTo>
                <a:lnTo>
                  <a:pt x="8008372" y="18899840"/>
                </a:lnTo>
                <a:cubicBezTo>
                  <a:pt x="7996339" y="18970028"/>
                  <a:pt x="7988728" y="19032472"/>
                  <a:pt x="7985536" y="19087176"/>
                </a:cubicBezTo>
                <a:lnTo>
                  <a:pt x="7965385" y="18899840"/>
                </a:lnTo>
                <a:lnTo>
                  <a:pt x="7882932" y="18899840"/>
                </a:lnTo>
                <a:cubicBezTo>
                  <a:pt x="7869115" y="19012760"/>
                  <a:pt x="7861659" y="19075204"/>
                  <a:pt x="7860562" y="19087176"/>
                </a:cubicBezTo>
                <a:cubicBezTo>
                  <a:pt x="7846712" y="18970826"/>
                  <a:pt x="7839457" y="18908380"/>
                  <a:pt x="7838797" y="18899840"/>
                </a:cubicBezTo>
                <a:close/>
                <a:moveTo>
                  <a:pt x="11858808" y="18893924"/>
                </a:moveTo>
                <a:cubicBezTo>
                  <a:pt x="11836952" y="18893924"/>
                  <a:pt x="11817766" y="18897292"/>
                  <a:pt x="11801251" y="18904030"/>
                </a:cubicBezTo>
                <a:cubicBezTo>
                  <a:pt x="11784736" y="18910768"/>
                  <a:pt x="11773028" y="18920340"/>
                  <a:pt x="11766126" y="18932748"/>
                </a:cubicBezTo>
                <a:cubicBezTo>
                  <a:pt x="11759224" y="18945154"/>
                  <a:pt x="11755772" y="18964422"/>
                  <a:pt x="11755772" y="18990552"/>
                </a:cubicBezTo>
                <a:cubicBezTo>
                  <a:pt x="11755772" y="19008956"/>
                  <a:pt x="11758977" y="19024856"/>
                  <a:pt x="11765386" y="19038248"/>
                </a:cubicBezTo>
                <a:cubicBezTo>
                  <a:pt x="11771795" y="19051640"/>
                  <a:pt x="11789624" y="19066554"/>
                  <a:pt x="11818876" y="19082988"/>
                </a:cubicBezTo>
                <a:cubicBezTo>
                  <a:pt x="11853714" y="19102378"/>
                  <a:pt x="11873023" y="19114046"/>
                  <a:pt x="11876802" y="19117990"/>
                </a:cubicBezTo>
                <a:cubicBezTo>
                  <a:pt x="11880418" y="19121932"/>
                  <a:pt x="11882226" y="19131712"/>
                  <a:pt x="11882226" y="19147324"/>
                </a:cubicBezTo>
                <a:cubicBezTo>
                  <a:pt x="11882226" y="19158660"/>
                  <a:pt x="11880828" y="19166098"/>
                  <a:pt x="11878035" y="19169632"/>
                </a:cubicBezTo>
                <a:cubicBezTo>
                  <a:pt x="11875242" y="19173164"/>
                  <a:pt x="11870312" y="19174930"/>
                  <a:pt x="11863245" y="19174930"/>
                </a:cubicBezTo>
                <a:cubicBezTo>
                  <a:pt x="11856672" y="19174930"/>
                  <a:pt x="11852276" y="19172300"/>
                  <a:pt x="11850058" y="19167042"/>
                </a:cubicBezTo>
                <a:cubicBezTo>
                  <a:pt x="11847839" y="19161784"/>
                  <a:pt x="11846730" y="19150364"/>
                  <a:pt x="11846730" y="19132780"/>
                </a:cubicBezTo>
                <a:lnTo>
                  <a:pt x="11846730" y="19112074"/>
                </a:lnTo>
                <a:lnTo>
                  <a:pt x="11758484" y="19112074"/>
                </a:lnTo>
                <a:lnTo>
                  <a:pt x="11758484" y="19127848"/>
                </a:lnTo>
                <a:cubicBezTo>
                  <a:pt x="11758484" y="19155128"/>
                  <a:pt x="11761853" y="19175504"/>
                  <a:pt x="11768590" y="19188980"/>
                </a:cubicBezTo>
                <a:cubicBezTo>
                  <a:pt x="11775328" y="19202456"/>
                  <a:pt x="11787694" y="19213136"/>
                  <a:pt x="11805688" y="19221024"/>
                </a:cubicBezTo>
                <a:cubicBezTo>
                  <a:pt x="11823682" y="19228912"/>
                  <a:pt x="11845333" y="19232856"/>
                  <a:pt x="11870640" y="19232856"/>
                </a:cubicBezTo>
                <a:cubicBezTo>
                  <a:pt x="11893482" y="19232856"/>
                  <a:pt x="11912996" y="19229200"/>
                  <a:pt x="11929183" y="19221888"/>
                </a:cubicBezTo>
                <a:cubicBezTo>
                  <a:pt x="11945370" y="19214576"/>
                  <a:pt x="11956914" y="19204140"/>
                  <a:pt x="11963816" y="19190584"/>
                </a:cubicBezTo>
                <a:cubicBezTo>
                  <a:pt x="11970718" y="19177024"/>
                  <a:pt x="11974168" y="19156936"/>
                  <a:pt x="11974168" y="19130314"/>
                </a:cubicBezTo>
                <a:cubicBezTo>
                  <a:pt x="11974168" y="19106486"/>
                  <a:pt x="11969650" y="19088328"/>
                  <a:pt x="11960612" y="19075840"/>
                </a:cubicBezTo>
                <a:cubicBezTo>
                  <a:pt x="11951573" y="19063350"/>
                  <a:pt x="11932592" y="19050040"/>
                  <a:pt x="11903670" y="19035906"/>
                </a:cubicBezTo>
                <a:cubicBezTo>
                  <a:pt x="11881979" y="19025224"/>
                  <a:pt x="11867641" y="19017090"/>
                  <a:pt x="11860657" y="19011504"/>
                </a:cubicBezTo>
                <a:cubicBezTo>
                  <a:pt x="11853673" y="19005916"/>
                  <a:pt x="11849482" y="19000780"/>
                  <a:pt x="11848086" y="18996096"/>
                </a:cubicBezTo>
                <a:cubicBezTo>
                  <a:pt x="11846688" y="18991414"/>
                  <a:pt x="11845990" y="18984060"/>
                  <a:pt x="11845990" y="18974036"/>
                </a:cubicBezTo>
                <a:cubicBezTo>
                  <a:pt x="11845990" y="18966640"/>
                  <a:pt x="11847388" y="18961094"/>
                  <a:pt x="11850181" y="18957396"/>
                </a:cubicBezTo>
                <a:cubicBezTo>
                  <a:pt x="11852974" y="18953700"/>
                  <a:pt x="11857164" y="18951852"/>
                  <a:pt x="11862752" y="18951852"/>
                </a:cubicBezTo>
                <a:cubicBezTo>
                  <a:pt x="11869654" y="18951852"/>
                  <a:pt x="11873968" y="18953864"/>
                  <a:pt x="11875693" y="18957890"/>
                </a:cubicBezTo>
                <a:cubicBezTo>
                  <a:pt x="11877418" y="18961916"/>
                  <a:pt x="11878282" y="18971488"/>
                  <a:pt x="11878282" y="18986608"/>
                </a:cubicBezTo>
                <a:lnTo>
                  <a:pt x="11878282" y="19004356"/>
                </a:lnTo>
                <a:lnTo>
                  <a:pt x="11966527" y="19004356"/>
                </a:lnTo>
                <a:lnTo>
                  <a:pt x="11966527" y="18985374"/>
                </a:lnTo>
                <a:cubicBezTo>
                  <a:pt x="11966527" y="18968940"/>
                  <a:pt x="11965664" y="18956864"/>
                  <a:pt x="11963939" y="18949140"/>
                </a:cubicBezTo>
                <a:cubicBezTo>
                  <a:pt x="11962214" y="18941416"/>
                  <a:pt x="11957284" y="18933036"/>
                  <a:pt x="11949149" y="18923996"/>
                </a:cubicBezTo>
                <a:cubicBezTo>
                  <a:pt x="11941015" y="18914960"/>
                  <a:pt x="11929348" y="18907688"/>
                  <a:pt x="11914146" y="18902182"/>
                </a:cubicBezTo>
                <a:cubicBezTo>
                  <a:pt x="11898946" y="18896676"/>
                  <a:pt x="11880500" y="18893924"/>
                  <a:pt x="11858808" y="18893924"/>
                </a:cubicBezTo>
                <a:close/>
                <a:moveTo>
                  <a:pt x="11460818" y="18893924"/>
                </a:moveTo>
                <a:cubicBezTo>
                  <a:pt x="11437976" y="18893924"/>
                  <a:pt x="11417764" y="18898320"/>
                  <a:pt x="11400180" y="18907112"/>
                </a:cubicBezTo>
                <a:cubicBezTo>
                  <a:pt x="11382597" y="18915904"/>
                  <a:pt x="11369944" y="18928556"/>
                  <a:pt x="11362220" y="18945072"/>
                </a:cubicBezTo>
                <a:cubicBezTo>
                  <a:pt x="11354496" y="18961588"/>
                  <a:pt x="11350634" y="18984142"/>
                  <a:pt x="11350634" y="19012736"/>
                </a:cubicBezTo>
                <a:lnTo>
                  <a:pt x="11350634" y="19108130"/>
                </a:lnTo>
                <a:cubicBezTo>
                  <a:pt x="11350634" y="19132452"/>
                  <a:pt x="11352360" y="19150980"/>
                  <a:pt x="11355811" y="19163716"/>
                </a:cubicBezTo>
                <a:cubicBezTo>
                  <a:pt x="11359262" y="19176450"/>
                  <a:pt x="11365465" y="19188118"/>
                  <a:pt x="11374422" y="19198716"/>
                </a:cubicBezTo>
                <a:cubicBezTo>
                  <a:pt x="11383378" y="19209316"/>
                  <a:pt x="11395908" y="19217656"/>
                  <a:pt x="11412012" y="19223736"/>
                </a:cubicBezTo>
                <a:cubicBezTo>
                  <a:pt x="11428116" y="19229816"/>
                  <a:pt x="11446686" y="19232856"/>
                  <a:pt x="11467720" y="19232856"/>
                </a:cubicBezTo>
                <a:cubicBezTo>
                  <a:pt x="11489412" y="19232856"/>
                  <a:pt x="11507447" y="19229776"/>
                  <a:pt x="11521826" y="19223612"/>
                </a:cubicBezTo>
                <a:cubicBezTo>
                  <a:pt x="11536205" y="19217452"/>
                  <a:pt x="11548078" y="19208208"/>
                  <a:pt x="11557445" y="19195882"/>
                </a:cubicBezTo>
                <a:cubicBezTo>
                  <a:pt x="11566812" y="19183558"/>
                  <a:pt x="11572768" y="19171972"/>
                  <a:pt x="11575316" y="19161126"/>
                </a:cubicBezTo>
                <a:cubicBezTo>
                  <a:pt x="11577863" y="19150280"/>
                  <a:pt x="11579137" y="19134752"/>
                  <a:pt x="11579137" y="19114540"/>
                </a:cubicBezTo>
                <a:lnTo>
                  <a:pt x="11579137" y="19090382"/>
                </a:lnTo>
                <a:lnTo>
                  <a:pt x="11484728" y="19090382"/>
                </a:lnTo>
                <a:lnTo>
                  <a:pt x="11484728" y="19133520"/>
                </a:lnTo>
                <a:cubicBezTo>
                  <a:pt x="11484728" y="19149788"/>
                  <a:pt x="11483455" y="19160756"/>
                  <a:pt x="11480908" y="19166426"/>
                </a:cubicBezTo>
                <a:cubicBezTo>
                  <a:pt x="11478361" y="19172096"/>
                  <a:pt x="11473308" y="19174930"/>
                  <a:pt x="11465748" y="19174930"/>
                </a:cubicBezTo>
                <a:cubicBezTo>
                  <a:pt x="11459668" y="19174930"/>
                  <a:pt x="11455560" y="19172794"/>
                  <a:pt x="11453424" y="19168520"/>
                </a:cubicBezTo>
                <a:cubicBezTo>
                  <a:pt x="11451287" y="19164248"/>
                  <a:pt x="11450219" y="19154718"/>
                  <a:pt x="11450219" y="19139928"/>
                </a:cubicBezTo>
                <a:lnTo>
                  <a:pt x="11450219" y="19069184"/>
                </a:lnTo>
                <a:lnTo>
                  <a:pt x="11579137" y="19069184"/>
                </a:lnTo>
                <a:lnTo>
                  <a:pt x="11579137" y="19025800"/>
                </a:lnTo>
                <a:cubicBezTo>
                  <a:pt x="11579137" y="18994084"/>
                  <a:pt x="11575480" y="18969476"/>
                  <a:pt x="11568168" y="18951974"/>
                </a:cubicBezTo>
                <a:cubicBezTo>
                  <a:pt x="11560855" y="18934472"/>
                  <a:pt x="11548119" y="18920424"/>
                  <a:pt x="11529961" y="18909824"/>
                </a:cubicBezTo>
                <a:cubicBezTo>
                  <a:pt x="11511802" y="18899224"/>
                  <a:pt x="11488754" y="18893924"/>
                  <a:pt x="11460818" y="18893924"/>
                </a:cubicBezTo>
                <a:close/>
                <a:moveTo>
                  <a:pt x="11161246" y="18893924"/>
                </a:moveTo>
                <a:cubicBezTo>
                  <a:pt x="11138404" y="18893924"/>
                  <a:pt x="11121396" y="18900744"/>
                  <a:pt x="11110222" y="18914384"/>
                </a:cubicBezTo>
                <a:cubicBezTo>
                  <a:pt x="11099046" y="18928024"/>
                  <a:pt x="11093460" y="18950372"/>
                  <a:pt x="11093460" y="18981430"/>
                </a:cubicBezTo>
                <a:lnTo>
                  <a:pt x="11093460" y="19100242"/>
                </a:lnTo>
                <a:cubicBezTo>
                  <a:pt x="11093460" y="19121932"/>
                  <a:pt x="11095596" y="19138654"/>
                  <a:pt x="11099868" y="19150404"/>
                </a:cubicBezTo>
                <a:cubicBezTo>
                  <a:pt x="11104142" y="19162154"/>
                  <a:pt x="11112070" y="19171644"/>
                  <a:pt x="11123656" y="19178874"/>
                </a:cubicBezTo>
                <a:cubicBezTo>
                  <a:pt x="11135240" y="19186104"/>
                  <a:pt x="11149990" y="19189720"/>
                  <a:pt x="11167902" y="19189720"/>
                </a:cubicBezTo>
                <a:cubicBezTo>
                  <a:pt x="11178254" y="19189720"/>
                  <a:pt x="11188155" y="19187744"/>
                  <a:pt x="11197604" y="19183788"/>
                </a:cubicBezTo>
                <a:cubicBezTo>
                  <a:pt x="11207054" y="19179836"/>
                  <a:pt x="11216051" y="19173986"/>
                  <a:pt x="11224596" y="19166240"/>
                </a:cubicBezTo>
                <a:lnTo>
                  <a:pt x="11224596" y="19190918"/>
                </a:lnTo>
                <a:cubicBezTo>
                  <a:pt x="11224596" y="19205064"/>
                  <a:pt x="11223364" y="19214356"/>
                  <a:pt x="11220898" y="19218800"/>
                </a:cubicBezTo>
                <a:cubicBezTo>
                  <a:pt x="11218434" y="19223240"/>
                  <a:pt x="11213421" y="19225462"/>
                  <a:pt x="11205862" y="19225462"/>
                </a:cubicBezTo>
                <a:cubicBezTo>
                  <a:pt x="11195345" y="19225462"/>
                  <a:pt x="11190086" y="19218232"/>
                  <a:pt x="11190086" y="19203770"/>
                </a:cubicBezTo>
                <a:lnTo>
                  <a:pt x="11093460" y="19203770"/>
                </a:lnTo>
                <a:cubicBezTo>
                  <a:pt x="11094117" y="19235322"/>
                  <a:pt x="11104059" y="19256480"/>
                  <a:pt x="11123286" y="19267244"/>
                </a:cubicBezTo>
                <a:cubicBezTo>
                  <a:pt x="11142512" y="19278008"/>
                  <a:pt x="11167984" y="19283388"/>
                  <a:pt x="11199700" y="19283388"/>
                </a:cubicBezTo>
                <a:cubicBezTo>
                  <a:pt x="11225499" y="19283388"/>
                  <a:pt x="11246904" y="19280472"/>
                  <a:pt x="11263912" y="19274638"/>
                </a:cubicBezTo>
                <a:cubicBezTo>
                  <a:pt x="11280920" y="19268804"/>
                  <a:pt x="11294190" y="19260340"/>
                  <a:pt x="11303721" y="19249248"/>
                </a:cubicBezTo>
                <a:cubicBezTo>
                  <a:pt x="11313252" y="19238156"/>
                  <a:pt x="11318798" y="19227640"/>
                  <a:pt x="11320360" y="19217696"/>
                </a:cubicBezTo>
                <a:cubicBezTo>
                  <a:pt x="11321921" y="19207756"/>
                  <a:pt x="11322702" y="19185776"/>
                  <a:pt x="11322702" y="19151760"/>
                </a:cubicBezTo>
                <a:lnTo>
                  <a:pt x="11322702" y="18899840"/>
                </a:lnTo>
                <a:lnTo>
                  <a:pt x="11230018" y="18899840"/>
                </a:lnTo>
                <a:lnTo>
                  <a:pt x="11222870" y="18924552"/>
                </a:lnTo>
                <a:cubicBezTo>
                  <a:pt x="11214818" y="18914342"/>
                  <a:pt x="11205656" y="18906686"/>
                  <a:pt x="11195386" y="18901580"/>
                </a:cubicBezTo>
                <a:cubicBezTo>
                  <a:pt x="11185116" y="18896476"/>
                  <a:pt x="11173735" y="18893924"/>
                  <a:pt x="11161246" y="18893924"/>
                </a:cubicBezTo>
                <a:close/>
                <a:moveTo>
                  <a:pt x="10084922" y="18893924"/>
                </a:moveTo>
                <a:cubicBezTo>
                  <a:pt x="10062080" y="18893924"/>
                  <a:pt x="10045071" y="18900744"/>
                  <a:pt x="10033896" y="18914384"/>
                </a:cubicBezTo>
                <a:cubicBezTo>
                  <a:pt x="10022722" y="18928024"/>
                  <a:pt x="10017135" y="18950372"/>
                  <a:pt x="10017135" y="18981430"/>
                </a:cubicBezTo>
                <a:lnTo>
                  <a:pt x="10017135" y="19100242"/>
                </a:lnTo>
                <a:cubicBezTo>
                  <a:pt x="10017135" y="19121932"/>
                  <a:pt x="10019271" y="19138654"/>
                  <a:pt x="10023544" y="19150404"/>
                </a:cubicBezTo>
                <a:cubicBezTo>
                  <a:pt x="10027816" y="19162154"/>
                  <a:pt x="10035745" y="19171644"/>
                  <a:pt x="10047331" y="19178874"/>
                </a:cubicBezTo>
                <a:cubicBezTo>
                  <a:pt x="10058916" y="19186104"/>
                  <a:pt x="10073665" y="19189720"/>
                  <a:pt x="10091577" y="19189720"/>
                </a:cubicBezTo>
                <a:cubicBezTo>
                  <a:pt x="10101930" y="19189720"/>
                  <a:pt x="10111830" y="19187744"/>
                  <a:pt x="10121280" y="19183788"/>
                </a:cubicBezTo>
                <a:cubicBezTo>
                  <a:pt x="10130729" y="19179836"/>
                  <a:pt x="10139726" y="19173986"/>
                  <a:pt x="10148271" y="19166240"/>
                </a:cubicBezTo>
                <a:lnTo>
                  <a:pt x="10148271" y="19190918"/>
                </a:lnTo>
                <a:cubicBezTo>
                  <a:pt x="10148271" y="19205064"/>
                  <a:pt x="10147038" y="19214356"/>
                  <a:pt x="10144574" y="19218800"/>
                </a:cubicBezTo>
                <a:cubicBezTo>
                  <a:pt x="10142108" y="19223240"/>
                  <a:pt x="10137096" y="19225462"/>
                  <a:pt x="10129537" y="19225462"/>
                </a:cubicBezTo>
                <a:cubicBezTo>
                  <a:pt x="10119020" y="19225462"/>
                  <a:pt x="10113762" y="19218232"/>
                  <a:pt x="10113762" y="19203770"/>
                </a:cubicBezTo>
                <a:lnTo>
                  <a:pt x="10017135" y="19203770"/>
                </a:lnTo>
                <a:cubicBezTo>
                  <a:pt x="10017792" y="19235322"/>
                  <a:pt x="10027734" y="19256480"/>
                  <a:pt x="10046961" y="19267244"/>
                </a:cubicBezTo>
                <a:cubicBezTo>
                  <a:pt x="10066188" y="19278008"/>
                  <a:pt x="10091659" y="19283388"/>
                  <a:pt x="10123375" y="19283388"/>
                </a:cubicBezTo>
                <a:cubicBezTo>
                  <a:pt x="10149175" y="19283388"/>
                  <a:pt x="10170579" y="19280472"/>
                  <a:pt x="10187587" y="19274638"/>
                </a:cubicBezTo>
                <a:cubicBezTo>
                  <a:pt x="10204596" y="19268804"/>
                  <a:pt x="10217865" y="19260340"/>
                  <a:pt x="10227396" y="19249248"/>
                </a:cubicBezTo>
                <a:cubicBezTo>
                  <a:pt x="10236928" y="19238156"/>
                  <a:pt x="10242474" y="19227640"/>
                  <a:pt x="10244035" y="19217696"/>
                </a:cubicBezTo>
                <a:cubicBezTo>
                  <a:pt x="10245596" y="19207756"/>
                  <a:pt x="10246377" y="19185776"/>
                  <a:pt x="10246377" y="19151760"/>
                </a:cubicBezTo>
                <a:lnTo>
                  <a:pt x="10246377" y="18899840"/>
                </a:lnTo>
                <a:lnTo>
                  <a:pt x="10153694" y="18899840"/>
                </a:lnTo>
                <a:lnTo>
                  <a:pt x="10146546" y="18924552"/>
                </a:lnTo>
                <a:cubicBezTo>
                  <a:pt x="10138494" y="18914342"/>
                  <a:pt x="10129332" y="18906686"/>
                  <a:pt x="10119061" y="18901580"/>
                </a:cubicBezTo>
                <a:cubicBezTo>
                  <a:pt x="10108790" y="18896476"/>
                  <a:pt x="10097410" y="18893924"/>
                  <a:pt x="10084922" y="18893924"/>
                </a:cubicBezTo>
                <a:close/>
                <a:moveTo>
                  <a:pt x="9915588" y="18893924"/>
                </a:moveTo>
                <a:cubicBezTo>
                  <a:pt x="9901948" y="18893924"/>
                  <a:pt x="9889911" y="18896928"/>
                  <a:pt x="9879476" y="18902936"/>
                </a:cubicBezTo>
                <a:cubicBezTo>
                  <a:pt x="9869041" y="18908944"/>
                  <a:pt x="9860208" y="18917958"/>
                  <a:pt x="9852978" y="18929974"/>
                </a:cubicBezTo>
                <a:lnTo>
                  <a:pt x="9854703" y="18899840"/>
                </a:lnTo>
                <a:lnTo>
                  <a:pt x="9753393" y="18899840"/>
                </a:lnTo>
                <a:lnTo>
                  <a:pt x="9753393" y="19226940"/>
                </a:lnTo>
                <a:lnTo>
                  <a:pt x="9852978" y="19226940"/>
                </a:lnTo>
                <a:lnTo>
                  <a:pt x="9852978" y="19005834"/>
                </a:lnTo>
                <a:cubicBezTo>
                  <a:pt x="9852978" y="18981184"/>
                  <a:pt x="9853881" y="18966024"/>
                  <a:pt x="9855689" y="18960356"/>
                </a:cubicBezTo>
                <a:cubicBezTo>
                  <a:pt x="9857497" y="18954686"/>
                  <a:pt x="9861933" y="18951852"/>
                  <a:pt x="9869000" y="18951852"/>
                </a:cubicBezTo>
                <a:cubicBezTo>
                  <a:pt x="9875738" y="18951852"/>
                  <a:pt x="9879846" y="18954316"/>
                  <a:pt x="9881324" y="18959246"/>
                </a:cubicBezTo>
                <a:cubicBezTo>
                  <a:pt x="9882804" y="18964176"/>
                  <a:pt x="9883543" y="18977896"/>
                  <a:pt x="9883543" y="19000412"/>
                </a:cubicBezTo>
                <a:lnTo>
                  <a:pt x="9883543" y="19226940"/>
                </a:lnTo>
                <a:lnTo>
                  <a:pt x="9983128" y="19226940"/>
                </a:lnTo>
                <a:lnTo>
                  <a:pt x="9983128" y="18997700"/>
                </a:lnTo>
                <a:cubicBezTo>
                  <a:pt x="9983128" y="18969106"/>
                  <a:pt x="9981566" y="18948688"/>
                  <a:pt x="9978444" y="18936444"/>
                </a:cubicBezTo>
                <a:cubicBezTo>
                  <a:pt x="9975322" y="18924202"/>
                  <a:pt x="9968338" y="18914056"/>
                  <a:pt x="9957492" y="18906002"/>
                </a:cubicBezTo>
                <a:cubicBezTo>
                  <a:pt x="9946646" y="18897950"/>
                  <a:pt x="9932678" y="18893924"/>
                  <a:pt x="9915588" y="18893924"/>
                </a:cubicBezTo>
                <a:close/>
                <a:moveTo>
                  <a:pt x="9470587" y="18893924"/>
                </a:moveTo>
                <a:cubicBezTo>
                  <a:pt x="9444458" y="18893924"/>
                  <a:pt x="9422274" y="18899470"/>
                  <a:pt x="9404033" y="18910564"/>
                </a:cubicBezTo>
                <a:cubicBezTo>
                  <a:pt x="9385792" y="18921656"/>
                  <a:pt x="9373878" y="18934268"/>
                  <a:pt x="9368291" y="18948400"/>
                </a:cubicBezTo>
                <a:cubicBezTo>
                  <a:pt x="9362703" y="18962532"/>
                  <a:pt x="9359910" y="18983484"/>
                  <a:pt x="9359910" y="19011256"/>
                </a:cubicBezTo>
                <a:lnTo>
                  <a:pt x="9359910" y="19104186"/>
                </a:lnTo>
                <a:cubicBezTo>
                  <a:pt x="9359910" y="19136066"/>
                  <a:pt x="9363320" y="19160676"/>
                  <a:pt x="9370140" y="19178012"/>
                </a:cubicBezTo>
                <a:cubicBezTo>
                  <a:pt x="9376960" y="19195348"/>
                  <a:pt x="9388586" y="19208824"/>
                  <a:pt x="9405019" y="19218436"/>
                </a:cubicBezTo>
                <a:cubicBezTo>
                  <a:pt x="9421452" y="19228050"/>
                  <a:pt x="9443719" y="19232856"/>
                  <a:pt x="9471819" y="19232856"/>
                </a:cubicBezTo>
                <a:cubicBezTo>
                  <a:pt x="9493840" y="19232856"/>
                  <a:pt x="9512327" y="19229364"/>
                  <a:pt x="9527281" y="19222380"/>
                </a:cubicBezTo>
                <a:cubicBezTo>
                  <a:pt x="9542235" y="19215396"/>
                  <a:pt x="9554354" y="19205044"/>
                  <a:pt x="9563639" y="19191322"/>
                </a:cubicBezTo>
                <a:cubicBezTo>
                  <a:pt x="9572924" y="19177600"/>
                  <a:pt x="9578429" y="19164208"/>
                  <a:pt x="9580154" y="19151144"/>
                </a:cubicBezTo>
                <a:cubicBezTo>
                  <a:pt x="9581880" y="19138080"/>
                  <a:pt x="9582825" y="19118484"/>
                  <a:pt x="9582989" y="19092354"/>
                </a:cubicBezTo>
                <a:lnTo>
                  <a:pt x="9494250" y="19092354"/>
                </a:lnTo>
                <a:lnTo>
                  <a:pt x="9494250" y="19131300"/>
                </a:lnTo>
                <a:cubicBezTo>
                  <a:pt x="9494250" y="19148228"/>
                  <a:pt x="9493059" y="19159730"/>
                  <a:pt x="9490676" y="19165810"/>
                </a:cubicBezTo>
                <a:cubicBezTo>
                  <a:pt x="9488293" y="19171890"/>
                  <a:pt x="9483733" y="19174930"/>
                  <a:pt x="9476996" y="19174930"/>
                </a:cubicBezTo>
                <a:cubicBezTo>
                  <a:pt x="9471244" y="19174930"/>
                  <a:pt x="9466889" y="19172014"/>
                  <a:pt x="9463932" y="19166180"/>
                </a:cubicBezTo>
                <a:cubicBezTo>
                  <a:pt x="9460974" y="19160346"/>
                  <a:pt x="9459494" y="19151596"/>
                  <a:pt x="9459494" y="19139928"/>
                </a:cubicBezTo>
                <a:lnTo>
                  <a:pt x="9459494" y="18985620"/>
                </a:lnTo>
                <a:cubicBezTo>
                  <a:pt x="9459494" y="18971324"/>
                  <a:pt x="9460480" y="18962122"/>
                  <a:pt x="9462452" y="18958012"/>
                </a:cubicBezTo>
                <a:cubicBezTo>
                  <a:pt x="9464424" y="18953904"/>
                  <a:pt x="9468286" y="18951852"/>
                  <a:pt x="9474038" y="18951852"/>
                </a:cubicBezTo>
                <a:cubicBezTo>
                  <a:pt x="9479789" y="18951852"/>
                  <a:pt x="9483733" y="18954192"/>
                  <a:pt x="9485870" y="18958876"/>
                </a:cubicBezTo>
                <a:cubicBezTo>
                  <a:pt x="9488006" y="18963560"/>
                  <a:pt x="9489074" y="18972476"/>
                  <a:pt x="9489074" y="18985620"/>
                </a:cubicBezTo>
                <a:lnTo>
                  <a:pt x="9489074" y="19023336"/>
                </a:lnTo>
                <a:lnTo>
                  <a:pt x="9582989" y="19023336"/>
                </a:lnTo>
                <a:cubicBezTo>
                  <a:pt x="9582989" y="18992604"/>
                  <a:pt x="9579949" y="18968860"/>
                  <a:pt x="9573869" y="18952096"/>
                </a:cubicBezTo>
                <a:cubicBezTo>
                  <a:pt x="9567788" y="18935336"/>
                  <a:pt x="9555546" y="18921450"/>
                  <a:pt x="9537141" y="18910440"/>
                </a:cubicBezTo>
                <a:cubicBezTo>
                  <a:pt x="9518736" y="18899428"/>
                  <a:pt x="9496551" y="18893924"/>
                  <a:pt x="9470587" y="18893924"/>
                </a:cubicBezTo>
                <a:close/>
                <a:moveTo>
                  <a:pt x="9213658" y="18893924"/>
                </a:moveTo>
                <a:cubicBezTo>
                  <a:pt x="9185558" y="18893924"/>
                  <a:pt x="9162716" y="18899184"/>
                  <a:pt x="9145132" y="18909700"/>
                </a:cubicBezTo>
                <a:cubicBezTo>
                  <a:pt x="9127549" y="18920216"/>
                  <a:pt x="9115840" y="18932336"/>
                  <a:pt x="9110006" y="18946058"/>
                </a:cubicBezTo>
                <a:cubicBezTo>
                  <a:pt x="9104173" y="18959780"/>
                  <a:pt x="9101256" y="18979294"/>
                  <a:pt x="9101256" y="19004600"/>
                </a:cubicBezTo>
                <a:lnTo>
                  <a:pt x="9101256" y="19026540"/>
                </a:lnTo>
                <a:lnTo>
                  <a:pt x="9194678" y="19026540"/>
                </a:lnTo>
                <a:lnTo>
                  <a:pt x="9194678" y="18992276"/>
                </a:lnTo>
                <a:cubicBezTo>
                  <a:pt x="9194678" y="18974036"/>
                  <a:pt x="9195500" y="18962738"/>
                  <a:pt x="9197143" y="18958384"/>
                </a:cubicBezTo>
                <a:cubicBezTo>
                  <a:pt x="9198786" y="18954028"/>
                  <a:pt x="9202977" y="18951852"/>
                  <a:pt x="9209714" y="18951852"/>
                </a:cubicBezTo>
                <a:cubicBezTo>
                  <a:pt x="9215630" y="18951852"/>
                  <a:pt x="9219862" y="18954440"/>
                  <a:pt x="9222409" y="18959616"/>
                </a:cubicBezTo>
                <a:cubicBezTo>
                  <a:pt x="9224956" y="18964792"/>
                  <a:pt x="9226230" y="18975926"/>
                  <a:pt x="9226230" y="18993016"/>
                </a:cubicBezTo>
                <a:cubicBezTo>
                  <a:pt x="9226230" y="19006656"/>
                  <a:pt x="9225080" y="19015692"/>
                  <a:pt x="9222779" y="19020130"/>
                </a:cubicBezTo>
                <a:cubicBezTo>
                  <a:pt x="9220478" y="19024568"/>
                  <a:pt x="9202977" y="19033196"/>
                  <a:pt x="9170275" y="19046012"/>
                </a:cubicBezTo>
                <a:cubicBezTo>
                  <a:pt x="9139709" y="19057844"/>
                  <a:pt x="9120565" y="19068196"/>
                  <a:pt x="9112841" y="19077072"/>
                </a:cubicBezTo>
                <a:cubicBezTo>
                  <a:pt x="9105118" y="19085944"/>
                  <a:pt x="9101256" y="19102624"/>
                  <a:pt x="9101256" y="19127110"/>
                </a:cubicBezTo>
                <a:lnTo>
                  <a:pt x="9101256" y="19153978"/>
                </a:lnTo>
                <a:cubicBezTo>
                  <a:pt x="9101256" y="19187008"/>
                  <a:pt x="9108528" y="19208412"/>
                  <a:pt x="9123071" y="19218190"/>
                </a:cubicBezTo>
                <a:cubicBezTo>
                  <a:pt x="9137614" y="19227968"/>
                  <a:pt x="9153596" y="19232856"/>
                  <a:pt x="9171014" y="19232856"/>
                </a:cubicBezTo>
                <a:cubicBezTo>
                  <a:pt x="9184325" y="19232856"/>
                  <a:pt x="9195787" y="19229936"/>
                  <a:pt x="9205401" y="19224092"/>
                </a:cubicBezTo>
                <a:cubicBezTo>
                  <a:pt x="9215014" y="19218248"/>
                  <a:pt x="9222861" y="19209480"/>
                  <a:pt x="9228941" y="19197792"/>
                </a:cubicBezTo>
                <a:lnTo>
                  <a:pt x="9228941" y="19226940"/>
                </a:lnTo>
                <a:lnTo>
                  <a:pt x="9325814" y="19226940"/>
                </a:lnTo>
                <a:lnTo>
                  <a:pt x="9325814" y="19062774"/>
                </a:lnTo>
                <a:cubicBezTo>
                  <a:pt x="9325814" y="19008710"/>
                  <a:pt x="9324089" y="18973008"/>
                  <a:pt x="9320638" y="18955672"/>
                </a:cubicBezTo>
                <a:cubicBezTo>
                  <a:pt x="9317187" y="18938336"/>
                  <a:pt x="9306916" y="18923708"/>
                  <a:pt x="9289826" y="18911796"/>
                </a:cubicBezTo>
                <a:cubicBezTo>
                  <a:pt x="9272735" y="18899880"/>
                  <a:pt x="9247346" y="18893924"/>
                  <a:pt x="9213658" y="18893924"/>
                </a:cubicBezTo>
                <a:close/>
                <a:moveTo>
                  <a:pt x="8860038" y="18893924"/>
                </a:moveTo>
                <a:cubicBezTo>
                  <a:pt x="8847384" y="18893924"/>
                  <a:pt x="8835717" y="18896804"/>
                  <a:pt x="8825036" y="18902568"/>
                </a:cubicBezTo>
                <a:cubicBezTo>
                  <a:pt x="8814354" y="18908328"/>
                  <a:pt x="8804576" y="18917054"/>
                  <a:pt x="8795702" y="18928742"/>
                </a:cubicBezTo>
                <a:lnTo>
                  <a:pt x="8797428" y="18899840"/>
                </a:lnTo>
                <a:lnTo>
                  <a:pt x="8696118" y="18899840"/>
                </a:lnTo>
                <a:lnTo>
                  <a:pt x="8696118" y="19273528"/>
                </a:lnTo>
                <a:lnTo>
                  <a:pt x="8795702" y="19273528"/>
                </a:lnTo>
                <a:lnTo>
                  <a:pt x="8795702" y="19198532"/>
                </a:lnTo>
                <a:cubicBezTo>
                  <a:pt x="8804412" y="19209892"/>
                  <a:pt x="8814026" y="19218452"/>
                  <a:pt x="8824542" y="19224214"/>
                </a:cubicBezTo>
                <a:cubicBezTo>
                  <a:pt x="8835060" y="19229976"/>
                  <a:pt x="8846481" y="19232856"/>
                  <a:pt x="8858806" y="19232856"/>
                </a:cubicBezTo>
                <a:cubicBezTo>
                  <a:pt x="8874252" y="19232856"/>
                  <a:pt x="8887440" y="19229118"/>
                  <a:pt x="8898368" y="19221640"/>
                </a:cubicBezTo>
                <a:cubicBezTo>
                  <a:pt x="8909296" y="19214164"/>
                  <a:pt x="8916527" y="19204140"/>
                  <a:pt x="8920060" y="19191568"/>
                </a:cubicBezTo>
                <a:cubicBezTo>
                  <a:pt x="8923593" y="19178996"/>
                  <a:pt x="8925360" y="19157840"/>
                  <a:pt x="8925360" y="19128096"/>
                </a:cubicBezTo>
                <a:lnTo>
                  <a:pt x="8925360" y="18990304"/>
                </a:lnTo>
                <a:cubicBezTo>
                  <a:pt x="8925360" y="18964340"/>
                  <a:pt x="8923963" y="18945936"/>
                  <a:pt x="8921169" y="18935088"/>
                </a:cubicBezTo>
                <a:cubicBezTo>
                  <a:pt x="8918376" y="18924244"/>
                  <a:pt x="8911350" y="18914672"/>
                  <a:pt x="8900094" y="18906372"/>
                </a:cubicBezTo>
                <a:cubicBezTo>
                  <a:pt x="8888837" y="18898074"/>
                  <a:pt x="8875485" y="18893924"/>
                  <a:pt x="8860038" y="18893924"/>
                </a:cubicBezTo>
                <a:close/>
                <a:moveTo>
                  <a:pt x="8511715" y="18893924"/>
                </a:moveTo>
                <a:cubicBezTo>
                  <a:pt x="8484272" y="18895736"/>
                  <a:pt x="8463320" y="18912048"/>
                  <a:pt x="8448859" y="18942854"/>
                </a:cubicBezTo>
                <a:lnTo>
                  <a:pt x="8452802" y="18899840"/>
                </a:lnTo>
                <a:lnTo>
                  <a:pt x="8353218" y="18899840"/>
                </a:lnTo>
                <a:lnTo>
                  <a:pt x="8353218" y="19226940"/>
                </a:lnTo>
                <a:lnTo>
                  <a:pt x="8452802" y="19226940"/>
                </a:lnTo>
                <a:lnTo>
                  <a:pt x="8452802" y="19097776"/>
                </a:lnTo>
                <a:cubicBezTo>
                  <a:pt x="8452802" y="19066060"/>
                  <a:pt x="8453788" y="19045808"/>
                  <a:pt x="8455760" y="19037016"/>
                </a:cubicBezTo>
                <a:cubicBezTo>
                  <a:pt x="8457732" y="19028224"/>
                  <a:pt x="8462991" y="19021364"/>
                  <a:pt x="8471536" y="19016432"/>
                </a:cubicBezTo>
                <a:cubicBezTo>
                  <a:pt x="8480082" y="19011504"/>
                  <a:pt x="8493474" y="19009038"/>
                  <a:pt x="8511715" y="19009038"/>
                </a:cubicBezTo>
                <a:close/>
                <a:moveTo>
                  <a:pt x="8203269" y="18893924"/>
                </a:moveTo>
                <a:cubicBezTo>
                  <a:pt x="8180427" y="18893924"/>
                  <a:pt x="8160214" y="18898320"/>
                  <a:pt x="8142631" y="18907112"/>
                </a:cubicBezTo>
                <a:cubicBezTo>
                  <a:pt x="8125048" y="18915904"/>
                  <a:pt x="8112394" y="18928556"/>
                  <a:pt x="8104671" y="18945072"/>
                </a:cubicBezTo>
                <a:cubicBezTo>
                  <a:pt x="8096947" y="18961588"/>
                  <a:pt x="8093085" y="18984142"/>
                  <a:pt x="8093085" y="19012736"/>
                </a:cubicBezTo>
                <a:lnTo>
                  <a:pt x="8093085" y="19108130"/>
                </a:lnTo>
                <a:cubicBezTo>
                  <a:pt x="8093085" y="19132452"/>
                  <a:pt x="8094811" y="19150980"/>
                  <a:pt x="8098261" y="19163716"/>
                </a:cubicBezTo>
                <a:cubicBezTo>
                  <a:pt x="8101713" y="19176450"/>
                  <a:pt x="8107916" y="19188118"/>
                  <a:pt x="8116872" y="19198716"/>
                </a:cubicBezTo>
                <a:cubicBezTo>
                  <a:pt x="8125828" y="19209316"/>
                  <a:pt x="8138358" y="19217656"/>
                  <a:pt x="8154463" y="19223736"/>
                </a:cubicBezTo>
                <a:cubicBezTo>
                  <a:pt x="8170567" y="19229816"/>
                  <a:pt x="8189137" y="19232856"/>
                  <a:pt x="8210171" y="19232856"/>
                </a:cubicBezTo>
                <a:cubicBezTo>
                  <a:pt x="8231863" y="19232856"/>
                  <a:pt x="8249898" y="19229776"/>
                  <a:pt x="8264277" y="19223612"/>
                </a:cubicBezTo>
                <a:cubicBezTo>
                  <a:pt x="8278656" y="19217452"/>
                  <a:pt x="8290529" y="19208208"/>
                  <a:pt x="8299896" y="19195882"/>
                </a:cubicBezTo>
                <a:cubicBezTo>
                  <a:pt x="8309263" y="19183558"/>
                  <a:pt x="8315219" y="19171972"/>
                  <a:pt x="8317767" y="19161126"/>
                </a:cubicBezTo>
                <a:cubicBezTo>
                  <a:pt x="8320314" y="19150280"/>
                  <a:pt x="8321587" y="19134752"/>
                  <a:pt x="8321587" y="19114540"/>
                </a:cubicBezTo>
                <a:lnTo>
                  <a:pt x="8321587" y="19090382"/>
                </a:lnTo>
                <a:lnTo>
                  <a:pt x="8227179" y="19090382"/>
                </a:lnTo>
                <a:lnTo>
                  <a:pt x="8227179" y="19133520"/>
                </a:lnTo>
                <a:cubicBezTo>
                  <a:pt x="8227179" y="19149788"/>
                  <a:pt x="8225906" y="19160756"/>
                  <a:pt x="8223359" y="19166426"/>
                </a:cubicBezTo>
                <a:cubicBezTo>
                  <a:pt x="8220812" y="19172096"/>
                  <a:pt x="8215758" y="19174930"/>
                  <a:pt x="8208199" y="19174930"/>
                </a:cubicBezTo>
                <a:cubicBezTo>
                  <a:pt x="8202119" y="19174930"/>
                  <a:pt x="8198010" y="19172794"/>
                  <a:pt x="8195874" y="19168520"/>
                </a:cubicBezTo>
                <a:cubicBezTo>
                  <a:pt x="8193738" y="19164248"/>
                  <a:pt x="8192670" y="19154718"/>
                  <a:pt x="8192670" y="19139928"/>
                </a:cubicBezTo>
                <a:lnTo>
                  <a:pt x="8192670" y="19069184"/>
                </a:lnTo>
                <a:lnTo>
                  <a:pt x="8321587" y="19069184"/>
                </a:lnTo>
                <a:lnTo>
                  <a:pt x="8321587" y="19025800"/>
                </a:lnTo>
                <a:cubicBezTo>
                  <a:pt x="8321587" y="18994084"/>
                  <a:pt x="8317931" y="18969476"/>
                  <a:pt x="8310619" y="18951974"/>
                </a:cubicBezTo>
                <a:cubicBezTo>
                  <a:pt x="8303306" y="18934472"/>
                  <a:pt x="8290570" y="18920424"/>
                  <a:pt x="8272411" y="18909824"/>
                </a:cubicBezTo>
                <a:cubicBezTo>
                  <a:pt x="8254253" y="18899224"/>
                  <a:pt x="8231205" y="18893924"/>
                  <a:pt x="8203269" y="18893924"/>
                </a:cubicBezTo>
                <a:close/>
                <a:moveTo>
                  <a:pt x="7629709" y="18893924"/>
                </a:moveTo>
                <a:cubicBezTo>
                  <a:pt x="7607853" y="18893924"/>
                  <a:pt x="7588667" y="18897292"/>
                  <a:pt x="7572152" y="18904030"/>
                </a:cubicBezTo>
                <a:cubicBezTo>
                  <a:pt x="7555636" y="18910768"/>
                  <a:pt x="7543928" y="18920340"/>
                  <a:pt x="7537026" y="18932748"/>
                </a:cubicBezTo>
                <a:cubicBezTo>
                  <a:pt x="7530124" y="18945154"/>
                  <a:pt x="7526673" y="18964422"/>
                  <a:pt x="7526673" y="18990552"/>
                </a:cubicBezTo>
                <a:cubicBezTo>
                  <a:pt x="7526673" y="19008956"/>
                  <a:pt x="7529878" y="19024856"/>
                  <a:pt x="7536287" y="19038248"/>
                </a:cubicBezTo>
                <a:cubicBezTo>
                  <a:pt x="7542695" y="19051640"/>
                  <a:pt x="7560525" y="19066554"/>
                  <a:pt x="7589776" y="19082988"/>
                </a:cubicBezTo>
                <a:cubicBezTo>
                  <a:pt x="7624615" y="19102378"/>
                  <a:pt x="7643923" y="19114046"/>
                  <a:pt x="7647703" y="19117990"/>
                </a:cubicBezTo>
                <a:cubicBezTo>
                  <a:pt x="7651318" y="19121932"/>
                  <a:pt x="7653126" y="19131712"/>
                  <a:pt x="7653126" y="19147324"/>
                </a:cubicBezTo>
                <a:cubicBezTo>
                  <a:pt x="7653126" y="19158660"/>
                  <a:pt x="7651729" y="19166098"/>
                  <a:pt x="7648935" y="19169632"/>
                </a:cubicBezTo>
                <a:cubicBezTo>
                  <a:pt x="7646142" y="19173164"/>
                  <a:pt x="7641212" y="19174930"/>
                  <a:pt x="7634146" y="19174930"/>
                </a:cubicBezTo>
                <a:cubicBezTo>
                  <a:pt x="7627572" y="19174930"/>
                  <a:pt x="7623177" y="19172300"/>
                  <a:pt x="7620958" y="19167042"/>
                </a:cubicBezTo>
                <a:cubicBezTo>
                  <a:pt x="7618740" y="19161784"/>
                  <a:pt x="7617630" y="19150364"/>
                  <a:pt x="7617630" y="19132780"/>
                </a:cubicBezTo>
                <a:lnTo>
                  <a:pt x="7617630" y="19112074"/>
                </a:lnTo>
                <a:lnTo>
                  <a:pt x="7529385" y="19112074"/>
                </a:lnTo>
                <a:lnTo>
                  <a:pt x="7529385" y="19127848"/>
                </a:lnTo>
                <a:cubicBezTo>
                  <a:pt x="7529385" y="19155128"/>
                  <a:pt x="7532753" y="19175504"/>
                  <a:pt x="7539491" y="19188980"/>
                </a:cubicBezTo>
                <a:cubicBezTo>
                  <a:pt x="7546229" y="19202456"/>
                  <a:pt x="7558594" y="19213136"/>
                  <a:pt x="7576589" y="19221024"/>
                </a:cubicBezTo>
                <a:cubicBezTo>
                  <a:pt x="7594583" y="19228912"/>
                  <a:pt x="7616234" y="19232856"/>
                  <a:pt x="7641541" y="19232856"/>
                </a:cubicBezTo>
                <a:cubicBezTo>
                  <a:pt x="7664383" y="19232856"/>
                  <a:pt x="7683897" y="19229200"/>
                  <a:pt x="7700084" y="19221888"/>
                </a:cubicBezTo>
                <a:cubicBezTo>
                  <a:pt x="7716270" y="19214576"/>
                  <a:pt x="7727814" y="19204140"/>
                  <a:pt x="7734716" y="19190584"/>
                </a:cubicBezTo>
                <a:cubicBezTo>
                  <a:pt x="7741618" y="19177024"/>
                  <a:pt x="7745069" y="19156936"/>
                  <a:pt x="7745069" y="19130314"/>
                </a:cubicBezTo>
                <a:cubicBezTo>
                  <a:pt x="7745069" y="19106486"/>
                  <a:pt x="7740550" y="19088328"/>
                  <a:pt x="7731512" y="19075840"/>
                </a:cubicBezTo>
                <a:cubicBezTo>
                  <a:pt x="7722474" y="19063350"/>
                  <a:pt x="7703493" y="19050040"/>
                  <a:pt x="7674571" y="19035906"/>
                </a:cubicBezTo>
                <a:cubicBezTo>
                  <a:pt x="7652879" y="19025224"/>
                  <a:pt x="7638541" y="19017090"/>
                  <a:pt x="7631558" y="19011504"/>
                </a:cubicBezTo>
                <a:cubicBezTo>
                  <a:pt x="7624574" y="19005916"/>
                  <a:pt x="7620383" y="19000780"/>
                  <a:pt x="7618986" y="18996096"/>
                </a:cubicBezTo>
                <a:cubicBezTo>
                  <a:pt x="7617589" y="18991414"/>
                  <a:pt x="7616891" y="18984060"/>
                  <a:pt x="7616891" y="18974036"/>
                </a:cubicBezTo>
                <a:cubicBezTo>
                  <a:pt x="7616891" y="18966640"/>
                  <a:pt x="7618288" y="18961094"/>
                  <a:pt x="7621081" y="18957396"/>
                </a:cubicBezTo>
                <a:cubicBezTo>
                  <a:pt x="7623875" y="18953700"/>
                  <a:pt x="7628065" y="18951852"/>
                  <a:pt x="7633653" y="18951852"/>
                </a:cubicBezTo>
                <a:cubicBezTo>
                  <a:pt x="7640555" y="18951852"/>
                  <a:pt x="7644868" y="18953864"/>
                  <a:pt x="7646594" y="18957890"/>
                </a:cubicBezTo>
                <a:cubicBezTo>
                  <a:pt x="7648319" y="18961916"/>
                  <a:pt x="7649182" y="18971488"/>
                  <a:pt x="7649182" y="18986608"/>
                </a:cubicBezTo>
                <a:lnTo>
                  <a:pt x="7649182" y="19004356"/>
                </a:lnTo>
                <a:lnTo>
                  <a:pt x="7737428" y="19004356"/>
                </a:lnTo>
                <a:lnTo>
                  <a:pt x="7737428" y="18985374"/>
                </a:lnTo>
                <a:cubicBezTo>
                  <a:pt x="7737428" y="18968940"/>
                  <a:pt x="7736565" y="18956864"/>
                  <a:pt x="7734840" y="18949140"/>
                </a:cubicBezTo>
                <a:cubicBezTo>
                  <a:pt x="7733114" y="18941416"/>
                  <a:pt x="7728184" y="18933036"/>
                  <a:pt x="7720050" y="18923996"/>
                </a:cubicBezTo>
                <a:cubicBezTo>
                  <a:pt x="7711915" y="18914960"/>
                  <a:pt x="7700248" y="18907688"/>
                  <a:pt x="7685047" y="18902182"/>
                </a:cubicBezTo>
                <a:cubicBezTo>
                  <a:pt x="7669847" y="18896676"/>
                  <a:pt x="7651400" y="18893924"/>
                  <a:pt x="7629709" y="18893924"/>
                </a:cubicBezTo>
                <a:close/>
                <a:moveTo>
                  <a:pt x="7429563" y="18893924"/>
                </a:moveTo>
                <a:cubicBezTo>
                  <a:pt x="7415923" y="18893924"/>
                  <a:pt x="7403886" y="18896928"/>
                  <a:pt x="7393451" y="18902936"/>
                </a:cubicBezTo>
                <a:cubicBezTo>
                  <a:pt x="7383016" y="18908944"/>
                  <a:pt x="7374183" y="18917958"/>
                  <a:pt x="7366953" y="18929974"/>
                </a:cubicBezTo>
                <a:lnTo>
                  <a:pt x="7368678" y="18899840"/>
                </a:lnTo>
                <a:lnTo>
                  <a:pt x="7267368" y="18899840"/>
                </a:lnTo>
                <a:lnTo>
                  <a:pt x="7267368" y="19226940"/>
                </a:lnTo>
                <a:lnTo>
                  <a:pt x="7366953" y="19226940"/>
                </a:lnTo>
                <a:lnTo>
                  <a:pt x="7366953" y="19005834"/>
                </a:lnTo>
                <a:cubicBezTo>
                  <a:pt x="7366953" y="18981184"/>
                  <a:pt x="7367856" y="18966024"/>
                  <a:pt x="7369664" y="18960356"/>
                </a:cubicBezTo>
                <a:cubicBezTo>
                  <a:pt x="7371472" y="18954686"/>
                  <a:pt x="7375909" y="18951852"/>
                  <a:pt x="7382975" y="18951852"/>
                </a:cubicBezTo>
                <a:cubicBezTo>
                  <a:pt x="7389712" y="18951852"/>
                  <a:pt x="7393821" y="18954316"/>
                  <a:pt x="7395300" y="18959246"/>
                </a:cubicBezTo>
                <a:cubicBezTo>
                  <a:pt x="7396779" y="18964176"/>
                  <a:pt x="7397518" y="18977896"/>
                  <a:pt x="7397518" y="19000412"/>
                </a:cubicBezTo>
                <a:lnTo>
                  <a:pt x="7397518" y="19226940"/>
                </a:lnTo>
                <a:lnTo>
                  <a:pt x="7497103" y="19226940"/>
                </a:lnTo>
                <a:lnTo>
                  <a:pt x="7497103" y="18997700"/>
                </a:lnTo>
                <a:cubicBezTo>
                  <a:pt x="7497103" y="18969106"/>
                  <a:pt x="7495542" y="18948688"/>
                  <a:pt x="7492420" y="18936444"/>
                </a:cubicBezTo>
                <a:cubicBezTo>
                  <a:pt x="7489297" y="18924202"/>
                  <a:pt x="7482313" y="18914056"/>
                  <a:pt x="7471467" y="18906002"/>
                </a:cubicBezTo>
                <a:cubicBezTo>
                  <a:pt x="7460621" y="18897950"/>
                  <a:pt x="7446653" y="18893924"/>
                  <a:pt x="7429563" y="18893924"/>
                </a:cubicBezTo>
                <a:close/>
                <a:moveTo>
                  <a:pt x="7118159" y="18893924"/>
                </a:moveTo>
                <a:cubicBezTo>
                  <a:pt x="7090058" y="18893924"/>
                  <a:pt x="7067216" y="18899184"/>
                  <a:pt x="7049633" y="18909700"/>
                </a:cubicBezTo>
                <a:cubicBezTo>
                  <a:pt x="7032049" y="18920216"/>
                  <a:pt x="7020340" y="18932336"/>
                  <a:pt x="7014507" y="18946058"/>
                </a:cubicBezTo>
                <a:cubicBezTo>
                  <a:pt x="7008673" y="18959780"/>
                  <a:pt x="7005756" y="18979294"/>
                  <a:pt x="7005756" y="19004600"/>
                </a:cubicBezTo>
                <a:lnTo>
                  <a:pt x="7005756" y="19026540"/>
                </a:lnTo>
                <a:lnTo>
                  <a:pt x="7099178" y="19026540"/>
                </a:lnTo>
                <a:lnTo>
                  <a:pt x="7099178" y="18992276"/>
                </a:lnTo>
                <a:cubicBezTo>
                  <a:pt x="7099178" y="18974036"/>
                  <a:pt x="7100000" y="18962738"/>
                  <a:pt x="7101643" y="18958384"/>
                </a:cubicBezTo>
                <a:cubicBezTo>
                  <a:pt x="7103287" y="18954028"/>
                  <a:pt x="7107477" y="18951852"/>
                  <a:pt x="7114215" y="18951852"/>
                </a:cubicBezTo>
                <a:cubicBezTo>
                  <a:pt x="7120131" y="18951852"/>
                  <a:pt x="7124362" y="18954440"/>
                  <a:pt x="7126909" y="18959616"/>
                </a:cubicBezTo>
                <a:cubicBezTo>
                  <a:pt x="7129456" y="18964792"/>
                  <a:pt x="7130730" y="18975926"/>
                  <a:pt x="7130730" y="18993016"/>
                </a:cubicBezTo>
                <a:cubicBezTo>
                  <a:pt x="7130730" y="19006656"/>
                  <a:pt x="7129580" y="19015692"/>
                  <a:pt x="7127279" y="19020130"/>
                </a:cubicBezTo>
                <a:cubicBezTo>
                  <a:pt x="7124978" y="19024568"/>
                  <a:pt x="7107477" y="19033196"/>
                  <a:pt x="7074775" y="19046012"/>
                </a:cubicBezTo>
                <a:cubicBezTo>
                  <a:pt x="7044210" y="19057844"/>
                  <a:pt x="7025065" y="19068196"/>
                  <a:pt x="7017341" y="19077072"/>
                </a:cubicBezTo>
                <a:cubicBezTo>
                  <a:pt x="7009618" y="19085944"/>
                  <a:pt x="7005756" y="19102624"/>
                  <a:pt x="7005756" y="19127110"/>
                </a:cubicBezTo>
                <a:lnTo>
                  <a:pt x="7005756" y="19153978"/>
                </a:lnTo>
                <a:cubicBezTo>
                  <a:pt x="7005756" y="19187008"/>
                  <a:pt x="7013028" y="19208412"/>
                  <a:pt x="7027571" y="19218190"/>
                </a:cubicBezTo>
                <a:cubicBezTo>
                  <a:pt x="7042114" y="19227968"/>
                  <a:pt x="7058096" y="19232856"/>
                  <a:pt x="7075515" y="19232856"/>
                </a:cubicBezTo>
                <a:cubicBezTo>
                  <a:pt x="7088826" y="19232856"/>
                  <a:pt x="7100288" y="19229936"/>
                  <a:pt x="7109901" y="19224092"/>
                </a:cubicBezTo>
                <a:cubicBezTo>
                  <a:pt x="7119514" y="19218248"/>
                  <a:pt x="7127361" y="19209480"/>
                  <a:pt x="7133441" y="19197792"/>
                </a:cubicBezTo>
                <a:lnTo>
                  <a:pt x="7133441" y="19226940"/>
                </a:lnTo>
                <a:lnTo>
                  <a:pt x="7230314" y="19226940"/>
                </a:lnTo>
                <a:lnTo>
                  <a:pt x="7230314" y="19062774"/>
                </a:lnTo>
                <a:cubicBezTo>
                  <a:pt x="7230314" y="19008710"/>
                  <a:pt x="7228589" y="18973008"/>
                  <a:pt x="7225138" y="18955672"/>
                </a:cubicBezTo>
                <a:cubicBezTo>
                  <a:pt x="7221687" y="18938336"/>
                  <a:pt x="7211416" y="18923708"/>
                  <a:pt x="7194326" y="18911796"/>
                </a:cubicBezTo>
                <a:cubicBezTo>
                  <a:pt x="7177236" y="18899880"/>
                  <a:pt x="7151846" y="18893924"/>
                  <a:pt x="7118159" y="18893924"/>
                </a:cubicBezTo>
                <a:close/>
                <a:moveTo>
                  <a:pt x="6764994" y="18893924"/>
                </a:moveTo>
                <a:cubicBezTo>
                  <a:pt x="6742152" y="18893924"/>
                  <a:pt x="6721939" y="18898320"/>
                  <a:pt x="6704356" y="18907112"/>
                </a:cubicBezTo>
                <a:cubicBezTo>
                  <a:pt x="6686772" y="18915904"/>
                  <a:pt x="6674119" y="18928556"/>
                  <a:pt x="6666395" y="18945072"/>
                </a:cubicBezTo>
                <a:cubicBezTo>
                  <a:pt x="6658672" y="18961588"/>
                  <a:pt x="6654810" y="18984142"/>
                  <a:pt x="6654810" y="19012736"/>
                </a:cubicBezTo>
                <a:lnTo>
                  <a:pt x="6654810" y="19108130"/>
                </a:lnTo>
                <a:cubicBezTo>
                  <a:pt x="6654810" y="19132452"/>
                  <a:pt x="6656536" y="19150980"/>
                  <a:pt x="6659986" y="19163716"/>
                </a:cubicBezTo>
                <a:cubicBezTo>
                  <a:pt x="6663437" y="19176450"/>
                  <a:pt x="6669641" y="19188118"/>
                  <a:pt x="6678597" y="19198716"/>
                </a:cubicBezTo>
                <a:cubicBezTo>
                  <a:pt x="6687553" y="19209316"/>
                  <a:pt x="6700083" y="19217656"/>
                  <a:pt x="6716188" y="19223736"/>
                </a:cubicBezTo>
                <a:cubicBezTo>
                  <a:pt x="6732292" y="19229816"/>
                  <a:pt x="6750862" y="19232856"/>
                  <a:pt x="6771896" y="19232856"/>
                </a:cubicBezTo>
                <a:cubicBezTo>
                  <a:pt x="6793588" y="19232856"/>
                  <a:pt x="6811623" y="19229776"/>
                  <a:pt x="6826002" y="19223612"/>
                </a:cubicBezTo>
                <a:cubicBezTo>
                  <a:pt x="6840381" y="19217452"/>
                  <a:pt x="6852254" y="19208208"/>
                  <a:pt x="6861621" y="19195882"/>
                </a:cubicBezTo>
                <a:cubicBezTo>
                  <a:pt x="6870988" y="19183558"/>
                  <a:pt x="6876945" y="19171972"/>
                  <a:pt x="6879492" y="19161126"/>
                </a:cubicBezTo>
                <a:cubicBezTo>
                  <a:pt x="6882039" y="19150280"/>
                  <a:pt x="6883312" y="19134752"/>
                  <a:pt x="6883312" y="19114540"/>
                </a:cubicBezTo>
                <a:lnTo>
                  <a:pt x="6883312" y="19090382"/>
                </a:lnTo>
                <a:lnTo>
                  <a:pt x="6788904" y="19090382"/>
                </a:lnTo>
                <a:lnTo>
                  <a:pt x="6788904" y="19133520"/>
                </a:lnTo>
                <a:cubicBezTo>
                  <a:pt x="6788904" y="19149788"/>
                  <a:pt x="6787631" y="19160756"/>
                  <a:pt x="6785083" y="19166426"/>
                </a:cubicBezTo>
                <a:cubicBezTo>
                  <a:pt x="6782536" y="19172096"/>
                  <a:pt x="6777483" y="19174930"/>
                  <a:pt x="6769924" y="19174930"/>
                </a:cubicBezTo>
                <a:cubicBezTo>
                  <a:pt x="6763844" y="19174930"/>
                  <a:pt x="6759735" y="19172794"/>
                  <a:pt x="6757599" y="19168520"/>
                </a:cubicBezTo>
                <a:cubicBezTo>
                  <a:pt x="6755463" y="19164248"/>
                  <a:pt x="6754395" y="19154718"/>
                  <a:pt x="6754395" y="19139928"/>
                </a:cubicBezTo>
                <a:lnTo>
                  <a:pt x="6754395" y="19069184"/>
                </a:lnTo>
                <a:lnTo>
                  <a:pt x="6883312" y="19069184"/>
                </a:lnTo>
                <a:lnTo>
                  <a:pt x="6883312" y="19025800"/>
                </a:lnTo>
                <a:cubicBezTo>
                  <a:pt x="6883312" y="18994084"/>
                  <a:pt x="6879656" y="18969476"/>
                  <a:pt x="6872343" y="18951974"/>
                </a:cubicBezTo>
                <a:cubicBezTo>
                  <a:pt x="6865031" y="18934472"/>
                  <a:pt x="6852295" y="18920424"/>
                  <a:pt x="6834136" y="18909824"/>
                </a:cubicBezTo>
                <a:cubicBezTo>
                  <a:pt x="6815978" y="18899224"/>
                  <a:pt x="6792930" y="18893924"/>
                  <a:pt x="6764994" y="18893924"/>
                </a:cubicBezTo>
                <a:close/>
                <a:moveTo>
                  <a:pt x="11615944" y="18856210"/>
                </a:moveTo>
                <a:lnTo>
                  <a:pt x="11615944" y="18907728"/>
                </a:lnTo>
                <a:lnTo>
                  <a:pt x="11594498" y="18907728"/>
                </a:lnTo>
                <a:lnTo>
                  <a:pt x="11594498" y="18959492"/>
                </a:lnTo>
                <a:lnTo>
                  <a:pt x="11615944" y="18959492"/>
                </a:lnTo>
                <a:lnTo>
                  <a:pt x="11615944" y="19125632"/>
                </a:lnTo>
                <a:cubicBezTo>
                  <a:pt x="11615944" y="19158168"/>
                  <a:pt x="11616848" y="19178832"/>
                  <a:pt x="11618656" y="19187624"/>
                </a:cubicBezTo>
                <a:cubicBezTo>
                  <a:pt x="11620463" y="19196416"/>
                  <a:pt x="11625064" y="19204222"/>
                  <a:pt x="11632459" y="19211042"/>
                </a:cubicBezTo>
                <a:cubicBezTo>
                  <a:pt x="11639854" y="19217862"/>
                  <a:pt x="11648400" y="19222216"/>
                  <a:pt x="11658095" y="19224106"/>
                </a:cubicBezTo>
                <a:cubicBezTo>
                  <a:pt x="11667790" y="19225996"/>
                  <a:pt x="11683977" y="19226940"/>
                  <a:pt x="11706654" y="19226940"/>
                </a:cubicBezTo>
                <a:lnTo>
                  <a:pt x="11746834" y="19226940"/>
                </a:lnTo>
                <a:lnTo>
                  <a:pt x="11746834" y="19174192"/>
                </a:lnTo>
                <a:cubicBezTo>
                  <a:pt x="11730565" y="19174192"/>
                  <a:pt x="11721321" y="19172958"/>
                  <a:pt x="11719103" y="19170492"/>
                </a:cubicBezTo>
                <a:cubicBezTo>
                  <a:pt x="11716884" y="19168028"/>
                  <a:pt x="11715775" y="19156032"/>
                  <a:pt x="11715775" y="19134504"/>
                </a:cubicBezTo>
                <a:lnTo>
                  <a:pt x="11715775" y="18959492"/>
                </a:lnTo>
                <a:lnTo>
                  <a:pt x="11742643" y="18959492"/>
                </a:lnTo>
                <a:lnTo>
                  <a:pt x="11742643" y="18907728"/>
                </a:lnTo>
                <a:lnTo>
                  <a:pt x="11715775" y="18907728"/>
                </a:lnTo>
                <a:lnTo>
                  <a:pt x="11715775" y="18856210"/>
                </a:lnTo>
                <a:close/>
                <a:moveTo>
                  <a:pt x="6243845" y="18856210"/>
                </a:moveTo>
                <a:lnTo>
                  <a:pt x="6243845" y="18907728"/>
                </a:lnTo>
                <a:lnTo>
                  <a:pt x="6222399" y="18907728"/>
                </a:lnTo>
                <a:lnTo>
                  <a:pt x="6222399" y="18959492"/>
                </a:lnTo>
                <a:lnTo>
                  <a:pt x="6243845" y="18959492"/>
                </a:lnTo>
                <a:lnTo>
                  <a:pt x="6243845" y="19125632"/>
                </a:lnTo>
                <a:cubicBezTo>
                  <a:pt x="6243845" y="19158168"/>
                  <a:pt x="6244748" y="19178832"/>
                  <a:pt x="6246556" y="19187624"/>
                </a:cubicBezTo>
                <a:cubicBezTo>
                  <a:pt x="6248364" y="19196416"/>
                  <a:pt x="6252965" y="19204222"/>
                  <a:pt x="6260360" y="19211042"/>
                </a:cubicBezTo>
                <a:cubicBezTo>
                  <a:pt x="6267755" y="19217862"/>
                  <a:pt x="6276300" y="19222216"/>
                  <a:pt x="6285995" y="19224106"/>
                </a:cubicBezTo>
                <a:cubicBezTo>
                  <a:pt x="6295691" y="19225996"/>
                  <a:pt x="6311878" y="19226940"/>
                  <a:pt x="6334555" y="19226940"/>
                </a:cubicBezTo>
                <a:lnTo>
                  <a:pt x="6374734" y="19226940"/>
                </a:lnTo>
                <a:lnTo>
                  <a:pt x="6374734" y="19174192"/>
                </a:lnTo>
                <a:cubicBezTo>
                  <a:pt x="6358465" y="19174192"/>
                  <a:pt x="6349222" y="19172958"/>
                  <a:pt x="6347003" y="19170492"/>
                </a:cubicBezTo>
                <a:cubicBezTo>
                  <a:pt x="6344785" y="19168028"/>
                  <a:pt x="6343676" y="19156032"/>
                  <a:pt x="6343676" y="19134504"/>
                </a:cubicBezTo>
                <a:lnTo>
                  <a:pt x="6343676" y="18959492"/>
                </a:lnTo>
                <a:lnTo>
                  <a:pt x="6370544" y="18959492"/>
                </a:lnTo>
                <a:lnTo>
                  <a:pt x="6370544" y="18907728"/>
                </a:lnTo>
                <a:lnTo>
                  <a:pt x="6343676" y="18907728"/>
                </a:lnTo>
                <a:lnTo>
                  <a:pt x="6343676" y="18856210"/>
                </a:lnTo>
                <a:close/>
                <a:moveTo>
                  <a:pt x="10956664" y="18827864"/>
                </a:moveTo>
                <a:lnTo>
                  <a:pt x="10956664" y="18920608"/>
                </a:lnTo>
                <a:cubicBezTo>
                  <a:pt x="10948282" y="18911712"/>
                  <a:pt x="10938957" y="18905042"/>
                  <a:pt x="10928686" y="18900596"/>
                </a:cubicBezTo>
                <a:cubicBezTo>
                  <a:pt x="10918416" y="18896148"/>
                  <a:pt x="10907118" y="18893924"/>
                  <a:pt x="10894793" y="18893924"/>
                </a:cubicBezTo>
                <a:cubicBezTo>
                  <a:pt x="10878853" y="18893924"/>
                  <a:pt x="10865132" y="18897908"/>
                  <a:pt x="10853628" y="18905880"/>
                </a:cubicBezTo>
                <a:cubicBezTo>
                  <a:pt x="10842125" y="18913848"/>
                  <a:pt x="10834771" y="18923092"/>
                  <a:pt x="10831566" y="18933610"/>
                </a:cubicBezTo>
                <a:cubicBezTo>
                  <a:pt x="10828362" y="18944128"/>
                  <a:pt x="10826760" y="18961956"/>
                  <a:pt x="10826760" y="18987100"/>
                </a:cubicBezTo>
                <a:lnTo>
                  <a:pt x="10826760" y="19140174"/>
                </a:lnTo>
                <a:cubicBezTo>
                  <a:pt x="10826760" y="19164332"/>
                  <a:pt x="10828362" y="19181750"/>
                  <a:pt x="10831566" y="19192432"/>
                </a:cubicBezTo>
                <a:cubicBezTo>
                  <a:pt x="10834771" y="19203112"/>
                  <a:pt x="10842042" y="19212520"/>
                  <a:pt x="10853382" y="19220656"/>
                </a:cubicBezTo>
                <a:cubicBezTo>
                  <a:pt x="10864720" y="19228790"/>
                  <a:pt x="10878114" y="19232856"/>
                  <a:pt x="10893560" y="19232856"/>
                </a:cubicBezTo>
                <a:cubicBezTo>
                  <a:pt x="10905064" y="19232856"/>
                  <a:pt x="10916074" y="19230388"/>
                  <a:pt x="10926591" y="19225448"/>
                </a:cubicBezTo>
                <a:cubicBezTo>
                  <a:pt x="10937108" y="19220508"/>
                  <a:pt x="10947132" y="19213096"/>
                  <a:pt x="10956664" y="19203216"/>
                </a:cubicBezTo>
                <a:lnTo>
                  <a:pt x="10956664" y="19226940"/>
                </a:lnTo>
                <a:lnTo>
                  <a:pt x="11056248" y="19226940"/>
                </a:lnTo>
                <a:lnTo>
                  <a:pt x="11056248" y="18827864"/>
                </a:lnTo>
                <a:close/>
                <a:moveTo>
                  <a:pt x="10686842" y="18827864"/>
                </a:moveTo>
                <a:lnTo>
                  <a:pt x="10686842" y="18879874"/>
                </a:lnTo>
                <a:lnTo>
                  <a:pt x="10789385" y="18879874"/>
                </a:lnTo>
                <a:lnTo>
                  <a:pt x="10789385" y="18827864"/>
                </a:lnTo>
                <a:close/>
                <a:moveTo>
                  <a:pt x="9610518" y="18827864"/>
                </a:moveTo>
                <a:lnTo>
                  <a:pt x="9610518" y="18879874"/>
                </a:lnTo>
                <a:lnTo>
                  <a:pt x="9713060" y="18879874"/>
                </a:lnTo>
                <a:lnTo>
                  <a:pt x="9713060" y="18827864"/>
                </a:lnTo>
                <a:close/>
                <a:moveTo>
                  <a:pt x="8962818" y="18827864"/>
                </a:moveTo>
                <a:lnTo>
                  <a:pt x="8962818" y="19226940"/>
                </a:lnTo>
                <a:lnTo>
                  <a:pt x="9065360" y="19226940"/>
                </a:lnTo>
                <a:lnTo>
                  <a:pt x="9065360" y="18827864"/>
                </a:lnTo>
                <a:close/>
                <a:moveTo>
                  <a:pt x="6391068" y="18827864"/>
                </a:moveTo>
                <a:lnTo>
                  <a:pt x="6391068" y="19226940"/>
                </a:lnTo>
                <a:lnTo>
                  <a:pt x="6490653" y="19226940"/>
                </a:lnTo>
                <a:lnTo>
                  <a:pt x="6490653" y="18993508"/>
                </a:lnTo>
                <a:cubicBezTo>
                  <a:pt x="6490653" y="18976912"/>
                  <a:pt x="6491721" y="18965820"/>
                  <a:pt x="6493857" y="18960232"/>
                </a:cubicBezTo>
                <a:cubicBezTo>
                  <a:pt x="6495993" y="18954644"/>
                  <a:pt x="6500102" y="18951852"/>
                  <a:pt x="6506182" y="18951852"/>
                </a:cubicBezTo>
                <a:cubicBezTo>
                  <a:pt x="6512755" y="18951852"/>
                  <a:pt x="6516987" y="18954562"/>
                  <a:pt x="6518877" y="18959984"/>
                </a:cubicBezTo>
                <a:cubicBezTo>
                  <a:pt x="6520766" y="18965408"/>
                  <a:pt x="6521711" y="18977652"/>
                  <a:pt x="6521711" y="18996712"/>
                </a:cubicBezTo>
                <a:lnTo>
                  <a:pt x="6521711" y="19226940"/>
                </a:lnTo>
                <a:lnTo>
                  <a:pt x="6621296" y="19226940"/>
                </a:lnTo>
                <a:lnTo>
                  <a:pt x="6621296" y="19001396"/>
                </a:lnTo>
                <a:cubicBezTo>
                  <a:pt x="6621296" y="18970668"/>
                  <a:pt x="6619940" y="18949508"/>
                  <a:pt x="6617229" y="18937924"/>
                </a:cubicBezTo>
                <a:cubicBezTo>
                  <a:pt x="6614517" y="18926338"/>
                  <a:pt x="6607040" y="18916108"/>
                  <a:pt x="6594797" y="18907236"/>
                </a:cubicBezTo>
                <a:cubicBezTo>
                  <a:pt x="6582555" y="18898360"/>
                  <a:pt x="6567724" y="18893924"/>
                  <a:pt x="6550305" y="18893924"/>
                </a:cubicBezTo>
                <a:cubicBezTo>
                  <a:pt x="6538966" y="18893924"/>
                  <a:pt x="6528326" y="18895900"/>
                  <a:pt x="6518384" y="18899856"/>
                </a:cubicBezTo>
                <a:cubicBezTo>
                  <a:pt x="6508442" y="18903810"/>
                  <a:pt x="6499198" y="18909740"/>
                  <a:pt x="6490653" y="18917648"/>
                </a:cubicBezTo>
                <a:lnTo>
                  <a:pt x="6490653" y="18827864"/>
                </a:lnTo>
                <a:close/>
                <a:moveTo>
                  <a:pt x="11788859" y="18342252"/>
                </a:moveTo>
                <a:cubicBezTo>
                  <a:pt x="11794775" y="18342252"/>
                  <a:pt x="11798637" y="18344428"/>
                  <a:pt x="11800444" y="18348784"/>
                </a:cubicBezTo>
                <a:cubicBezTo>
                  <a:pt x="11802252" y="18353138"/>
                  <a:pt x="11803156" y="18363696"/>
                  <a:pt x="11803156" y="18380458"/>
                </a:cubicBezTo>
                <a:lnTo>
                  <a:pt x="11803156" y="18531314"/>
                </a:lnTo>
                <a:cubicBezTo>
                  <a:pt x="11803156" y="18545446"/>
                  <a:pt x="11802211" y="18554648"/>
                  <a:pt x="11800321" y="18558920"/>
                </a:cubicBezTo>
                <a:cubicBezTo>
                  <a:pt x="11798431" y="18563194"/>
                  <a:pt x="11794528" y="18565330"/>
                  <a:pt x="11788612" y="18565330"/>
                </a:cubicBezTo>
                <a:cubicBezTo>
                  <a:pt x="11782861" y="18565330"/>
                  <a:pt x="11778999" y="18562988"/>
                  <a:pt x="11777027" y="18558304"/>
                </a:cubicBezTo>
                <a:cubicBezTo>
                  <a:pt x="11775055" y="18553622"/>
                  <a:pt x="11774069" y="18543556"/>
                  <a:pt x="11774069" y="18528108"/>
                </a:cubicBezTo>
                <a:lnTo>
                  <a:pt x="11774069" y="18380458"/>
                </a:lnTo>
                <a:cubicBezTo>
                  <a:pt x="11774069" y="18363696"/>
                  <a:pt x="11775055" y="18353138"/>
                  <a:pt x="11777027" y="18348784"/>
                </a:cubicBezTo>
                <a:cubicBezTo>
                  <a:pt x="11778999" y="18344428"/>
                  <a:pt x="11782943" y="18342252"/>
                  <a:pt x="11788859" y="18342252"/>
                </a:cubicBezTo>
                <a:close/>
                <a:moveTo>
                  <a:pt x="10941628" y="18342252"/>
                </a:moveTo>
                <a:cubicBezTo>
                  <a:pt x="10947214" y="18342252"/>
                  <a:pt x="10950912" y="18344716"/>
                  <a:pt x="10952720" y="18349646"/>
                </a:cubicBezTo>
                <a:cubicBezTo>
                  <a:pt x="10954528" y="18354576"/>
                  <a:pt x="10955431" y="18365504"/>
                  <a:pt x="10955431" y="18382430"/>
                </a:cubicBezTo>
                <a:lnTo>
                  <a:pt x="10955431" y="18406340"/>
                </a:lnTo>
                <a:lnTo>
                  <a:pt x="10926344" y="18406340"/>
                </a:lnTo>
                <a:lnTo>
                  <a:pt x="10926344" y="18382430"/>
                </a:lnTo>
                <a:cubicBezTo>
                  <a:pt x="10926344" y="18364024"/>
                  <a:pt x="10927166" y="18352728"/>
                  <a:pt x="10928810" y="18348536"/>
                </a:cubicBezTo>
                <a:cubicBezTo>
                  <a:pt x="10930453" y="18344346"/>
                  <a:pt x="10934726" y="18342252"/>
                  <a:pt x="10941628" y="18342252"/>
                </a:cubicBezTo>
                <a:close/>
                <a:moveTo>
                  <a:pt x="10017702" y="18342252"/>
                </a:moveTo>
                <a:cubicBezTo>
                  <a:pt x="10023290" y="18342252"/>
                  <a:pt x="10026987" y="18344716"/>
                  <a:pt x="10028794" y="18349646"/>
                </a:cubicBezTo>
                <a:cubicBezTo>
                  <a:pt x="10030602" y="18354576"/>
                  <a:pt x="10031506" y="18365504"/>
                  <a:pt x="10031506" y="18382430"/>
                </a:cubicBezTo>
                <a:lnTo>
                  <a:pt x="10031506" y="18406340"/>
                </a:lnTo>
                <a:lnTo>
                  <a:pt x="10002420" y="18406340"/>
                </a:lnTo>
                <a:lnTo>
                  <a:pt x="10002420" y="18382430"/>
                </a:lnTo>
                <a:cubicBezTo>
                  <a:pt x="10002420" y="18364024"/>
                  <a:pt x="10003241" y="18352728"/>
                  <a:pt x="10004884" y="18348536"/>
                </a:cubicBezTo>
                <a:cubicBezTo>
                  <a:pt x="10006528" y="18344346"/>
                  <a:pt x="10010800" y="18342252"/>
                  <a:pt x="10017702" y="18342252"/>
                </a:cubicBezTo>
                <a:close/>
                <a:moveTo>
                  <a:pt x="9398084" y="18342252"/>
                </a:moveTo>
                <a:cubicBezTo>
                  <a:pt x="9404000" y="18342252"/>
                  <a:pt x="9407862" y="18344428"/>
                  <a:pt x="9409670" y="18348784"/>
                </a:cubicBezTo>
                <a:cubicBezTo>
                  <a:pt x="9411477" y="18353138"/>
                  <a:pt x="9412381" y="18363696"/>
                  <a:pt x="9412381" y="18380458"/>
                </a:cubicBezTo>
                <a:lnTo>
                  <a:pt x="9412381" y="18531314"/>
                </a:lnTo>
                <a:cubicBezTo>
                  <a:pt x="9412381" y="18545446"/>
                  <a:pt x="9411436" y="18554648"/>
                  <a:pt x="9409546" y="18558920"/>
                </a:cubicBezTo>
                <a:cubicBezTo>
                  <a:pt x="9407657" y="18563194"/>
                  <a:pt x="9403754" y="18565330"/>
                  <a:pt x="9397838" y="18565330"/>
                </a:cubicBezTo>
                <a:cubicBezTo>
                  <a:pt x="9392086" y="18565330"/>
                  <a:pt x="9388224" y="18562988"/>
                  <a:pt x="9386252" y="18558304"/>
                </a:cubicBezTo>
                <a:cubicBezTo>
                  <a:pt x="9384280" y="18553622"/>
                  <a:pt x="9383294" y="18543556"/>
                  <a:pt x="9383294" y="18528108"/>
                </a:cubicBezTo>
                <a:lnTo>
                  <a:pt x="9383294" y="18380458"/>
                </a:lnTo>
                <a:cubicBezTo>
                  <a:pt x="9383294" y="18363696"/>
                  <a:pt x="9384280" y="18353138"/>
                  <a:pt x="9386252" y="18348784"/>
                </a:cubicBezTo>
                <a:cubicBezTo>
                  <a:pt x="9388224" y="18344428"/>
                  <a:pt x="9392168" y="18342252"/>
                  <a:pt x="9398084" y="18342252"/>
                </a:cubicBezTo>
                <a:close/>
                <a:moveTo>
                  <a:pt x="8798502" y="18342252"/>
                </a:moveTo>
                <a:cubicBezTo>
                  <a:pt x="8804090" y="18342252"/>
                  <a:pt x="8807787" y="18344716"/>
                  <a:pt x="8809594" y="18349646"/>
                </a:cubicBezTo>
                <a:cubicBezTo>
                  <a:pt x="8811402" y="18354576"/>
                  <a:pt x="8812306" y="18365504"/>
                  <a:pt x="8812306" y="18382430"/>
                </a:cubicBezTo>
                <a:lnTo>
                  <a:pt x="8812306" y="18406340"/>
                </a:lnTo>
                <a:lnTo>
                  <a:pt x="8783220" y="18406340"/>
                </a:lnTo>
                <a:lnTo>
                  <a:pt x="8783220" y="18382430"/>
                </a:lnTo>
                <a:cubicBezTo>
                  <a:pt x="8783220" y="18364024"/>
                  <a:pt x="8784041" y="18352728"/>
                  <a:pt x="8785684" y="18348536"/>
                </a:cubicBezTo>
                <a:cubicBezTo>
                  <a:pt x="8787328" y="18344346"/>
                  <a:pt x="8791600" y="18342252"/>
                  <a:pt x="8798502" y="18342252"/>
                </a:cubicBezTo>
                <a:close/>
                <a:moveTo>
                  <a:pt x="8017946" y="18342252"/>
                </a:moveTo>
                <a:cubicBezTo>
                  <a:pt x="8023861" y="18342252"/>
                  <a:pt x="8027682" y="18344304"/>
                  <a:pt x="8029408" y="18348412"/>
                </a:cubicBezTo>
                <a:cubicBezTo>
                  <a:pt x="8031133" y="18352522"/>
                  <a:pt x="8031996" y="18362052"/>
                  <a:pt x="8031996" y="18377008"/>
                </a:cubicBezTo>
                <a:lnTo>
                  <a:pt x="8031996" y="18478316"/>
                </a:lnTo>
                <a:cubicBezTo>
                  <a:pt x="8031996" y="18496888"/>
                  <a:pt x="8031010" y="18508800"/>
                  <a:pt x="8029038" y="18514060"/>
                </a:cubicBezTo>
                <a:cubicBezTo>
                  <a:pt x="8027066" y="18519318"/>
                  <a:pt x="8022793" y="18521948"/>
                  <a:pt x="8016220" y="18521948"/>
                </a:cubicBezTo>
                <a:cubicBezTo>
                  <a:pt x="8010468" y="18521948"/>
                  <a:pt x="8006689" y="18519770"/>
                  <a:pt x="8004881" y="18515416"/>
                </a:cubicBezTo>
                <a:cubicBezTo>
                  <a:pt x="8003074" y="18511060"/>
                  <a:pt x="8002170" y="18501570"/>
                  <a:pt x="8002170" y="18486944"/>
                </a:cubicBezTo>
                <a:lnTo>
                  <a:pt x="8002170" y="18377008"/>
                </a:lnTo>
                <a:cubicBezTo>
                  <a:pt x="8002170" y="18363204"/>
                  <a:pt x="8003361" y="18353960"/>
                  <a:pt x="8005744" y="18349276"/>
                </a:cubicBezTo>
                <a:cubicBezTo>
                  <a:pt x="8008127" y="18344592"/>
                  <a:pt x="8012194" y="18342252"/>
                  <a:pt x="8017946" y="18342252"/>
                </a:cubicBezTo>
                <a:close/>
                <a:moveTo>
                  <a:pt x="6864928" y="18342252"/>
                </a:moveTo>
                <a:cubicBezTo>
                  <a:pt x="6870515" y="18342252"/>
                  <a:pt x="6874212" y="18344716"/>
                  <a:pt x="6876020" y="18349646"/>
                </a:cubicBezTo>
                <a:cubicBezTo>
                  <a:pt x="6877828" y="18354576"/>
                  <a:pt x="6878731" y="18365504"/>
                  <a:pt x="6878731" y="18382430"/>
                </a:cubicBezTo>
                <a:lnTo>
                  <a:pt x="6878731" y="18406340"/>
                </a:lnTo>
                <a:lnTo>
                  <a:pt x="6849645" y="18406340"/>
                </a:lnTo>
                <a:lnTo>
                  <a:pt x="6849645" y="18382430"/>
                </a:lnTo>
                <a:cubicBezTo>
                  <a:pt x="6849645" y="18364024"/>
                  <a:pt x="6850466" y="18352728"/>
                  <a:pt x="6852110" y="18348536"/>
                </a:cubicBezTo>
                <a:cubicBezTo>
                  <a:pt x="6853753" y="18344346"/>
                  <a:pt x="6858026" y="18342252"/>
                  <a:pt x="6864928" y="18342252"/>
                </a:cubicBezTo>
                <a:close/>
                <a:moveTo>
                  <a:pt x="7495968" y="18290240"/>
                </a:moveTo>
                <a:lnTo>
                  <a:pt x="7495968" y="18617340"/>
                </a:lnTo>
                <a:lnTo>
                  <a:pt x="7598511" y="18617340"/>
                </a:lnTo>
                <a:lnTo>
                  <a:pt x="7598511" y="18290240"/>
                </a:lnTo>
                <a:close/>
                <a:moveTo>
                  <a:pt x="11785408" y="18284324"/>
                </a:moveTo>
                <a:cubicBezTo>
                  <a:pt x="11758786" y="18284324"/>
                  <a:pt x="11736930" y="18289500"/>
                  <a:pt x="11719840" y="18299852"/>
                </a:cubicBezTo>
                <a:cubicBezTo>
                  <a:pt x="11702750" y="18310208"/>
                  <a:pt x="11690918" y="18323928"/>
                  <a:pt x="11684344" y="18341018"/>
                </a:cubicBezTo>
                <a:cubicBezTo>
                  <a:pt x="11677771" y="18358108"/>
                  <a:pt x="11674484" y="18381856"/>
                  <a:pt x="11674484" y="18412256"/>
                </a:cubicBezTo>
                <a:lnTo>
                  <a:pt x="11674484" y="18496064"/>
                </a:lnTo>
                <a:cubicBezTo>
                  <a:pt x="11674484" y="18523836"/>
                  <a:pt x="11676292" y="18544666"/>
                  <a:pt x="11679908" y="18558552"/>
                </a:cubicBezTo>
                <a:cubicBezTo>
                  <a:pt x="11683523" y="18572438"/>
                  <a:pt x="11689562" y="18584270"/>
                  <a:pt x="11698025" y="18594048"/>
                </a:cubicBezTo>
                <a:cubicBezTo>
                  <a:pt x="11706488" y="18603824"/>
                  <a:pt x="11718361" y="18611138"/>
                  <a:pt x="11733644" y="18615984"/>
                </a:cubicBezTo>
                <a:cubicBezTo>
                  <a:pt x="11748926" y="18620832"/>
                  <a:pt x="11767578" y="18623256"/>
                  <a:pt x="11789598" y="18623256"/>
                </a:cubicBezTo>
                <a:cubicBezTo>
                  <a:pt x="11809318" y="18623256"/>
                  <a:pt x="11826778" y="18620422"/>
                  <a:pt x="11841979" y="18614752"/>
                </a:cubicBezTo>
                <a:cubicBezTo>
                  <a:pt x="11857180" y="18609084"/>
                  <a:pt x="11869628" y="18600292"/>
                  <a:pt x="11879323" y="18588378"/>
                </a:cubicBezTo>
                <a:cubicBezTo>
                  <a:pt x="11889018" y="18576464"/>
                  <a:pt x="11895346" y="18563646"/>
                  <a:pt x="11898304" y="18549924"/>
                </a:cubicBezTo>
                <a:cubicBezTo>
                  <a:pt x="11901262" y="18536204"/>
                  <a:pt x="11902740" y="18514634"/>
                  <a:pt x="11902740" y="18485220"/>
                </a:cubicBezTo>
                <a:lnTo>
                  <a:pt x="11902740" y="18405108"/>
                </a:lnTo>
                <a:cubicBezTo>
                  <a:pt x="11902740" y="18381936"/>
                  <a:pt x="11901138" y="18364682"/>
                  <a:pt x="11897934" y="18353344"/>
                </a:cubicBezTo>
                <a:cubicBezTo>
                  <a:pt x="11894730" y="18342004"/>
                  <a:pt x="11888772" y="18330994"/>
                  <a:pt x="11880062" y="18320312"/>
                </a:cubicBezTo>
                <a:cubicBezTo>
                  <a:pt x="11871354" y="18309632"/>
                  <a:pt x="11858988" y="18300962"/>
                  <a:pt x="11842965" y="18294308"/>
                </a:cubicBezTo>
                <a:cubicBezTo>
                  <a:pt x="11826942" y="18287652"/>
                  <a:pt x="11807757" y="18284324"/>
                  <a:pt x="11785408" y="18284324"/>
                </a:cubicBezTo>
                <a:close/>
                <a:moveTo>
                  <a:pt x="11420658" y="18284324"/>
                </a:moveTo>
                <a:cubicBezTo>
                  <a:pt x="11398802" y="18284324"/>
                  <a:pt x="11379616" y="18287692"/>
                  <a:pt x="11363101" y="18294430"/>
                </a:cubicBezTo>
                <a:cubicBezTo>
                  <a:pt x="11346586" y="18301168"/>
                  <a:pt x="11334878" y="18310740"/>
                  <a:pt x="11327976" y="18323148"/>
                </a:cubicBezTo>
                <a:cubicBezTo>
                  <a:pt x="11321074" y="18335554"/>
                  <a:pt x="11317622" y="18354822"/>
                  <a:pt x="11317622" y="18380952"/>
                </a:cubicBezTo>
                <a:cubicBezTo>
                  <a:pt x="11317622" y="18399356"/>
                  <a:pt x="11320827" y="18415256"/>
                  <a:pt x="11327236" y="18428648"/>
                </a:cubicBezTo>
                <a:cubicBezTo>
                  <a:pt x="11333645" y="18442040"/>
                  <a:pt x="11351475" y="18456954"/>
                  <a:pt x="11380726" y="18473388"/>
                </a:cubicBezTo>
                <a:cubicBezTo>
                  <a:pt x="11415564" y="18492778"/>
                  <a:pt x="11434873" y="18504446"/>
                  <a:pt x="11438652" y="18508390"/>
                </a:cubicBezTo>
                <a:cubicBezTo>
                  <a:pt x="11442268" y="18512332"/>
                  <a:pt x="11444076" y="18522112"/>
                  <a:pt x="11444076" y="18537724"/>
                </a:cubicBezTo>
                <a:cubicBezTo>
                  <a:pt x="11444076" y="18549062"/>
                  <a:pt x="11442679" y="18556498"/>
                  <a:pt x="11439885" y="18560032"/>
                </a:cubicBezTo>
                <a:cubicBezTo>
                  <a:pt x="11437092" y="18563564"/>
                  <a:pt x="11432162" y="18565330"/>
                  <a:pt x="11425095" y="18565330"/>
                </a:cubicBezTo>
                <a:cubicBezTo>
                  <a:pt x="11418522" y="18565330"/>
                  <a:pt x="11414126" y="18562700"/>
                  <a:pt x="11411908" y="18557442"/>
                </a:cubicBezTo>
                <a:cubicBezTo>
                  <a:pt x="11409689" y="18552184"/>
                  <a:pt x="11408580" y="18540764"/>
                  <a:pt x="11408580" y="18523180"/>
                </a:cubicBezTo>
                <a:lnTo>
                  <a:pt x="11408580" y="18502472"/>
                </a:lnTo>
                <a:lnTo>
                  <a:pt x="11320334" y="18502472"/>
                </a:lnTo>
                <a:lnTo>
                  <a:pt x="11320334" y="18518248"/>
                </a:lnTo>
                <a:cubicBezTo>
                  <a:pt x="11320334" y="18545528"/>
                  <a:pt x="11323703" y="18565904"/>
                  <a:pt x="11330440" y="18579380"/>
                </a:cubicBezTo>
                <a:cubicBezTo>
                  <a:pt x="11337178" y="18592856"/>
                  <a:pt x="11349544" y="18603536"/>
                  <a:pt x="11367538" y="18611424"/>
                </a:cubicBezTo>
                <a:cubicBezTo>
                  <a:pt x="11385532" y="18619312"/>
                  <a:pt x="11407184" y="18623256"/>
                  <a:pt x="11432490" y="18623256"/>
                </a:cubicBezTo>
                <a:cubicBezTo>
                  <a:pt x="11455332" y="18623256"/>
                  <a:pt x="11474846" y="18619600"/>
                  <a:pt x="11491033" y="18612288"/>
                </a:cubicBezTo>
                <a:cubicBezTo>
                  <a:pt x="11507220" y="18604976"/>
                  <a:pt x="11518764" y="18594540"/>
                  <a:pt x="11525666" y="18580984"/>
                </a:cubicBezTo>
                <a:cubicBezTo>
                  <a:pt x="11532568" y="18567424"/>
                  <a:pt x="11536018" y="18547336"/>
                  <a:pt x="11536018" y="18520716"/>
                </a:cubicBezTo>
                <a:cubicBezTo>
                  <a:pt x="11536018" y="18496888"/>
                  <a:pt x="11531500" y="18478728"/>
                  <a:pt x="11522462" y="18466240"/>
                </a:cubicBezTo>
                <a:cubicBezTo>
                  <a:pt x="11513423" y="18453750"/>
                  <a:pt x="11494443" y="18440440"/>
                  <a:pt x="11465520" y="18426306"/>
                </a:cubicBezTo>
                <a:cubicBezTo>
                  <a:pt x="11443829" y="18415624"/>
                  <a:pt x="11429492" y="18407490"/>
                  <a:pt x="11422507" y="18401904"/>
                </a:cubicBezTo>
                <a:cubicBezTo>
                  <a:pt x="11415523" y="18396316"/>
                  <a:pt x="11411332" y="18391180"/>
                  <a:pt x="11409936" y="18386496"/>
                </a:cubicBezTo>
                <a:cubicBezTo>
                  <a:pt x="11408538" y="18381814"/>
                  <a:pt x="11407840" y="18374460"/>
                  <a:pt x="11407840" y="18364436"/>
                </a:cubicBezTo>
                <a:cubicBezTo>
                  <a:pt x="11407840" y="18357040"/>
                  <a:pt x="11409238" y="18351494"/>
                  <a:pt x="11412031" y="18347796"/>
                </a:cubicBezTo>
                <a:cubicBezTo>
                  <a:pt x="11414824" y="18344100"/>
                  <a:pt x="11419016" y="18342252"/>
                  <a:pt x="11424602" y="18342252"/>
                </a:cubicBezTo>
                <a:cubicBezTo>
                  <a:pt x="11431504" y="18342252"/>
                  <a:pt x="11435818" y="18344264"/>
                  <a:pt x="11437543" y="18348290"/>
                </a:cubicBezTo>
                <a:cubicBezTo>
                  <a:pt x="11439268" y="18352316"/>
                  <a:pt x="11440132" y="18361888"/>
                  <a:pt x="11440132" y="18377008"/>
                </a:cubicBezTo>
                <a:lnTo>
                  <a:pt x="11440132" y="18394756"/>
                </a:lnTo>
                <a:lnTo>
                  <a:pt x="11528377" y="18394756"/>
                </a:lnTo>
                <a:lnTo>
                  <a:pt x="11528377" y="18375774"/>
                </a:lnTo>
                <a:cubicBezTo>
                  <a:pt x="11528377" y="18359340"/>
                  <a:pt x="11527514" y="18347264"/>
                  <a:pt x="11525789" y="18339540"/>
                </a:cubicBezTo>
                <a:cubicBezTo>
                  <a:pt x="11524064" y="18331816"/>
                  <a:pt x="11519134" y="18323436"/>
                  <a:pt x="11510999" y="18314396"/>
                </a:cubicBezTo>
                <a:cubicBezTo>
                  <a:pt x="11502865" y="18305360"/>
                  <a:pt x="11491198" y="18298088"/>
                  <a:pt x="11475996" y="18292582"/>
                </a:cubicBezTo>
                <a:cubicBezTo>
                  <a:pt x="11460796" y="18287076"/>
                  <a:pt x="11442350" y="18284324"/>
                  <a:pt x="11420658" y="18284324"/>
                </a:cubicBezTo>
                <a:close/>
                <a:moveTo>
                  <a:pt x="11182533" y="18284324"/>
                </a:moveTo>
                <a:cubicBezTo>
                  <a:pt x="11160677" y="18284324"/>
                  <a:pt x="11141492" y="18287692"/>
                  <a:pt x="11124976" y="18294430"/>
                </a:cubicBezTo>
                <a:cubicBezTo>
                  <a:pt x="11108461" y="18301168"/>
                  <a:pt x="11096752" y="18310740"/>
                  <a:pt x="11089850" y="18323148"/>
                </a:cubicBezTo>
                <a:cubicBezTo>
                  <a:pt x="11082948" y="18335554"/>
                  <a:pt x="11079498" y="18354822"/>
                  <a:pt x="11079498" y="18380952"/>
                </a:cubicBezTo>
                <a:cubicBezTo>
                  <a:pt x="11079498" y="18399356"/>
                  <a:pt x="11082702" y="18415256"/>
                  <a:pt x="11089111" y="18428648"/>
                </a:cubicBezTo>
                <a:cubicBezTo>
                  <a:pt x="11095520" y="18442040"/>
                  <a:pt x="11113350" y="18456954"/>
                  <a:pt x="11142600" y="18473388"/>
                </a:cubicBezTo>
                <a:cubicBezTo>
                  <a:pt x="11177438" y="18492778"/>
                  <a:pt x="11196748" y="18504446"/>
                  <a:pt x="11200528" y="18508390"/>
                </a:cubicBezTo>
                <a:cubicBezTo>
                  <a:pt x="11204143" y="18512332"/>
                  <a:pt x="11205950" y="18522112"/>
                  <a:pt x="11205950" y="18537724"/>
                </a:cubicBezTo>
                <a:cubicBezTo>
                  <a:pt x="11205950" y="18549062"/>
                  <a:pt x="11204554" y="18556498"/>
                  <a:pt x="11201760" y="18560032"/>
                </a:cubicBezTo>
                <a:cubicBezTo>
                  <a:pt x="11198966" y="18563564"/>
                  <a:pt x="11194036" y="18565330"/>
                  <a:pt x="11186970" y="18565330"/>
                </a:cubicBezTo>
                <a:cubicBezTo>
                  <a:pt x="11180396" y="18565330"/>
                  <a:pt x="11176001" y="18562700"/>
                  <a:pt x="11173782" y="18557442"/>
                </a:cubicBezTo>
                <a:cubicBezTo>
                  <a:pt x="11171564" y="18552184"/>
                  <a:pt x="11170455" y="18540764"/>
                  <a:pt x="11170455" y="18523180"/>
                </a:cubicBezTo>
                <a:lnTo>
                  <a:pt x="11170455" y="18502472"/>
                </a:lnTo>
                <a:lnTo>
                  <a:pt x="11082209" y="18502472"/>
                </a:lnTo>
                <a:lnTo>
                  <a:pt x="11082209" y="18518248"/>
                </a:lnTo>
                <a:cubicBezTo>
                  <a:pt x="11082209" y="18545528"/>
                  <a:pt x="11085578" y="18565904"/>
                  <a:pt x="11092316" y="18579380"/>
                </a:cubicBezTo>
                <a:cubicBezTo>
                  <a:pt x="11099053" y="18592856"/>
                  <a:pt x="11111419" y="18603536"/>
                  <a:pt x="11129413" y="18611424"/>
                </a:cubicBezTo>
                <a:cubicBezTo>
                  <a:pt x="11147408" y="18619312"/>
                  <a:pt x="11169058" y="18623256"/>
                  <a:pt x="11194365" y="18623256"/>
                </a:cubicBezTo>
                <a:cubicBezTo>
                  <a:pt x="11217207" y="18623256"/>
                  <a:pt x="11236721" y="18619600"/>
                  <a:pt x="11252908" y="18612288"/>
                </a:cubicBezTo>
                <a:cubicBezTo>
                  <a:pt x="11269095" y="18604976"/>
                  <a:pt x="11280639" y="18594540"/>
                  <a:pt x="11287540" y="18580984"/>
                </a:cubicBezTo>
                <a:cubicBezTo>
                  <a:pt x="11294442" y="18567424"/>
                  <a:pt x="11297894" y="18547336"/>
                  <a:pt x="11297894" y="18520716"/>
                </a:cubicBezTo>
                <a:cubicBezTo>
                  <a:pt x="11297894" y="18496888"/>
                  <a:pt x="11293374" y="18478728"/>
                  <a:pt x="11284336" y="18466240"/>
                </a:cubicBezTo>
                <a:cubicBezTo>
                  <a:pt x="11275298" y="18453750"/>
                  <a:pt x="11256318" y="18440440"/>
                  <a:pt x="11227396" y="18426306"/>
                </a:cubicBezTo>
                <a:cubicBezTo>
                  <a:pt x="11205704" y="18415624"/>
                  <a:pt x="11191366" y="18407490"/>
                  <a:pt x="11184382" y="18401904"/>
                </a:cubicBezTo>
                <a:cubicBezTo>
                  <a:pt x="11177398" y="18396316"/>
                  <a:pt x="11173208" y="18391180"/>
                  <a:pt x="11171810" y="18386496"/>
                </a:cubicBezTo>
                <a:cubicBezTo>
                  <a:pt x="11170414" y="18381814"/>
                  <a:pt x="11169716" y="18374460"/>
                  <a:pt x="11169716" y="18364436"/>
                </a:cubicBezTo>
                <a:cubicBezTo>
                  <a:pt x="11169716" y="18357040"/>
                  <a:pt x="11171112" y="18351494"/>
                  <a:pt x="11173906" y="18347796"/>
                </a:cubicBezTo>
                <a:cubicBezTo>
                  <a:pt x="11176699" y="18344100"/>
                  <a:pt x="11180890" y="18342252"/>
                  <a:pt x="11186477" y="18342252"/>
                </a:cubicBezTo>
                <a:cubicBezTo>
                  <a:pt x="11193379" y="18342252"/>
                  <a:pt x="11197692" y="18344264"/>
                  <a:pt x="11199418" y="18348290"/>
                </a:cubicBezTo>
                <a:cubicBezTo>
                  <a:pt x="11201144" y="18352316"/>
                  <a:pt x="11202006" y="18361888"/>
                  <a:pt x="11202006" y="18377008"/>
                </a:cubicBezTo>
                <a:lnTo>
                  <a:pt x="11202006" y="18394756"/>
                </a:lnTo>
                <a:lnTo>
                  <a:pt x="11290252" y="18394756"/>
                </a:lnTo>
                <a:lnTo>
                  <a:pt x="11290252" y="18375774"/>
                </a:lnTo>
                <a:cubicBezTo>
                  <a:pt x="11290252" y="18359340"/>
                  <a:pt x="11289390" y="18347264"/>
                  <a:pt x="11287664" y="18339540"/>
                </a:cubicBezTo>
                <a:cubicBezTo>
                  <a:pt x="11285938" y="18331816"/>
                  <a:pt x="11281008" y="18323436"/>
                  <a:pt x="11272874" y="18314396"/>
                </a:cubicBezTo>
                <a:cubicBezTo>
                  <a:pt x="11264740" y="18305360"/>
                  <a:pt x="11253072" y="18298088"/>
                  <a:pt x="11237872" y="18292582"/>
                </a:cubicBezTo>
                <a:cubicBezTo>
                  <a:pt x="11222671" y="18287076"/>
                  <a:pt x="11204225" y="18284324"/>
                  <a:pt x="11182533" y="18284324"/>
                </a:cubicBezTo>
                <a:close/>
                <a:moveTo>
                  <a:pt x="10936944" y="18284324"/>
                </a:moveTo>
                <a:cubicBezTo>
                  <a:pt x="10914102" y="18284324"/>
                  <a:pt x="10893889" y="18288720"/>
                  <a:pt x="10876306" y="18297512"/>
                </a:cubicBezTo>
                <a:cubicBezTo>
                  <a:pt x="10858722" y="18306304"/>
                  <a:pt x="10846069" y="18318956"/>
                  <a:pt x="10838345" y="18335472"/>
                </a:cubicBezTo>
                <a:cubicBezTo>
                  <a:pt x="10830622" y="18351988"/>
                  <a:pt x="10826760" y="18374542"/>
                  <a:pt x="10826760" y="18403136"/>
                </a:cubicBezTo>
                <a:lnTo>
                  <a:pt x="10826760" y="18498528"/>
                </a:lnTo>
                <a:cubicBezTo>
                  <a:pt x="10826760" y="18522852"/>
                  <a:pt x="10828486" y="18541380"/>
                  <a:pt x="10831936" y="18554114"/>
                </a:cubicBezTo>
                <a:cubicBezTo>
                  <a:pt x="10835387" y="18566850"/>
                  <a:pt x="10841591" y="18578518"/>
                  <a:pt x="10850547" y="18589116"/>
                </a:cubicBezTo>
                <a:cubicBezTo>
                  <a:pt x="10859503" y="18599716"/>
                  <a:pt x="10872034" y="18608056"/>
                  <a:pt x="10888138" y="18614136"/>
                </a:cubicBezTo>
                <a:cubicBezTo>
                  <a:pt x="10904242" y="18620216"/>
                  <a:pt x="10922812" y="18623256"/>
                  <a:pt x="10943846" y="18623256"/>
                </a:cubicBezTo>
                <a:cubicBezTo>
                  <a:pt x="10965538" y="18623256"/>
                  <a:pt x="10983573" y="18620176"/>
                  <a:pt x="10997952" y="18614012"/>
                </a:cubicBezTo>
                <a:cubicBezTo>
                  <a:pt x="11012331" y="18607852"/>
                  <a:pt x="11024204" y="18598608"/>
                  <a:pt x="11033570" y="18586282"/>
                </a:cubicBezTo>
                <a:cubicBezTo>
                  <a:pt x="11042937" y="18573956"/>
                  <a:pt x="11048894" y="18562372"/>
                  <a:pt x="11051441" y="18551526"/>
                </a:cubicBezTo>
                <a:cubicBezTo>
                  <a:pt x="11053988" y="18540680"/>
                  <a:pt x="11055262" y="18525152"/>
                  <a:pt x="11055262" y="18504940"/>
                </a:cubicBezTo>
                <a:lnTo>
                  <a:pt x="11055262" y="18480782"/>
                </a:lnTo>
                <a:lnTo>
                  <a:pt x="10960854" y="18480782"/>
                </a:lnTo>
                <a:lnTo>
                  <a:pt x="10960854" y="18523920"/>
                </a:lnTo>
                <a:cubicBezTo>
                  <a:pt x="10960854" y="18540188"/>
                  <a:pt x="10959580" y="18551156"/>
                  <a:pt x="10957034" y="18556826"/>
                </a:cubicBezTo>
                <a:cubicBezTo>
                  <a:pt x="10954486" y="18562496"/>
                  <a:pt x="10949433" y="18565330"/>
                  <a:pt x="10941874" y="18565330"/>
                </a:cubicBezTo>
                <a:cubicBezTo>
                  <a:pt x="10935794" y="18565330"/>
                  <a:pt x="10931686" y="18563194"/>
                  <a:pt x="10929549" y="18558920"/>
                </a:cubicBezTo>
                <a:cubicBezTo>
                  <a:pt x="10927412" y="18554648"/>
                  <a:pt x="10926344" y="18545118"/>
                  <a:pt x="10926344" y="18530328"/>
                </a:cubicBezTo>
                <a:lnTo>
                  <a:pt x="10926344" y="18459584"/>
                </a:lnTo>
                <a:lnTo>
                  <a:pt x="11055262" y="18459584"/>
                </a:lnTo>
                <a:lnTo>
                  <a:pt x="11055262" y="18416200"/>
                </a:lnTo>
                <a:cubicBezTo>
                  <a:pt x="11055262" y="18384484"/>
                  <a:pt x="11051606" y="18359876"/>
                  <a:pt x="11044293" y="18342374"/>
                </a:cubicBezTo>
                <a:cubicBezTo>
                  <a:pt x="11036980" y="18324872"/>
                  <a:pt x="11024244" y="18310824"/>
                  <a:pt x="11006086" y="18300224"/>
                </a:cubicBezTo>
                <a:cubicBezTo>
                  <a:pt x="10987928" y="18289624"/>
                  <a:pt x="10964880" y="18284324"/>
                  <a:pt x="10936944" y="18284324"/>
                </a:cubicBezTo>
                <a:close/>
                <a:moveTo>
                  <a:pt x="10725213" y="18284324"/>
                </a:moveTo>
                <a:cubicBezTo>
                  <a:pt x="10711573" y="18284324"/>
                  <a:pt x="10699536" y="18287328"/>
                  <a:pt x="10689101" y="18293336"/>
                </a:cubicBezTo>
                <a:cubicBezTo>
                  <a:pt x="10678666" y="18299344"/>
                  <a:pt x="10669833" y="18308356"/>
                  <a:pt x="10662602" y="18320374"/>
                </a:cubicBezTo>
                <a:lnTo>
                  <a:pt x="10664328" y="18290240"/>
                </a:lnTo>
                <a:lnTo>
                  <a:pt x="10563018" y="18290240"/>
                </a:lnTo>
                <a:lnTo>
                  <a:pt x="10563018" y="18617340"/>
                </a:lnTo>
                <a:lnTo>
                  <a:pt x="10662602" y="18617340"/>
                </a:lnTo>
                <a:lnTo>
                  <a:pt x="10662602" y="18396234"/>
                </a:lnTo>
                <a:cubicBezTo>
                  <a:pt x="10662602" y="18371584"/>
                  <a:pt x="10663506" y="18356424"/>
                  <a:pt x="10665314" y="18350756"/>
                </a:cubicBezTo>
                <a:cubicBezTo>
                  <a:pt x="10667122" y="18345086"/>
                  <a:pt x="10671558" y="18342252"/>
                  <a:pt x="10678625" y="18342252"/>
                </a:cubicBezTo>
                <a:cubicBezTo>
                  <a:pt x="10685362" y="18342252"/>
                  <a:pt x="10689471" y="18344716"/>
                  <a:pt x="10690950" y="18349646"/>
                </a:cubicBezTo>
                <a:cubicBezTo>
                  <a:pt x="10692429" y="18354576"/>
                  <a:pt x="10693168" y="18368296"/>
                  <a:pt x="10693168" y="18390812"/>
                </a:cubicBezTo>
                <a:lnTo>
                  <a:pt x="10693168" y="18617340"/>
                </a:lnTo>
                <a:lnTo>
                  <a:pt x="10792753" y="18617340"/>
                </a:lnTo>
                <a:lnTo>
                  <a:pt x="10792753" y="18388100"/>
                </a:lnTo>
                <a:cubicBezTo>
                  <a:pt x="10792753" y="18359506"/>
                  <a:pt x="10791192" y="18339088"/>
                  <a:pt x="10788070" y="18326844"/>
                </a:cubicBezTo>
                <a:cubicBezTo>
                  <a:pt x="10784946" y="18314602"/>
                  <a:pt x="10777963" y="18304456"/>
                  <a:pt x="10767118" y="18296402"/>
                </a:cubicBezTo>
                <a:cubicBezTo>
                  <a:pt x="10756272" y="18288350"/>
                  <a:pt x="10742303" y="18284324"/>
                  <a:pt x="10725213" y="18284324"/>
                </a:cubicBezTo>
                <a:close/>
                <a:moveTo>
                  <a:pt x="10270687" y="18284324"/>
                </a:moveTo>
                <a:cubicBezTo>
                  <a:pt x="10244558" y="18284324"/>
                  <a:pt x="10222374" y="18289870"/>
                  <a:pt x="10204133" y="18300962"/>
                </a:cubicBezTo>
                <a:cubicBezTo>
                  <a:pt x="10185892" y="18312056"/>
                  <a:pt x="10173978" y="18324668"/>
                  <a:pt x="10168391" y="18338800"/>
                </a:cubicBezTo>
                <a:cubicBezTo>
                  <a:pt x="10162803" y="18352932"/>
                  <a:pt x="10160010" y="18373884"/>
                  <a:pt x="10160010" y="18401656"/>
                </a:cubicBezTo>
                <a:lnTo>
                  <a:pt x="10160010" y="18494586"/>
                </a:lnTo>
                <a:cubicBezTo>
                  <a:pt x="10160010" y="18526466"/>
                  <a:pt x="10163420" y="18551076"/>
                  <a:pt x="10170240" y="18568412"/>
                </a:cubicBezTo>
                <a:cubicBezTo>
                  <a:pt x="10177060" y="18585748"/>
                  <a:pt x="10188686" y="18599224"/>
                  <a:pt x="10205119" y="18608836"/>
                </a:cubicBezTo>
                <a:cubicBezTo>
                  <a:pt x="10221552" y="18618450"/>
                  <a:pt x="10243819" y="18623256"/>
                  <a:pt x="10271920" y="18623256"/>
                </a:cubicBezTo>
                <a:cubicBezTo>
                  <a:pt x="10293940" y="18623256"/>
                  <a:pt x="10312427" y="18619764"/>
                  <a:pt x="10327382" y="18612780"/>
                </a:cubicBezTo>
                <a:cubicBezTo>
                  <a:pt x="10342336" y="18605796"/>
                  <a:pt x="10354454" y="18595444"/>
                  <a:pt x="10363740" y="18581722"/>
                </a:cubicBezTo>
                <a:cubicBezTo>
                  <a:pt x="10373024" y="18568000"/>
                  <a:pt x="10378530" y="18554608"/>
                  <a:pt x="10380255" y="18541544"/>
                </a:cubicBezTo>
                <a:cubicBezTo>
                  <a:pt x="10381980" y="18528480"/>
                  <a:pt x="10382924" y="18508884"/>
                  <a:pt x="10383090" y="18482754"/>
                </a:cubicBezTo>
                <a:lnTo>
                  <a:pt x="10294351" y="18482754"/>
                </a:lnTo>
                <a:lnTo>
                  <a:pt x="10294351" y="18521700"/>
                </a:lnTo>
                <a:cubicBezTo>
                  <a:pt x="10294351" y="18538628"/>
                  <a:pt x="10293159" y="18550128"/>
                  <a:pt x="10290776" y="18556210"/>
                </a:cubicBezTo>
                <a:cubicBezTo>
                  <a:pt x="10288393" y="18562290"/>
                  <a:pt x="10283833" y="18565330"/>
                  <a:pt x="10277096" y="18565330"/>
                </a:cubicBezTo>
                <a:cubicBezTo>
                  <a:pt x="10271344" y="18565330"/>
                  <a:pt x="10266990" y="18562414"/>
                  <a:pt x="10264032" y="18556580"/>
                </a:cubicBezTo>
                <a:cubicBezTo>
                  <a:pt x="10261074" y="18550746"/>
                  <a:pt x="10259595" y="18541996"/>
                  <a:pt x="10259595" y="18530328"/>
                </a:cubicBezTo>
                <a:lnTo>
                  <a:pt x="10259595" y="18376020"/>
                </a:lnTo>
                <a:cubicBezTo>
                  <a:pt x="10259595" y="18361724"/>
                  <a:pt x="10260581" y="18352522"/>
                  <a:pt x="10262553" y="18348412"/>
                </a:cubicBezTo>
                <a:cubicBezTo>
                  <a:pt x="10264525" y="18344304"/>
                  <a:pt x="10268386" y="18342252"/>
                  <a:pt x="10274138" y="18342252"/>
                </a:cubicBezTo>
                <a:cubicBezTo>
                  <a:pt x="10279889" y="18342252"/>
                  <a:pt x="10283833" y="18344592"/>
                  <a:pt x="10285970" y="18349276"/>
                </a:cubicBezTo>
                <a:cubicBezTo>
                  <a:pt x="10288106" y="18353960"/>
                  <a:pt x="10289174" y="18362874"/>
                  <a:pt x="10289174" y="18376020"/>
                </a:cubicBezTo>
                <a:lnTo>
                  <a:pt x="10289174" y="18413736"/>
                </a:lnTo>
                <a:lnTo>
                  <a:pt x="10383090" y="18413736"/>
                </a:lnTo>
                <a:cubicBezTo>
                  <a:pt x="10383090" y="18383004"/>
                  <a:pt x="10380050" y="18359260"/>
                  <a:pt x="10373969" y="18342498"/>
                </a:cubicBezTo>
                <a:cubicBezTo>
                  <a:pt x="10367888" y="18325736"/>
                  <a:pt x="10355646" y="18311850"/>
                  <a:pt x="10337241" y="18300840"/>
                </a:cubicBezTo>
                <a:cubicBezTo>
                  <a:pt x="10318836" y="18289830"/>
                  <a:pt x="10296651" y="18284324"/>
                  <a:pt x="10270687" y="18284324"/>
                </a:cubicBezTo>
                <a:close/>
                <a:moveTo>
                  <a:pt x="10013019" y="18284324"/>
                </a:moveTo>
                <a:cubicBezTo>
                  <a:pt x="9990177" y="18284324"/>
                  <a:pt x="9969964" y="18288720"/>
                  <a:pt x="9952381" y="18297512"/>
                </a:cubicBezTo>
                <a:cubicBezTo>
                  <a:pt x="9934797" y="18306304"/>
                  <a:pt x="9922144" y="18318956"/>
                  <a:pt x="9914420" y="18335472"/>
                </a:cubicBezTo>
                <a:cubicBezTo>
                  <a:pt x="9906696" y="18351988"/>
                  <a:pt x="9902835" y="18374542"/>
                  <a:pt x="9902835" y="18403136"/>
                </a:cubicBezTo>
                <a:lnTo>
                  <a:pt x="9902835" y="18498528"/>
                </a:lnTo>
                <a:cubicBezTo>
                  <a:pt x="9902835" y="18522852"/>
                  <a:pt x="9904560" y="18541380"/>
                  <a:pt x="9908011" y="18554114"/>
                </a:cubicBezTo>
                <a:cubicBezTo>
                  <a:pt x="9911462" y="18566850"/>
                  <a:pt x="9917666" y="18578518"/>
                  <a:pt x="9926622" y="18589116"/>
                </a:cubicBezTo>
                <a:cubicBezTo>
                  <a:pt x="9935578" y="18599716"/>
                  <a:pt x="9948108" y="18608056"/>
                  <a:pt x="9964212" y="18614136"/>
                </a:cubicBezTo>
                <a:cubicBezTo>
                  <a:pt x="9980317" y="18620216"/>
                  <a:pt x="9998886" y="18623256"/>
                  <a:pt x="10019921" y="18623256"/>
                </a:cubicBezTo>
                <a:cubicBezTo>
                  <a:pt x="10041612" y="18623256"/>
                  <a:pt x="10059648" y="18620176"/>
                  <a:pt x="10074027" y="18614012"/>
                </a:cubicBezTo>
                <a:cubicBezTo>
                  <a:pt x="10088406" y="18607852"/>
                  <a:pt x="10100278" y="18598608"/>
                  <a:pt x="10109646" y="18586282"/>
                </a:cubicBezTo>
                <a:cubicBezTo>
                  <a:pt x="10119012" y="18573956"/>
                  <a:pt x="10124969" y="18562372"/>
                  <a:pt x="10127516" y="18551526"/>
                </a:cubicBezTo>
                <a:cubicBezTo>
                  <a:pt x="10130064" y="18540680"/>
                  <a:pt x="10131337" y="18525152"/>
                  <a:pt x="10131337" y="18504940"/>
                </a:cubicBezTo>
                <a:lnTo>
                  <a:pt x="10131337" y="18480782"/>
                </a:lnTo>
                <a:lnTo>
                  <a:pt x="10036929" y="18480782"/>
                </a:lnTo>
                <a:lnTo>
                  <a:pt x="10036929" y="18523920"/>
                </a:lnTo>
                <a:cubicBezTo>
                  <a:pt x="10036929" y="18540188"/>
                  <a:pt x="10035656" y="18551156"/>
                  <a:pt x="10033108" y="18556826"/>
                </a:cubicBezTo>
                <a:cubicBezTo>
                  <a:pt x="10030561" y="18562496"/>
                  <a:pt x="10025508" y="18565330"/>
                  <a:pt x="10017949" y="18565330"/>
                </a:cubicBezTo>
                <a:cubicBezTo>
                  <a:pt x="10011868" y="18565330"/>
                  <a:pt x="10007760" y="18563194"/>
                  <a:pt x="10005624" y="18558920"/>
                </a:cubicBezTo>
                <a:cubicBezTo>
                  <a:pt x="10003488" y="18554648"/>
                  <a:pt x="10002420" y="18545118"/>
                  <a:pt x="10002420" y="18530328"/>
                </a:cubicBezTo>
                <a:lnTo>
                  <a:pt x="10002420" y="18459584"/>
                </a:lnTo>
                <a:lnTo>
                  <a:pt x="10131337" y="18459584"/>
                </a:lnTo>
                <a:lnTo>
                  <a:pt x="10131337" y="18416200"/>
                </a:lnTo>
                <a:cubicBezTo>
                  <a:pt x="10131337" y="18384484"/>
                  <a:pt x="10127681" y="18359876"/>
                  <a:pt x="10120368" y="18342374"/>
                </a:cubicBezTo>
                <a:cubicBezTo>
                  <a:pt x="10113056" y="18324872"/>
                  <a:pt x="10100320" y="18310824"/>
                  <a:pt x="10082161" y="18300224"/>
                </a:cubicBezTo>
                <a:cubicBezTo>
                  <a:pt x="10064003" y="18289624"/>
                  <a:pt x="10040955" y="18284324"/>
                  <a:pt x="10013019" y="18284324"/>
                </a:cubicBezTo>
                <a:close/>
                <a:moveTo>
                  <a:pt x="9883315" y="18284324"/>
                </a:moveTo>
                <a:cubicBezTo>
                  <a:pt x="9855872" y="18286136"/>
                  <a:pt x="9834920" y="18302448"/>
                  <a:pt x="9820458" y="18333254"/>
                </a:cubicBezTo>
                <a:lnTo>
                  <a:pt x="9824402" y="18290240"/>
                </a:lnTo>
                <a:lnTo>
                  <a:pt x="9724818" y="18290240"/>
                </a:lnTo>
                <a:lnTo>
                  <a:pt x="9724818" y="18617340"/>
                </a:lnTo>
                <a:lnTo>
                  <a:pt x="9824402" y="18617340"/>
                </a:lnTo>
                <a:lnTo>
                  <a:pt x="9824402" y="18488176"/>
                </a:lnTo>
                <a:cubicBezTo>
                  <a:pt x="9824402" y="18456460"/>
                  <a:pt x="9825388" y="18436208"/>
                  <a:pt x="9827360" y="18427416"/>
                </a:cubicBezTo>
                <a:cubicBezTo>
                  <a:pt x="9829332" y="18418624"/>
                  <a:pt x="9834591" y="18411764"/>
                  <a:pt x="9843136" y="18406832"/>
                </a:cubicBezTo>
                <a:cubicBezTo>
                  <a:pt x="9851681" y="18401904"/>
                  <a:pt x="9865074" y="18399438"/>
                  <a:pt x="9883315" y="18399438"/>
                </a:cubicBezTo>
                <a:close/>
                <a:moveTo>
                  <a:pt x="9702340" y="18284324"/>
                </a:moveTo>
                <a:cubicBezTo>
                  <a:pt x="9674897" y="18286136"/>
                  <a:pt x="9653944" y="18302448"/>
                  <a:pt x="9639484" y="18333254"/>
                </a:cubicBezTo>
                <a:lnTo>
                  <a:pt x="9643428" y="18290240"/>
                </a:lnTo>
                <a:lnTo>
                  <a:pt x="9543843" y="18290240"/>
                </a:lnTo>
                <a:lnTo>
                  <a:pt x="9543843" y="18617340"/>
                </a:lnTo>
                <a:lnTo>
                  <a:pt x="9643428" y="18617340"/>
                </a:lnTo>
                <a:lnTo>
                  <a:pt x="9643428" y="18488176"/>
                </a:lnTo>
                <a:cubicBezTo>
                  <a:pt x="9643428" y="18456460"/>
                  <a:pt x="9644414" y="18436208"/>
                  <a:pt x="9646386" y="18427416"/>
                </a:cubicBezTo>
                <a:cubicBezTo>
                  <a:pt x="9648357" y="18418624"/>
                  <a:pt x="9653616" y="18411764"/>
                  <a:pt x="9662161" y="18406832"/>
                </a:cubicBezTo>
                <a:cubicBezTo>
                  <a:pt x="9670706" y="18401904"/>
                  <a:pt x="9684099" y="18399438"/>
                  <a:pt x="9702340" y="18399438"/>
                </a:cubicBezTo>
                <a:close/>
                <a:moveTo>
                  <a:pt x="9394633" y="18284324"/>
                </a:moveTo>
                <a:cubicBezTo>
                  <a:pt x="9368012" y="18284324"/>
                  <a:pt x="9346156" y="18289500"/>
                  <a:pt x="9329065" y="18299852"/>
                </a:cubicBezTo>
                <a:cubicBezTo>
                  <a:pt x="9311975" y="18310208"/>
                  <a:pt x="9300143" y="18323928"/>
                  <a:pt x="9293570" y="18341018"/>
                </a:cubicBezTo>
                <a:cubicBezTo>
                  <a:pt x="9286996" y="18358108"/>
                  <a:pt x="9283710" y="18381856"/>
                  <a:pt x="9283710" y="18412256"/>
                </a:cubicBezTo>
                <a:lnTo>
                  <a:pt x="9283710" y="18496064"/>
                </a:lnTo>
                <a:cubicBezTo>
                  <a:pt x="9283710" y="18523836"/>
                  <a:pt x="9285518" y="18544666"/>
                  <a:pt x="9289133" y="18558552"/>
                </a:cubicBezTo>
                <a:cubicBezTo>
                  <a:pt x="9292748" y="18572438"/>
                  <a:pt x="9298788" y="18584270"/>
                  <a:pt x="9307250" y="18594048"/>
                </a:cubicBezTo>
                <a:cubicBezTo>
                  <a:pt x="9315714" y="18603824"/>
                  <a:pt x="9327586" y="18611138"/>
                  <a:pt x="9342869" y="18615984"/>
                </a:cubicBezTo>
                <a:cubicBezTo>
                  <a:pt x="9358152" y="18620832"/>
                  <a:pt x="9376804" y="18623256"/>
                  <a:pt x="9398824" y="18623256"/>
                </a:cubicBezTo>
                <a:cubicBezTo>
                  <a:pt x="9418544" y="18623256"/>
                  <a:pt x="9436004" y="18620422"/>
                  <a:pt x="9451204" y="18614752"/>
                </a:cubicBezTo>
                <a:cubicBezTo>
                  <a:pt x="9466405" y="18609084"/>
                  <a:pt x="9478853" y="18600292"/>
                  <a:pt x="9488548" y="18588378"/>
                </a:cubicBezTo>
                <a:cubicBezTo>
                  <a:pt x="9498244" y="18576464"/>
                  <a:pt x="9504571" y="18563646"/>
                  <a:pt x="9507529" y="18549924"/>
                </a:cubicBezTo>
                <a:cubicBezTo>
                  <a:pt x="9510487" y="18536204"/>
                  <a:pt x="9511966" y="18514634"/>
                  <a:pt x="9511966" y="18485220"/>
                </a:cubicBezTo>
                <a:lnTo>
                  <a:pt x="9511966" y="18405108"/>
                </a:lnTo>
                <a:cubicBezTo>
                  <a:pt x="9511966" y="18381936"/>
                  <a:pt x="9510364" y="18364682"/>
                  <a:pt x="9507159" y="18353344"/>
                </a:cubicBezTo>
                <a:cubicBezTo>
                  <a:pt x="9503954" y="18342004"/>
                  <a:pt x="9497998" y="18330994"/>
                  <a:pt x="9489288" y="18320312"/>
                </a:cubicBezTo>
                <a:cubicBezTo>
                  <a:pt x="9480578" y="18309632"/>
                  <a:pt x="9468212" y="18300962"/>
                  <a:pt x="9452190" y="18294308"/>
                </a:cubicBezTo>
                <a:cubicBezTo>
                  <a:pt x="9436168" y="18287652"/>
                  <a:pt x="9416982" y="18284324"/>
                  <a:pt x="9394633" y="18284324"/>
                </a:cubicBezTo>
                <a:close/>
                <a:moveTo>
                  <a:pt x="9146737" y="18284324"/>
                </a:moveTo>
                <a:cubicBezTo>
                  <a:pt x="9120608" y="18284324"/>
                  <a:pt x="9098424" y="18289870"/>
                  <a:pt x="9080183" y="18300962"/>
                </a:cubicBezTo>
                <a:cubicBezTo>
                  <a:pt x="9061942" y="18312056"/>
                  <a:pt x="9050028" y="18324668"/>
                  <a:pt x="9044441" y="18338800"/>
                </a:cubicBezTo>
                <a:cubicBezTo>
                  <a:pt x="9038854" y="18352932"/>
                  <a:pt x="9036060" y="18373884"/>
                  <a:pt x="9036060" y="18401656"/>
                </a:cubicBezTo>
                <a:lnTo>
                  <a:pt x="9036060" y="18494586"/>
                </a:lnTo>
                <a:cubicBezTo>
                  <a:pt x="9036060" y="18526466"/>
                  <a:pt x="9039470" y="18551076"/>
                  <a:pt x="9046290" y="18568412"/>
                </a:cubicBezTo>
                <a:cubicBezTo>
                  <a:pt x="9053109" y="18585748"/>
                  <a:pt x="9064736" y="18599224"/>
                  <a:pt x="9081169" y="18608836"/>
                </a:cubicBezTo>
                <a:cubicBezTo>
                  <a:pt x="9097602" y="18618450"/>
                  <a:pt x="9119869" y="18623256"/>
                  <a:pt x="9147969" y="18623256"/>
                </a:cubicBezTo>
                <a:cubicBezTo>
                  <a:pt x="9169990" y="18623256"/>
                  <a:pt x="9188477" y="18619764"/>
                  <a:pt x="9203431" y="18612780"/>
                </a:cubicBezTo>
                <a:cubicBezTo>
                  <a:pt x="9218385" y="18605796"/>
                  <a:pt x="9230505" y="18595444"/>
                  <a:pt x="9239789" y="18581722"/>
                </a:cubicBezTo>
                <a:cubicBezTo>
                  <a:pt x="9249074" y="18568000"/>
                  <a:pt x="9254579" y="18554608"/>
                  <a:pt x="9256304" y="18541544"/>
                </a:cubicBezTo>
                <a:cubicBezTo>
                  <a:pt x="9258030" y="18528480"/>
                  <a:pt x="9258975" y="18508884"/>
                  <a:pt x="9259139" y="18482754"/>
                </a:cubicBezTo>
                <a:lnTo>
                  <a:pt x="9170400" y="18482754"/>
                </a:lnTo>
                <a:lnTo>
                  <a:pt x="9170400" y="18521700"/>
                </a:lnTo>
                <a:cubicBezTo>
                  <a:pt x="9170400" y="18538628"/>
                  <a:pt x="9169209" y="18550128"/>
                  <a:pt x="9166826" y="18556210"/>
                </a:cubicBezTo>
                <a:cubicBezTo>
                  <a:pt x="9164444" y="18562290"/>
                  <a:pt x="9159884" y="18565330"/>
                  <a:pt x="9153146" y="18565330"/>
                </a:cubicBezTo>
                <a:cubicBezTo>
                  <a:pt x="9147394" y="18565330"/>
                  <a:pt x="9143039" y="18562414"/>
                  <a:pt x="9140082" y="18556580"/>
                </a:cubicBezTo>
                <a:cubicBezTo>
                  <a:pt x="9137124" y="18550746"/>
                  <a:pt x="9135644" y="18541996"/>
                  <a:pt x="9135644" y="18530328"/>
                </a:cubicBezTo>
                <a:lnTo>
                  <a:pt x="9135644" y="18376020"/>
                </a:lnTo>
                <a:cubicBezTo>
                  <a:pt x="9135644" y="18361724"/>
                  <a:pt x="9136630" y="18352522"/>
                  <a:pt x="9138602" y="18348412"/>
                </a:cubicBezTo>
                <a:cubicBezTo>
                  <a:pt x="9140574" y="18344304"/>
                  <a:pt x="9144436" y="18342252"/>
                  <a:pt x="9150188" y="18342252"/>
                </a:cubicBezTo>
                <a:cubicBezTo>
                  <a:pt x="9155940" y="18342252"/>
                  <a:pt x="9159884" y="18344592"/>
                  <a:pt x="9162020" y="18349276"/>
                </a:cubicBezTo>
                <a:cubicBezTo>
                  <a:pt x="9164156" y="18353960"/>
                  <a:pt x="9165224" y="18362874"/>
                  <a:pt x="9165224" y="18376020"/>
                </a:cubicBezTo>
                <a:lnTo>
                  <a:pt x="9165224" y="18413736"/>
                </a:lnTo>
                <a:lnTo>
                  <a:pt x="9259139" y="18413736"/>
                </a:lnTo>
                <a:cubicBezTo>
                  <a:pt x="9259139" y="18383004"/>
                  <a:pt x="9256099" y="18359260"/>
                  <a:pt x="9250019" y="18342498"/>
                </a:cubicBezTo>
                <a:cubicBezTo>
                  <a:pt x="9243939" y="18325736"/>
                  <a:pt x="9231696" y="18311850"/>
                  <a:pt x="9213291" y="18300840"/>
                </a:cubicBezTo>
                <a:cubicBezTo>
                  <a:pt x="9194886" y="18289830"/>
                  <a:pt x="9172701" y="18284324"/>
                  <a:pt x="9146737" y="18284324"/>
                </a:cubicBezTo>
                <a:close/>
                <a:moveTo>
                  <a:pt x="8793819" y="18284324"/>
                </a:moveTo>
                <a:cubicBezTo>
                  <a:pt x="8770977" y="18284324"/>
                  <a:pt x="8750764" y="18288720"/>
                  <a:pt x="8733181" y="18297512"/>
                </a:cubicBezTo>
                <a:cubicBezTo>
                  <a:pt x="8715597" y="18306304"/>
                  <a:pt x="8702944" y="18318956"/>
                  <a:pt x="8695220" y="18335472"/>
                </a:cubicBezTo>
                <a:cubicBezTo>
                  <a:pt x="8687496" y="18351988"/>
                  <a:pt x="8683635" y="18374542"/>
                  <a:pt x="8683635" y="18403136"/>
                </a:cubicBezTo>
                <a:lnTo>
                  <a:pt x="8683635" y="18498528"/>
                </a:lnTo>
                <a:cubicBezTo>
                  <a:pt x="8683635" y="18522852"/>
                  <a:pt x="8685360" y="18541380"/>
                  <a:pt x="8688811" y="18554114"/>
                </a:cubicBezTo>
                <a:cubicBezTo>
                  <a:pt x="8692262" y="18566850"/>
                  <a:pt x="8698466" y="18578518"/>
                  <a:pt x="8707422" y="18589116"/>
                </a:cubicBezTo>
                <a:cubicBezTo>
                  <a:pt x="8716378" y="18599716"/>
                  <a:pt x="8728908" y="18608056"/>
                  <a:pt x="8745012" y="18614136"/>
                </a:cubicBezTo>
                <a:cubicBezTo>
                  <a:pt x="8761117" y="18620216"/>
                  <a:pt x="8779686" y="18623256"/>
                  <a:pt x="8800721" y="18623256"/>
                </a:cubicBezTo>
                <a:cubicBezTo>
                  <a:pt x="8822412" y="18623256"/>
                  <a:pt x="8840448" y="18620176"/>
                  <a:pt x="8854827" y="18614012"/>
                </a:cubicBezTo>
                <a:cubicBezTo>
                  <a:pt x="8869206" y="18607852"/>
                  <a:pt x="8881078" y="18598608"/>
                  <a:pt x="8890446" y="18586282"/>
                </a:cubicBezTo>
                <a:cubicBezTo>
                  <a:pt x="8899812" y="18573956"/>
                  <a:pt x="8905770" y="18562372"/>
                  <a:pt x="8908316" y="18551526"/>
                </a:cubicBezTo>
                <a:cubicBezTo>
                  <a:pt x="8910864" y="18540680"/>
                  <a:pt x="8912137" y="18525152"/>
                  <a:pt x="8912137" y="18504940"/>
                </a:cubicBezTo>
                <a:lnTo>
                  <a:pt x="8912137" y="18480782"/>
                </a:lnTo>
                <a:lnTo>
                  <a:pt x="8817729" y="18480782"/>
                </a:lnTo>
                <a:lnTo>
                  <a:pt x="8817729" y="18523920"/>
                </a:lnTo>
                <a:cubicBezTo>
                  <a:pt x="8817729" y="18540188"/>
                  <a:pt x="8816456" y="18551156"/>
                  <a:pt x="8813908" y="18556826"/>
                </a:cubicBezTo>
                <a:cubicBezTo>
                  <a:pt x="8811361" y="18562496"/>
                  <a:pt x="8806308" y="18565330"/>
                  <a:pt x="8798749" y="18565330"/>
                </a:cubicBezTo>
                <a:cubicBezTo>
                  <a:pt x="8792668" y="18565330"/>
                  <a:pt x="8788560" y="18563194"/>
                  <a:pt x="8786424" y="18558920"/>
                </a:cubicBezTo>
                <a:cubicBezTo>
                  <a:pt x="8784288" y="18554648"/>
                  <a:pt x="8783220" y="18545118"/>
                  <a:pt x="8783220" y="18530328"/>
                </a:cubicBezTo>
                <a:lnTo>
                  <a:pt x="8783220" y="18459584"/>
                </a:lnTo>
                <a:lnTo>
                  <a:pt x="8912137" y="18459584"/>
                </a:lnTo>
                <a:lnTo>
                  <a:pt x="8912137" y="18416200"/>
                </a:lnTo>
                <a:cubicBezTo>
                  <a:pt x="8912137" y="18384484"/>
                  <a:pt x="8908481" y="18359876"/>
                  <a:pt x="8901168" y="18342374"/>
                </a:cubicBezTo>
                <a:cubicBezTo>
                  <a:pt x="8893856" y="18324872"/>
                  <a:pt x="8881120" y="18310824"/>
                  <a:pt x="8862961" y="18300224"/>
                </a:cubicBezTo>
                <a:cubicBezTo>
                  <a:pt x="8844803" y="18289624"/>
                  <a:pt x="8821755" y="18284324"/>
                  <a:pt x="8793819" y="18284324"/>
                </a:cubicBezTo>
                <a:close/>
                <a:moveTo>
                  <a:pt x="7970372" y="18284324"/>
                </a:moveTo>
                <a:cubicBezTo>
                  <a:pt x="7947530" y="18284324"/>
                  <a:pt x="7930522" y="18291144"/>
                  <a:pt x="7919347" y="18304784"/>
                </a:cubicBezTo>
                <a:cubicBezTo>
                  <a:pt x="7908172" y="18318424"/>
                  <a:pt x="7902585" y="18340772"/>
                  <a:pt x="7902585" y="18371830"/>
                </a:cubicBezTo>
                <a:lnTo>
                  <a:pt x="7902585" y="18490642"/>
                </a:lnTo>
                <a:cubicBezTo>
                  <a:pt x="7902585" y="18512332"/>
                  <a:pt x="7904721" y="18529054"/>
                  <a:pt x="7908994" y="18540804"/>
                </a:cubicBezTo>
                <a:cubicBezTo>
                  <a:pt x="7913267" y="18552554"/>
                  <a:pt x="7921196" y="18562044"/>
                  <a:pt x="7932781" y="18569274"/>
                </a:cubicBezTo>
                <a:cubicBezTo>
                  <a:pt x="7944366" y="18576504"/>
                  <a:pt x="7959115" y="18580120"/>
                  <a:pt x="7977027" y="18580120"/>
                </a:cubicBezTo>
                <a:cubicBezTo>
                  <a:pt x="7987380" y="18580120"/>
                  <a:pt x="7997281" y="18578144"/>
                  <a:pt x="8006730" y="18574188"/>
                </a:cubicBezTo>
                <a:cubicBezTo>
                  <a:pt x="8016179" y="18570236"/>
                  <a:pt x="8025176" y="18564386"/>
                  <a:pt x="8033721" y="18556640"/>
                </a:cubicBezTo>
                <a:lnTo>
                  <a:pt x="8033721" y="18581318"/>
                </a:lnTo>
                <a:cubicBezTo>
                  <a:pt x="8033721" y="18595464"/>
                  <a:pt x="8032489" y="18604756"/>
                  <a:pt x="8030024" y="18609200"/>
                </a:cubicBezTo>
                <a:cubicBezTo>
                  <a:pt x="8027559" y="18613640"/>
                  <a:pt x="8022547" y="18615862"/>
                  <a:pt x="8014988" y="18615862"/>
                </a:cubicBezTo>
                <a:cubicBezTo>
                  <a:pt x="8004471" y="18615862"/>
                  <a:pt x="7999212" y="18608632"/>
                  <a:pt x="7999212" y="18594170"/>
                </a:cubicBezTo>
                <a:lnTo>
                  <a:pt x="7902585" y="18594170"/>
                </a:lnTo>
                <a:cubicBezTo>
                  <a:pt x="7903242" y="18625722"/>
                  <a:pt x="7913185" y="18646880"/>
                  <a:pt x="7932411" y="18657644"/>
                </a:cubicBezTo>
                <a:cubicBezTo>
                  <a:pt x="7951638" y="18668408"/>
                  <a:pt x="7977109" y="18673788"/>
                  <a:pt x="8008825" y="18673788"/>
                </a:cubicBezTo>
                <a:cubicBezTo>
                  <a:pt x="8034625" y="18673788"/>
                  <a:pt x="8056029" y="18670872"/>
                  <a:pt x="8073038" y="18665038"/>
                </a:cubicBezTo>
                <a:cubicBezTo>
                  <a:pt x="8090046" y="18659204"/>
                  <a:pt x="8103316" y="18650740"/>
                  <a:pt x="8112847" y="18639648"/>
                </a:cubicBezTo>
                <a:cubicBezTo>
                  <a:pt x="8122378" y="18628556"/>
                  <a:pt x="8127924" y="18618040"/>
                  <a:pt x="8129485" y="18608096"/>
                </a:cubicBezTo>
                <a:cubicBezTo>
                  <a:pt x="8131046" y="18598156"/>
                  <a:pt x="8131827" y="18576176"/>
                  <a:pt x="8131827" y="18542160"/>
                </a:cubicBezTo>
                <a:lnTo>
                  <a:pt x="8131827" y="18290240"/>
                </a:lnTo>
                <a:lnTo>
                  <a:pt x="8039144" y="18290240"/>
                </a:lnTo>
                <a:lnTo>
                  <a:pt x="8031996" y="18314952"/>
                </a:lnTo>
                <a:cubicBezTo>
                  <a:pt x="8023944" y="18304742"/>
                  <a:pt x="8014782" y="18297086"/>
                  <a:pt x="8004512" y="18291980"/>
                </a:cubicBezTo>
                <a:cubicBezTo>
                  <a:pt x="7994241" y="18286876"/>
                  <a:pt x="7982861" y="18284324"/>
                  <a:pt x="7970372" y="18284324"/>
                </a:cubicBezTo>
                <a:close/>
                <a:moveTo>
                  <a:pt x="7801038" y="18284324"/>
                </a:moveTo>
                <a:cubicBezTo>
                  <a:pt x="7787398" y="18284324"/>
                  <a:pt x="7775361" y="18287328"/>
                  <a:pt x="7764926" y="18293336"/>
                </a:cubicBezTo>
                <a:cubicBezTo>
                  <a:pt x="7754491" y="18299344"/>
                  <a:pt x="7745658" y="18308356"/>
                  <a:pt x="7738428" y="18320374"/>
                </a:cubicBezTo>
                <a:lnTo>
                  <a:pt x="7740153" y="18290240"/>
                </a:lnTo>
                <a:lnTo>
                  <a:pt x="7638843" y="18290240"/>
                </a:lnTo>
                <a:lnTo>
                  <a:pt x="7638843" y="18617340"/>
                </a:lnTo>
                <a:lnTo>
                  <a:pt x="7738428" y="18617340"/>
                </a:lnTo>
                <a:lnTo>
                  <a:pt x="7738428" y="18396234"/>
                </a:lnTo>
                <a:cubicBezTo>
                  <a:pt x="7738428" y="18371584"/>
                  <a:pt x="7739332" y="18356424"/>
                  <a:pt x="7741139" y="18350756"/>
                </a:cubicBezTo>
                <a:cubicBezTo>
                  <a:pt x="7742947" y="18345086"/>
                  <a:pt x="7747384" y="18342252"/>
                  <a:pt x="7754450" y="18342252"/>
                </a:cubicBezTo>
                <a:cubicBezTo>
                  <a:pt x="7761188" y="18342252"/>
                  <a:pt x="7765296" y="18344716"/>
                  <a:pt x="7766775" y="18349646"/>
                </a:cubicBezTo>
                <a:cubicBezTo>
                  <a:pt x="7768254" y="18354576"/>
                  <a:pt x="7768993" y="18368296"/>
                  <a:pt x="7768993" y="18390812"/>
                </a:cubicBezTo>
                <a:lnTo>
                  <a:pt x="7768993" y="18617340"/>
                </a:lnTo>
                <a:lnTo>
                  <a:pt x="7868578" y="18617340"/>
                </a:lnTo>
                <a:lnTo>
                  <a:pt x="7868578" y="18388100"/>
                </a:lnTo>
                <a:cubicBezTo>
                  <a:pt x="7868578" y="18359506"/>
                  <a:pt x="7867017" y="18339088"/>
                  <a:pt x="7863894" y="18326844"/>
                </a:cubicBezTo>
                <a:cubicBezTo>
                  <a:pt x="7860772" y="18314602"/>
                  <a:pt x="7853788" y="18304456"/>
                  <a:pt x="7842942" y="18296402"/>
                </a:cubicBezTo>
                <a:cubicBezTo>
                  <a:pt x="7832096" y="18288350"/>
                  <a:pt x="7818128" y="18284324"/>
                  <a:pt x="7801038" y="18284324"/>
                </a:cubicBezTo>
                <a:close/>
                <a:moveTo>
                  <a:pt x="7117912" y="18284324"/>
                </a:moveTo>
                <a:cubicBezTo>
                  <a:pt x="7091783" y="18284324"/>
                  <a:pt x="7069599" y="18289870"/>
                  <a:pt x="7051358" y="18300962"/>
                </a:cubicBezTo>
                <a:cubicBezTo>
                  <a:pt x="7033117" y="18312056"/>
                  <a:pt x="7021203" y="18324668"/>
                  <a:pt x="7015616" y="18338800"/>
                </a:cubicBezTo>
                <a:cubicBezTo>
                  <a:pt x="7010029" y="18352932"/>
                  <a:pt x="7007235" y="18373884"/>
                  <a:pt x="7007235" y="18401656"/>
                </a:cubicBezTo>
                <a:lnTo>
                  <a:pt x="7007235" y="18494586"/>
                </a:lnTo>
                <a:cubicBezTo>
                  <a:pt x="7007235" y="18526466"/>
                  <a:pt x="7010645" y="18551076"/>
                  <a:pt x="7017465" y="18568412"/>
                </a:cubicBezTo>
                <a:cubicBezTo>
                  <a:pt x="7024284" y="18585748"/>
                  <a:pt x="7035911" y="18599224"/>
                  <a:pt x="7052344" y="18608836"/>
                </a:cubicBezTo>
                <a:cubicBezTo>
                  <a:pt x="7068777" y="18618450"/>
                  <a:pt x="7091044" y="18623256"/>
                  <a:pt x="7119145" y="18623256"/>
                </a:cubicBezTo>
                <a:cubicBezTo>
                  <a:pt x="7141165" y="18623256"/>
                  <a:pt x="7159652" y="18619764"/>
                  <a:pt x="7174606" y="18612780"/>
                </a:cubicBezTo>
                <a:cubicBezTo>
                  <a:pt x="7189560" y="18605796"/>
                  <a:pt x="7201680" y="18595444"/>
                  <a:pt x="7210965" y="18581722"/>
                </a:cubicBezTo>
                <a:cubicBezTo>
                  <a:pt x="7220249" y="18568000"/>
                  <a:pt x="7225754" y="18554608"/>
                  <a:pt x="7227480" y="18541544"/>
                </a:cubicBezTo>
                <a:cubicBezTo>
                  <a:pt x="7229205" y="18528480"/>
                  <a:pt x="7230150" y="18508884"/>
                  <a:pt x="7230314" y="18482754"/>
                </a:cubicBezTo>
                <a:lnTo>
                  <a:pt x="7141576" y="18482754"/>
                </a:lnTo>
                <a:lnTo>
                  <a:pt x="7141576" y="18521700"/>
                </a:lnTo>
                <a:cubicBezTo>
                  <a:pt x="7141576" y="18538628"/>
                  <a:pt x="7140384" y="18550128"/>
                  <a:pt x="7138002" y="18556210"/>
                </a:cubicBezTo>
                <a:cubicBezTo>
                  <a:pt x="7135619" y="18562290"/>
                  <a:pt x="7131059" y="18565330"/>
                  <a:pt x="7124321" y="18565330"/>
                </a:cubicBezTo>
                <a:cubicBezTo>
                  <a:pt x="7118569" y="18565330"/>
                  <a:pt x="7114215" y="18562414"/>
                  <a:pt x="7111257" y="18556580"/>
                </a:cubicBezTo>
                <a:cubicBezTo>
                  <a:pt x="7108299" y="18550746"/>
                  <a:pt x="7106820" y="18541996"/>
                  <a:pt x="7106820" y="18530328"/>
                </a:cubicBezTo>
                <a:lnTo>
                  <a:pt x="7106820" y="18376020"/>
                </a:lnTo>
                <a:cubicBezTo>
                  <a:pt x="7106820" y="18361724"/>
                  <a:pt x="7107806" y="18352522"/>
                  <a:pt x="7109778" y="18348412"/>
                </a:cubicBezTo>
                <a:cubicBezTo>
                  <a:pt x="7111750" y="18344304"/>
                  <a:pt x="7115611" y="18342252"/>
                  <a:pt x="7121363" y="18342252"/>
                </a:cubicBezTo>
                <a:cubicBezTo>
                  <a:pt x="7127115" y="18342252"/>
                  <a:pt x="7131059" y="18344592"/>
                  <a:pt x="7133195" y="18349276"/>
                </a:cubicBezTo>
                <a:cubicBezTo>
                  <a:pt x="7135331" y="18353960"/>
                  <a:pt x="7136399" y="18362874"/>
                  <a:pt x="7136399" y="18376020"/>
                </a:cubicBezTo>
                <a:lnTo>
                  <a:pt x="7136399" y="18413736"/>
                </a:lnTo>
                <a:lnTo>
                  <a:pt x="7230314" y="18413736"/>
                </a:lnTo>
                <a:cubicBezTo>
                  <a:pt x="7230314" y="18383004"/>
                  <a:pt x="7227274" y="18359260"/>
                  <a:pt x="7221194" y="18342498"/>
                </a:cubicBezTo>
                <a:cubicBezTo>
                  <a:pt x="7215114" y="18325736"/>
                  <a:pt x="7202871" y="18311850"/>
                  <a:pt x="7184466" y="18300840"/>
                </a:cubicBezTo>
                <a:cubicBezTo>
                  <a:pt x="7166061" y="18289830"/>
                  <a:pt x="7143876" y="18284324"/>
                  <a:pt x="7117912" y="18284324"/>
                </a:cubicBezTo>
                <a:close/>
                <a:moveTo>
                  <a:pt x="6860244" y="18284324"/>
                </a:moveTo>
                <a:cubicBezTo>
                  <a:pt x="6837402" y="18284324"/>
                  <a:pt x="6817189" y="18288720"/>
                  <a:pt x="6799606" y="18297512"/>
                </a:cubicBezTo>
                <a:cubicBezTo>
                  <a:pt x="6782022" y="18306304"/>
                  <a:pt x="6769369" y="18318956"/>
                  <a:pt x="6761645" y="18335472"/>
                </a:cubicBezTo>
                <a:cubicBezTo>
                  <a:pt x="6753922" y="18351988"/>
                  <a:pt x="6750060" y="18374542"/>
                  <a:pt x="6750060" y="18403136"/>
                </a:cubicBezTo>
                <a:lnTo>
                  <a:pt x="6750060" y="18498528"/>
                </a:lnTo>
                <a:cubicBezTo>
                  <a:pt x="6750060" y="18522852"/>
                  <a:pt x="6751786" y="18541380"/>
                  <a:pt x="6755237" y="18554114"/>
                </a:cubicBezTo>
                <a:cubicBezTo>
                  <a:pt x="6758687" y="18566850"/>
                  <a:pt x="6764891" y="18578518"/>
                  <a:pt x="6773847" y="18589116"/>
                </a:cubicBezTo>
                <a:cubicBezTo>
                  <a:pt x="6782803" y="18599716"/>
                  <a:pt x="6795333" y="18608056"/>
                  <a:pt x="6811438" y="18614136"/>
                </a:cubicBezTo>
                <a:cubicBezTo>
                  <a:pt x="6827542" y="18620216"/>
                  <a:pt x="6846112" y="18623256"/>
                  <a:pt x="6867146" y="18623256"/>
                </a:cubicBezTo>
                <a:cubicBezTo>
                  <a:pt x="6888838" y="18623256"/>
                  <a:pt x="6906873" y="18620176"/>
                  <a:pt x="6921252" y="18614012"/>
                </a:cubicBezTo>
                <a:cubicBezTo>
                  <a:pt x="6935631" y="18607852"/>
                  <a:pt x="6947504" y="18598608"/>
                  <a:pt x="6956871" y="18586282"/>
                </a:cubicBezTo>
                <a:cubicBezTo>
                  <a:pt x="6966238" y="18573956"/>
                  <a:pt x="6972195" y="18562372"/>
                  <a:pt x="6974742" y="18551526"/>
                </a:cubicBezTo>
                <a:cubicBezTo>
                  <a:pt x="6977289" y="18540680"/>
                  <a:pt x="6978562" y="18525152"/>
                  <a:pt x="6978562" y="18504940"/>
                </a:cubicBezTo>
                <a:lnTo>
                  <a:pt x="6978562" y="18480782"/>
                </a:lnTo>
                <a:lnTo>
                  <a:pt x="6884154" y="18480782"/>
                </a:lnTo>
                <a:lnTo>
                  <a:pt x="6884154" y="18523920"/>
                </a:lnTo>
                <a:cubicBezTo>
                  <a:pt x="6884154" y="18540188"/>
                  <a:pt x="6882881" y="18551156"/>
                  <a:pt x="6880334" y="18556826"/>
                </a:cubicBezTo>
                <a:cubicBezTo>
                  <a:pt x="6877786" y="18562496"/>
                  <a:pt x="6872733" y="18565330"/>
                  <a:pt x="6865174" y="18565330"/>
                </a:cubicBezTo>
                <a:cubicBezTo>
                  <a:pt x="6859094" y="18565330"/>
                  <a:pt x="6854985" y="18563194"/>
                  <a:pt x="6852849" y="18558920"/>
                </a:cubicBezTo>
                <a:cubicBezTo>
                  <a:pt x="6850713" y="18554648"/>
                  <a:pt x="6849645" y="18545118"/>
                  <a:pt x="6849645" y="18530328"/>
                </a:cubicBezTo>
                <a:lnTo>
                  <a:pt x="6849645" y="18459584"/>
                </a:lnTo>
                <a:lnTo>
                  <a:pt x="6978562" y="18459584"/>
                </a:lnTo>
                <a:lnTo>
                  <a:pt x="6978562" y="18416200"/>
                </a:lnTo>
                <a:cubicBezTo>
                  <a:pt x="6978562" y="18384484"/>
                  <a:pt x="6974906" y="18359876"/>
                  <a:pt x="6967593" y="18342374"/>
                </a:cubicBezTo>
                <a:cubicBezTo>
                  <a:pt x="6960281" y="18324872"/>
                  <a:pt x="6947545" y="18310824"/>
                  <a:pt x="6929386" y="18300224"/>
                </a:cubicBezTo>
                <a:cubicBezTo>
                  <a:pt x="6911228" y="18289624"/>
                  <a:pt x="6888180" y="18284324"/>
                  <a:pt x="6860244" y="18284324"/>
                </a:cubicBezTo>
                <a:close/>
                <a:moveTo>
                  <a:pt x="6346387" y="18284324"/>
                </a:moveTo>
                <a:cubicBezTo>
                  <a:pt x="6320258" y="18284324"/>
                  <a:pt x="6298074" y="18289870"/>
                  <a:pt x="6279833" y="18300962"/>
                </a:cubicBezTo>
                <a:cubicBezTo>
                  <a:pt x="6261592" y="18312056"/>
                  <a:pt x="6249678" y="18324668"/>
                  <a:pt x="6244091" y="18338800"/>
                </a:cubicBezTo>
                <a:cubicBezTo>
                  <a:pt x="6238504" y="18352932"/>
                  <a:pt x="6235710" y="18373884"/>
                  <a:pt x="6235710" y="18401656"/>
                </a:cubicBezTo>
                <a:lnTo>
                  <a:pt x="6235710" y="18494586"/>
                </a:lnTo>
                <a:cubicBezTo>
                  <a:pt x="6235710" y="18526466"/>
                  <a:pt x="6239120" y="18551076"/>
                  <a:pt x="6245940" y="18568412"/>
                </a:cubicBezTo>
                <a:cubicBezTo>
                  <a:pt x="6252759" y="18585748"/>
                  <a:pt x="6264386" y="18599224"/>
                  <a:pt x="6280819" y="18608836"/>
                </a:cubicBezTo>
                <a:cubicBezTo>
                  <a:pt x="6297252" y="18618450"/>
                  <a:pt x="6319519" y="18623256"/>
                  <a:pt x="6347620" y="18623256"/>
                </a:cubicBezTo>
                <a:cubicBezTo>
                  <a:pt x="6369640" y="18623256"/>
                  <a:pt x="6388127" y="18619764"/>
                  <a:pt x="6403081" y="18612780"/>
                </a:cubicBezTo>
                <a:cubicBezTo>
                  <a:pt x="6418035" y="18605796"/>
                  <a:pt x="6430155" y="18595444"/>
                  <a:pt x="6439440" y="18581722"/>
                </a:cubicBezTo>
                <a:cubicBezTo>
                  <a:pt x="6448724" y="18568000"/>
                  <a:pt x="6454229" y="18554608"/>
                  <a:pt x="6455955" y="18541544"/>
                </a:cubicBezTo>
                <a:cubicBezTo>
                  <a:pt x="6457680" y="18528480"/>
                  <a:pt x="6458625" y="18508884"/>
                  <a:pt x="6458789" y="18482754"/>
                </a:cubicBezTo>
                <a:lnTo>
                  <a:pt x="6370051" y="18482754"/>
                </a:lnTo>
                <a:lnTo>
                  <a:pt x="6370051" y="18521700"/>
                </a:lnTo>
                <a:cubicBezTo>
                  <a:pt x="6370051" y="18538628"/>
                  <a:pt x="6368859" y="18550128"/>
                  <a:pt x="6366477" y="18556210"/>
                </a:cubicBezTo>
                <a:cubicBezTo>
                  <a:pt x="6364094" y="18562290"/>
                  <a:pt x="6359534" y="18565330"/>
                  <a:pt x="6352796" y="18565330"/>
                </a:cubicBezTo>
                <a:cubicBezTo>
                  <a:pt x="6347044" y="18565330"/>
                  <a:pt x="6342690" y="18562414"/>
                  <a:pt x="6339732" y="18556580"/>
                </a:cubicBezTo>
                <a:cubicBezTo>
                  <a:pt x="6336774" y="18550746"/>
                  <a:pt x="6335295" y="18541996"/>
                  <a:pt x="6335295" y="18530328"/>
                </a:cubicBezTo>
                <a:lnTo>
                  <a:pt x="6335295" y="18376020"/>
                </a:lnTo>
                <a:cubicBezTo>
                  <a:pt x="6335295" y="18361724"/>
                  <a:pt x="6336281" y="18352522"/>
                  <a:pt x="6338253" y="18348412"/>
                </a:cubicBezTo>
                <a:cubicBezTo>
                  <a:pt x="6340225" y="18344304"/>
                  <a:pt x="6344086" y="18342252"/>
                  <a:pt x="6349838" y="18342252"/>
                </a:cubicBezTo>
                <a:cubicBezTo>
                  <a:pt x="6355590" y="18342252"/>
                  <a:pt x="6359534" y="18344592"/>
                  <a:pt x="6361670" y="18349276"/>
                </a:cubicBezTo>
                <a:cubicBezTo>
                  <a:pt x="6363806" y="18353960"/>
                  <a:pt x="6364874" y="18362874"/>
                  <a:pt x="6364874" y="18376020"/>
                </a:cubicBezTo>
                <a:lnTo>
                  <a:pt x="6364874" y="18413736"/>
                </a:lnTo>
                <a:lnTo>
                  <a:pt x="6458789" y="18413736"/>
                </a:lnTo>
                <a:cubicBezTo>
                  <a:pt x="6458789" y="18383004"/>
                  <a:pt x="6455749" y="18359260"/>
                  <a:pt x="6449669" y="18342498"/>
                </a:cubicBezTo>
                <a:cubicBezTo>
                  <a:pt x="6443589" y="18325736"/>
                  <a:pt x="6431346" y="18311850"/>
                  <a:pt x="6412941" y="18300840"/>
                </a:cubicBezTo>
                <a:cubicBezTo>
                  <a:pt x="6394536" y="18289830"/>
                  <a:pt x="6372351" y="18284324"/>
                  <a:pt x="6346387" y="18284324"/>
                </a:cubicBezTo>
                <a:close/>
                <a:moveTo>
                  <a:pt x="10415794" y="18246610"/>
                </a:moveTo>
                <a:lnTo>
                  <a:pt x="10415794" y="18298128"/>
                </a:lnTo>
                <a:lnTo>
                  <a:pt x="10394348" y="18298128"/>
                </a:lnTo>
                <a:lnTo>
                  <a:pt x="10394348" y="18349892"/>
                </a:lnTo>
                <a:lnTo>
                  <a:pt x="10415794" y="18349892"/>
                </a:lnTo>
                <a:lnTo>
                  <a:pt x="10415794" y="18516032"/>
                </a:lnTo>
                <a:cubicBezTo>
                  <a:pt x="10415794" y="18548568"/>
                  <a:pt x="10416698" y="18569232"/>
                  <a:pt x="10418506" y="18578024"/>
                </a:cubicBezTo>
                <a:cubicBezTo>
                  <a:pt x="10420314" y="18586816"/>
                  <a:pt x="10424914" y="18594622"/>
                  <a:pt x="10432309" y="18601442"/>
                </a:cubicBezTo>
                <a:cubicBezTo>
                  <a:pt x="10439704" y="18608262"/>
                  <a:pt x="10448250" y="18612616"/>
                  <a:pt x="10457945" y="18614506"/>
                </a:cubicBezTo>
                <a:cubicBezTo>
                  <a:pt x="10467641" y="18616396"/>
                  <a:pt x="10483827" y="18617340"/>
                  <a:pt x="10506504" y="18617340"/>
                </a:cubicBezTo>
                <a:lnTo>
                  <a:pt x="10546684" y="18617340"/>
                </a:lnTo>
                <a:lnTo>
                  <a:pt x="10546684" y="18564592"/>
                </a:lnTo>
                <a:cubicBezTo>
                  <a:pt x="10530415" y="18564592"/>
                  <a:pt x="10521171" y="18563360"/>
                  <a:pt x="10518953" y="18560892"/>
                </a:cubicBezTo>
                <a:cubicBezTo>
                  <a:pt x="10516734" y="18558428"/>
                  <a:pt x="10515625" y="18546432"/>
                  <a:pt x="10515625" y="18524904"/>
                </a:cubicBezTo>
                <a:lnTo>
                  <a:pt x="10515625" y="18349892"/>
                </a:lnTo>
                <a:lnTo>
                  <a:pt x="10542493" y="18349892"/>
                </a:lnTo>
                <a:lnTo>
                  <a:pt x="10542493" y="18298128"/>
                </a:lnTo>
                <a:lnTo>
                  <a:pt x="10515625" y="18298128"/>
                </a:lnTo>
                <a:lnTo>
                  <a:pt x="10515625" y="18246610"/>
                </a:lnTo>
                <a:close/>
                <a:moveTo>
                  <a:pt x="8272670" y="18246610"/>
                </a:moveTo>
                <a:lnTo>
                  <a:pt x="8272670" y="18298128"/>
                </a:lnTo>
                <a:lnTo>
                  <a:pt x="8251224" y="18298128"/>
                </a:lnTo>
                <a:lnTo>
                  <a:pt x="8251224" y="18349892"/>
                </a:lnTo>
                <a:lnTo>
                  <a:pt x="8272670" y="18349892"/>
                </a:lnTo>
                <a:lnTo>
                  <a:pt x="8272670" y="18516032"/>
                </a:lnTo>
                <a:cubicBezTo>
                  <a:pt x="8272670" y="18548568"/>
                  <a:pt x="8273573" y="18569232"/>
                  <a:pt x="8275381" y="18578024"/>
                </a:cubicBezTo>
                <a:cubicBezTo>
                  <a:pt x="8277189" y="18586816"/>
                  <a:pt x="8281790" y="18594622"/>
                  <a:pt x="8289185" y="18601442"/>
                </a:cubicBezTo>
                <a:cubicBezTo>
                  <a:pt x="8296580" y="18608262"/>
                  <a:pt x="8305125" y="18612616"/>
                  <a:pt x="8314820" y="18614506"/>
                </a:cubicBezTo>
                <a:cubicBezTo>
                  <a:pt x="8324516" y="18616396"/>
                  <a:pt x="8340703" y="18617340"/>
                  <a:pt x="8363380" y="18617340"/>
                </a:cubicBezTo>
                <a:lnTo>
                  <a:pt x="8403559" y="18617340"/>
                </a:lnTo>
                <a:lnTo>
                  <a:pt x="8403559" y="18564592"/>
                </a:lnTo>
                <a:cubicBezTo>
                  <a:pt x="8387290" y="18564592"/>
                  <a:pt x="8378047" y="18563360"/>
                  <a:pt x="8375828" y="18560892"/>
                </a:cubicBezTo>
                <a:cubicBezTo>
                  <a:pt x="8373610" y="18558428"/>
                  <a:pt x="8372500" y="18546432"/>
                  <a:pt x="8372500" y="18524904"/>
                </a:cubicBezTo>
                <a:lnTo>
                  <a:pt x="8372500" y="18349892"/>
                </a:lnTo>
                <a:lnTo>
                  <a:pt x="8399368" y="18349892"/>
                </a:lnTo>
                <a:lnTo>
                  <a:pt x="8399368" y="18298128"/>
                </a:lnTo>
                <a:lnTo>
                  <a:pt x="8372500" y="18298128"/>
                </a:lnTo>
                <a:lnTo>
                  <a:pt x="8372500" y="18246610"/>
                </a:lnTo>
                <a:close/>
                <a:moveTo>
                  <a:pt x="12025082" y="18218264"/>
                </a:moveTo>
                <a:cubicBezTo>
                  <a:pt x="12002897" y="18218264"/>
                  <a:pt x="11986546" y="18219742"/>
                  <a:pt x="11976029" y="18222700"/>
                </a:cubicBezTo>
                <a:cubicBezTo>
                  <a:pt x="11965512" y="18225658"/>
                  <a:pt x="11957336" y="18229972"/>
                  <a:pt x="11951502" y="18235640"/>
                </a:cubicBezTo>
                <a:cubicBezTo>
                  <a:pt x="11945668" y="18241310"/>
                  <a:pt x="11942012" y="18247760"/>
                  <a:pt x="11940534" y="18254992"/>
                </a:cubicBezTo>
                <a:cubicBezTo>
                  <a:pt x="11939054" y="18262222"/>
                  <a:pt x="11938315" y="18276600"/>
                  <a:pt x="11938315" y="18298128"/>
                </a:cubicBezTo>
                <a:lnTo>
                  <a:pt x="11917856" y="18298128"/>
                </a:lnTo>
                <a:lnTo>
                  <a:pt x="11917856" y="18349892"/>
                </a:lnTo>
                <a:lnTo>
                  <a:pt x="11938315" y="18349892"/>
                </a:lnTo>
                <a:lnTo>
                  <a:pt x="11938315" y="18617340"/>
                </a:lnTo>
                <a:lnTo>
                  <a:pt x="12037900" y="18617340"/>
                </a:lnTo>
                <a:lnTo>
                  <a:pt x="12037900" y="18349892"/>
                </a:lnTo>
                <a:lnTo>
                  <a:pt x="12061564" y="18349892"/>
                </a:lnTo>
                <a:lnTo>
                  <a:pt x="12061564" y="18298128"/>
                </a:lnTo>
                <a:lnTo>
                  <a:pt x="12019659" y="18298128"/>
                </a:lnTo>
                <a:lnTo>
                  <a:pt x="12019659" y="18287776"/>
                </a:lnTo>
                <a:cubicBezTo>
                  <a:pt x="12019659" y="18278900"/>
                  <a:pt x="12021508" y="18273520"/>
                  <a:pt x="12025205" y="18271630"/>
                </a:cubicBezTo>
                <a:cubicBezTo>
                  <a:pt x="12028902" y="18269740"/>
                  <a:pt x="12041022" y="18268796"/>
                  <a:pt x="12061564" y="18268796"/>
                </a:cubicBezTo>
                <a:lnTo>
                  <a:pt x="12061564" y="18218264"/>
                </a:lnTo>
                <a:close/>
                <a:moveTo>
                  <a:pt x="8419893" y="18218264"/>
                </a:moveTo>
                <a:lnTo>
                  <a:pt x="8419893" y="18617340"/>
                </a:lnTo>
                <a:lnTo>
                  <a:pt x="8519478" y="18617340"/>
                </a:lnTo>
                <a:lnTo>
                  <a:pt x="8519478" y="18383908"/>
                </a:lnTo>
                <a:cubicBezTo>
                  <a:pt x="8519478" y="18367312"/>
                  <a:pt x="8520546" y="18356220"/>
                  <a:pt x="8522682" y="18350632"/>
                </a:cubicBezTo>
                <a:cubicBezTo>
                  <a:pt x="8524818" y="18345044"/>
                  <a:pt x="8528927" y="18342252"/>
                  <a:pt x="8535006" y="18342252"/>
                </a:cubicBezTo>
                <a:cubicBezTo>
                  <a:pt x="8541580" y="18342252"/>
                  <a:pt x="8545812" y="18344962"/>
                  <a:pt x="8547701" y="18350384"/>
                </a:cubicBezTo>
                <a:cubicBezTo>
                  <a:pt x="8549591" y="18355808"/>
                  <a:pt x="8550536" y="18368052"/>
                  <a:pt x="8550536" y="18387112"/>
                </a:cubicBezTo>
                <a:lnTo>
                  <a:pt x="8550536" y="18617340"/>
                </a:lnTo>
                <a:lnTo>
                  <a:pt x="8650120" y="18617340"/>
                </a:lnTo>
                <a:lnTo>
                  <a:pt x="8650120" y="18391796"/>
                </a:lnTo>
                <a:cubicBezTo>
                  <a:pt x="8650120" y="18361068"/>
                  <a:pt x="8648764" y="18339908"/>
                  <a:pt x="8646054" y="18328324"/>
                </a:cubicBezTo>
                <a:cubicBezTo>
                  <a:pt x="8643342" y="18316738"/>
                  <a:pt x="8635865" y="18306508"/>
                  <a:pt x="8623622" y="18297636"/>
                </a:cubicBezTo>
                <a:cubicBezTo>
                  <a:pt x="8611380" y="18288760"/>
                  <a:pt x="8596549" y="18284324"/>
                  <a:pt x="8579129" y="18284324"/>
                </a:cubicBezTo>
                <a:cubicBezTo>
                  <a:pt x="8567790" y="18284324"/>
                  <a:pt x="8557150" y="18286300"/>
                  <a:pt x="8547208" y="18290256"/>
                </a:cubicBezTo>
                <a:cubicBezTo>
                  <a:pt x="8537266" y="18294210"/>
                  <a:pt x="8528023" y="18300140"/>
                  <a:pt x="8519478" y="18308048"/>
                </a:cubicBezTo>
                <a:lnTo>
                  <a:pt x="8519478" y="18218264"/>
                </a:lnTo>
                <a:close/>
                <a:moveTo>
                  <a:pt x="7495968" y="18218264"/>
                </a:moveTo>
                <a:lnTo>
                  <a:pt x="7495968" y="18270274"/>
                </a:lnTo>
                <a:lnTo>
                  <a:pt x="7598511" y="18270274"/>
                </a:lnTo>
                <a:lnTo>
                  <a:pt x="7598511" y="18218264"/>
                </a:lnTo>
                <a:close/>
                <a:moveTo>
                  <a:pt x="7257843" y="18218264"/>
                </a:moveTo>
                <a:lnTo>
                  <a:pt x="7257843" y="18617340"/>
                </a:lnTo>
                <a:lnTo>
                  <a:pt x="7357428" y="18617340"/>
                </a:lnTo>
                <a:lnTo>
                  <a:pt x="7357551" y="18474778"/>
                </a:lnTo>
                <a:lnTo>
                  <a:pt x="7388609" y="18617340"/>
                </a:lnTo>
                <a:lnTo>
                  <a:pt x="7484374" y="18617340"/>
                </a:lnTo>
                <a:lnTo>
                  <a:pt x="7431870" y="18420512"/>
                </a:lnTo>
                <a:lnTo>
                  <a:pt x="7472295" y="18290240"/>
                </a:lnTo>
                <a:lnTo>
                  <a:pt x="7388609" y="18290240"/>
                </a:lnTo>
                <a:lnTo>
                  <a:pt x="7357551" y="18385792"/>
                </a:lnTo>
                <a:lnTo>
                  <a:pt x="7357428" y="18218264"/>
                </a:lnTo>
                <a:close/>
                <a:moveTo>
                  <a:pt x="6486318" y="18218264"/>
                </a:moveTo>
                <a:lnTo>
                  <a:pt x="6486318" y="18617340"/>
                </a:lnTo>
                <a:lnTo>
                  <a:pt x="6585903" y="18617340"/>
                </a:lnTo>
                <a:lnTo>
                  <a:pt x="6585903" y="18383908"/>
                </a:lnTo>
                <a:cubicBezTo>
                  <a:pt x="6585903" y="18367312"/>
                  <a:pt x="6586971" y="18356220"/>
                  <a:pt x="6589107" y="18350632"/>
                </a:cubicBezTo>
                <a:cubicBezTo>
                  <a:pt x="6591243" y="18345044"/>
                  <a:pt x="6595352" y="18342252"/>
                  <a:pt x="6601432" y="18342252"/>
                </a:cubicBezTo>
                <a:cubicBezTo>
                  <a:pt x="6608005" y="18342252"/>
                  <a:pt x="6612237" y="18344962"/>
                  <a:pt x="6614127" y="18350384"/>
                </a:cubicBezTo>
                <a:cubicBezTo>
                  <a:pt x="6616016" y="18355808"/>
                  <a:pt x="6616961" y="18368052"/>
                  <a:pt x="6616961" y="18387112"/>
                </a:cubicBezTo>
                <a:lnTo>
                  <a:pt x="6616961" y="18617340"/>
                </a:lnTo>
                <a:lnTo>
                  <a:pt x="6716546" y="18617340"/>
                </a:lnTo>
                <a:lnTo>
                  <a:pt x="6716546" y="18391796"/>
                </a:lnTo>
                <a:cubicBezTo>
                  <a:pt x="6716546" y="18361068"/>
                  <a:pt x="6715190" y="18339908"/>
                  <a:pt x="6712479" y="18328324"/>
                </a:cubicBezTo>
                <a:cubicBezTo>
                  <a:pt x="6709767" y="18316738"/>
                  <a:pt x="6702290" y="18306508"/>
                  <a:pt x="6690047" y="18297636"/>
                </a:cubicBezTo>
                <a:cubicBezTo>
                  <a:pt x="6677805" y="18288760"/>
                  <a:pt x="6662974" y="18284324"/>
                  <a:pt x="6645555" y="18284324"/>
                </a:cubicBezTo>
                <a:cubicBezTo>
                  <a:pt x="6634216" y="18284324"/>
                  <a:pt x="6623576" y="18286300"/>
                  <a:pt x="6613633" y="18290256"/>
                </a:cubicBezTo>
                <a:cubicBezTo>
                  <a:pt x="6603692" y="18294210"/>
                  <a:pt x="6594448" y="18300140"/>
                  <a:pt x="6585903" y="18308048"/>
                </a:cubicBezTo>
                <a:lnTo>
                  <a:pt x="6585903" y="18218264"/>
                </a:lnTo>
                <a:close/>
                <a:moveTo>
                  <a:pt x="10954194" y="17929602"/>
                </a:moveTo>
                <a:lnTo>
                  <a:pt x="10954194" y="18007740"/>
                </a:lnTo>
                <a:lnTo>
                  <a:pt x="10970956" y="18007740"/>
                </a:lnTo>
                <a:cubicBezTo>
                  <a:pt x="10969641" y="18017108"/>
                  <a:pt x="10964054" y="18024584"/>
                  <a:pt x="10954194" y="18030172"/>
                </a:cubicBezTo>
                <a:lnTo>
                  <a:pt x="10954194" y="18058766"/>
                </a:lnTo>
                <a:cubicBezTo>
                  <a:pt x="10967998" y="18055972"/>
                  <a:pt x="10980364" y="18050384"/>
                  <a:pt x="10991292" y="18042004"/>
                </a:cubicBezTo>
                <a:cubicBezTo>
                  <a:pt x="11002220" y="18033624"/>
                  <a:pt x="11009902" y="18023434"/>
                  <a:pt x="11014340" y="18011440"/>
                </a:cubicBezTo>
                <a:cubicBezTo>
                  <a:pt x="11018776" y="17999442"/>
                  <a:pt x="11020995" y="17984076"/>
                  <a:pt x="11020995" y="17965344"/>
                </a:cubicBezTo>
                <a:lnTo>
                  <a:pt x="11020995" y="17929602"/>
                </a:lnTo>
                <a:close/>
                <a:moveTo>
                  <a:pt x="10312484" y="17732652"/>
                </a:moveTo>
                <a:cubicBezTo>
                  <a:pt x="10318400" y="17732652"/>
                  <a:pt x="10322262" y="17734828"/>
                  <a:pt x="10324070" y="17739184"/>
                </a:cubicBezTo>
                <a:cubicBezTo>
                  <a:pt x="10325878" y="17743538"/>
                  <a:pt x="10326781" y="17754096"/>
                  <a:pt x="10326781" y="17770858"/>
                </a:cubicBezTo>
                <a:lnTo>
                  <a:pt x="10326781" y="17921714"/>
                </a:lnTo>
                <a:cubicBezTo>
                  <a:pt x="10326781" y="17935846"/>
                  <a:pt x="10325836" y="17945048"/>
                  <a:pt x="10323946" y="17949322"/>
                </a:cubicBezTo>
                <a:cubicBezTo>
                  <a:pt x="10322057" y="17953594"/>
                  <a:pt x="10318154" y="17955730"/>
                  <a:pt x="10312238" y="17955730"/>
                </a:cubicBezTo>
                <a:cubicBezTo>
                  <a:pt x="10306486" y="17955730"/>
                  <a:pt x="10302624" y="17953388"/>
                  <a:pt x="10300652" y="17948704"/>
                </a:cubicBezTo>
                <a:cubicBezTo>
                  <a:pt x="10298680" y="17944022"/>
                  <a:pt x="10297694" y="17933956"/>
                  <a:pt x="10297694" y="17918508"/>
                </a:cubicBezTo>
                <a:lnTo>
                  <a:pt x="10297694" y="17770858"/>
                </a:lnTo>
                <a:cubicBezTo>
                  <a:pt x="10297694" y="17754096"/>
                  <a:pt x="10298680" y="17743538"/>
                  <a:pt x="10300652" y="17739184"/>
                </a:cubicBezTo>
                <a:cubicBezTo>
                  <a:pt x="10302624" y="17734828"/>
                  <a:pt x="10306568" y="17732652"/>
                  <a:pt x="10312484" y="17732652"/>
                </a:cubicBezTo>
                <a:close/>
                <a:moveTo>
                  <a:pt x="9522402" y="17732652"/>
                </a:moveTo>
                <a:cubicBezTo>
                  <a:pt x="9527990" y="17732652"/>
                  <a:pt x="9531687" y="17735116"/>
                  <a:pt x="9533494" y="17740046"/>
                </a:cubicBezTo>
                <a:cubicBezTo>
                  <a:pt x="9535302" y="17744976"/>
                  <a:pt x="9536206" y="17755904"/>
                  <a:pt x="9536206" y="17772830"/>
                </a:cubicBezTo>
                <a:lnTo>
                  <a:pt x="9536206" y="17796740"/>
                </a:lnTo>
                <a:lnTo>
                  <a:pt x="9507120" y="17796740"/>
                </a:lnTo>
                <a:lnTo>
                  <a:pt x="9507120" y="17772830"/>
                </a:lnTo>
                <a:cubicBezTo>
                  <a:pt x="9507120" y="17754424"/>
                  <a:pt x="9507941" y="17743128"/>
                  <a:pt x="9509584" y="17738936"/>
                </a:cubicBezTo>
                <a:cubicBezTo>
                  <a:pt x="9511228" y="17734746"/>
                  <a:pt x="9515500" y="17732652"/>
                  <a:pt x="9522402" y="17732652"/>
                </a:cubicBezTo>
                <a:close/>
                <a:moveTo>
                  <a:pt x="8997541" y="17732652"/>
                </a:moveTo>
                <a:cubicBezTo>
                  <a:pt x="9003293" y="17732652"/>
                  <a:pt x="9007278" y="17735198"/>
                  <a:pt x="9009496" y="17740292"/>
                </a:cubicBezTo>
                <a:cubicBezTo>
                  <a:pt x="9011715" y="17745386"/>
                  <a:pt x="9012824" y="17755164"/>
                  <a:pt x="9012824" y="17769624"/>
                </a:cubicBezTo>
                <a:lnTo>
                  <a:pt x="9012824" y="17916784"/>
                </a:lnTo>
                <a:cubicBezTo>
                  <a:pt x="9012824" y="17933052"/>
                  <a:pt x="9011838" y="17943612"/>
                  <a:pt x="9009866" y="17948460"/>
                </a:cubicBezTo>
                <a:cubicBezTo>
                  <a:pt x="9007894" y="17953308"/>
                  <a:pt x="9004032" y="17955730"/>
                  <a:pt x="8998281" y="17955730"/>
                </a:cubicBezTo>
                <a:cubicBezTo>
                  <a:pt x="8992200" y="17955730"/>
                  <a:pt x="8988174" y="17953388"/>
                  <a:pt x="8986202" y="17948704"/>
                </a:cubicBezTo>
                <a:cubicBezTo>
                  <a:pt x="8984230" y="17944022"/>
                  <a:pt x="8983244" y="17932888"/>
                  <a:pt x="8983244" y="17915304"/>
                </a:cubicBezTo>
                <a:lnTo>
                  <a:pt x="8983244" y="17769624"/>
                </a:lnTo>
                <a:cubicBezTo>
                  <a:pt x="8983244" y="17753848"/>
                  <a:pt x="8984230" y="17743744"/>
                  <a:pt x="8986202" y="17739308"/>
                </a:cubicBezTo>
                <a:cubicBezTo>
                  <a:pt x="8988174" y="17734868"/>
                  <a:pt x="8991954" y="17732652"/>
                  <a:pt x="8997541" y="17732652"/>
                </a:cubicBezTo>
                <a:close/>
                <a:moveTo>
                  <a:pt x="8502734" y="17732652"/>
                </a:moveTo>
                <a:cubicBezTo>
                  <a:pt x="8508650" y="17732652"/>
                  <a:pt x="8512512" y="17734828"/>
                  <a:pt x="8514320" y="17739184"/>
                </a:cubicBezTo>
                <a:cubicBezTo>
                  <a:pt x="8516127" y="17743538"/>
                  <a:pt x="8517031" y="17754096"/>
                  <a:pt x="8517031" y="17770858"/>
                </a:cubicBezTo>
                <a:lnTo>
                  <a:pt x="8517031" y="17921714"/>
                </a:lnTo>
                <a:cubicBezTo>
                  <a:pt x="8517031" y="17935846"/>
                  <a:pt x="8516086" y="17945048"/>
                  <a:pt x="8514196" y="17949322"/>
                </a:cubicBezTo>
                <a:cubicBezTo>
                  <a:pt x="8512306" y="17953594"/>
                  <a:pt x="8508404" y="17955730"/>
                  <a:pt x="8502488" y="17955730"/>
                </a:cubicBezTo>
                <a:cubicBezTo>
                  <a:pt x="8496736" y="17955730"/>
                  <a:pt x="8492875" y="17953388"/>
                  <a:pt x="8490903" y="17948704"/>
                </a:cubicBezTo>
                <a:cubicBezTo>
                  <a:pt x="8488930" y="17944022"/>
                  <a:pt x="8487945" y="17933956"/>
                  <a:pt x="8487945" y="17918508"/>
                </a:cubicBezTo>
                <a:lnTo>
                  <a:pt x="8487945" y="17770858"/>
                </a:lnTo>
                <a:cubicBezTo>
                  <a:pt x="8487945" y="17754096"/>
                  <a:pt x="8488930" y="17743538"/>
                  <a:pt x="8490903" y="17739184"/>
                </a:cubicBezTo>
                <a:cubicBezTo>
                  <a:pt x="8492875" y="17734828"/>
                  <a:pt x="8496819" y="17732652"/>
                  <a:pt x="8502734" y="17732652"/>
                </a:cubicBezTo>
                <a:close/>
                <a:moveTo>
                  <a:pt x="8141277" y="17732652"/>
                </a:moveTo>
                <a:cubicBezTo>
                  <a:pt x="8146865" y="17732652"/>
                  <a:pt x="8150562" y="17735116"/>
                  <a:pt x="8152370" y="17740046"/>
                </a:cubicBezTo>
                <a:cubicBezTo>
                  <a:pt x="8154177" y="17744976"/>
                  <a:pt x="8155081" y="17755904"/>
                  <a:pt x="8155081" y="17772830"/>
                </a:cubicBezTo>
                <a:lnTo>
                  <a:pt x="8155081" y="17796740"/>
                </a:lnTo>
                <a:lnTo>
                  <a:pt x="8125995" y="17796740"/>
                </a:lnTo>
                <a:lnTo>
                  <a:pt x="8125995" y="17772830"/>
                </a:lnTo>
                <a:cubicBezTo>
                  <a:pt x="8125995" y="17754424"/>
                  <a:pt x="8126816" y="17743128"/>
                  <a:pt x="8128460" y="17738936"/>
                </a:cubicBezTo>
                <a:cubicBezTo>
                  <a:pt x="8130103" y="17734746"/>
                  <a:pt x="8134376" y="17732652"/>
                  <a:pt x="8141277" y="17732652"/>
                </a:cubicBezTo>
                <a:close/>
                <a:moveTo>
                  <a:pt x="7369752" y="17732652"/>
                </a:moveTo>
                <a:cubicBezTo>
                  <a:pt x="7375340" y="17732652"/>
                  <a:pt x="7379037" y="17735116"/>
                  <a:pt x="7380845" y="17740046"/>
                </a:cubicBezTo>
                <a:cubicBezTo>
                  <a:pt x="7382652" y="17744976"/>
                  <a:pt x="7383556" y="17755904"/>
                  <a:pt x="7383556" y="17772830"/>
                </a:cubicBezTo>
                <a:lnTo>
                  <a:pt x="7383556" y="17796740"/>
                </a:lnTo>
                <a:lnTo>
                  <a:pt x="7354470" y="17796740"/>
                </a:lnTo>
                <a:lnTo>
                  <a:pt x="7354470" y="17772830"/>
                </a:lnTo>
                <a:cubicBezTo>
                  <a:pt x="7354470" y="17754424"/>
                  <a:pt x="7355291" y="17743128"/>
                  <a:pt x="7356935" y="17738936"/>
                </a:cubicBezTo>
                <a:cubicBezTo>
                  <a:pt x="7358578" y="17734746"/>
                  <a:pt x="7362851" y="17732652"/>
                  <a:pt x="7369752" y="17732652"/>
                </a:cubicBezTo>
                <a:close/>
                <a:moveTo>
                  <a:pt x="6844891" y="17732652"/>
                </a:moveTo>
                <a:cubicBezTo>
                  <a:pt x="6850643" y="17732652"/>
                  <a:pt x="6854628" y="17735198"/>
                  <a:pt x="6856847" y="17740292"/>
                </a:cubicBezTo>
                <a:cubicBezTo>
                  <a:pt x="6859065" y="17745386"/>
                  <a:pt x="6860174" y="17755164"/>
                  <a:pt x="6860174" y="17769624"/>
                </a:cubicBezTo>
                <a:lnTo>
                  <a:pt x="6860174" y="17916784"/>
                </a:lnTo>
                <a:cubicBezTo>
                  <a:pt x="6860174" y="17933052"/>
                  <a:pt x="6859188" y="17943612"/>
                  <a:pt x="6857216" y="17948460"/>
                </a:cubicBezTo>
                <a:cubicBezTo>
                  <a:pt x="6855244" y="17953308"/>
                  <a:pt x="6851383" y="17955730"/>
                  <a:pt x="6845631" y="17955730"/>
                </a:cubicBezTo>
                <a:cubicBezTo>
                  <a:pt x="6839551" y="17955730"/>
                  <a:pt x="6835525" y="17953388"/>
                  <a:pt x="6833553" y="17948704"/>
                </a:cubicBezTo>
                <a:cubicBezTo>
                  <a:pt x="6831581" y="17944022"/>
                  <a:pt x="6830595" y="17932888"/>
                  <a:pt x="6830595" y="17915304"/>
                </a:cubicBezTo>
                <a:lnTo>
                  <a:pt x="6830595" y="17769624"/>
                </a:lnTo>
                <a:cubicBezTo>
                  <a:pt x="6830595" y="17753848"/>
                  <a:pt x="6831581" y="17743744"/>
                  <a:pt x="6833553" y="17739308"/>
                </a:cubicBezTo>
                <a:cubicBezTo>
                  <a:pt x="6835525" y="17734868"/>
                  <a:pt x="6839304" y="17732652"/>
                  <a:pt x="6844891" y="17732652"/>
                </a:cubicBezTo>
                <a:close/>
                <a:moveTo>
                  <a:pt x="6588702" y="17732652"/>
                </a:moveTo>
                <a:cubicBezTo>
                  <a:pt x="6594290" y="17732652"/>
                  <a:pt x="6597987" y="17735116"/>
                  <a:pt x="6599795" y="17740046"/>
                </a:cubicBezTo>
                <a:cubicBezTo>
                  <a:pt x="6601603" y="17744976"/>
                  <a:pt x="6602506" y="17755904"/>
                  <a:pt x="6602506" y="17772830"/>
                </a:cubicBezTo>
                <a:lnTo>
                  <a:pt x="6602506" y="17796740"/>
                </a:lnTo>
                <a:lnTo>
                  <a:pt x="6573420" y="17796740"/>
                </a:lnTo>
                <a:lnTo>
                  <a:pt x="6573420" y="17772830"/>
                </a:lnTo>
                <a:cubicBezTo>
                  <a:pt x="6573420" y="17754424"/>
                  <a:pt x="6574241" y="17743128"/>
                  <a:pt x="6575885" y="17738936"/>
                </a:cubicBezTo>
                <a:cubicBezTo>
                  <a:pt x="6577528" y="17734746"/>
                  <a:pt x="6581801" y="17732652"/>
                  <a:pt x="6588702" y="17732652"/>
                </a:cubicBezTo>
                <a:close/>
                <a:moveTo>
                  <a:pt x="10058193" y="17680640"/>
                </a:moveTo>
                <a:lnTo>
                  <a:pt x="10058193" y="18007740"/>
                </a:lnTo>
                <a:lnTo>
                  <a:pt x="10160736" y="18007740"/>
                </a:lnTo>
                <a:lnTo>
                  <a:pt x="10160736" y="17680640"/>
                </a:lnTo>
                <a:close/>
                <a:moveTo>
                  <a:pt x="9142314" y="17680640"/>
                </a:moveTo>
                <a:lnTo>
                  <a:pt x="9142314" y="17901256"/>
                </a:lnTo>
                <a:cubicBezTo>
                  <a:pt x="9142314" y="17929356"/>
                  <a:pt x="9142889" y="17948130"/>
                  <a:pt x="9144039" y="17957580"/>
                </a:cubicBezTo>
                <a:cubicBezTo>
                  <a:pt x="9145190" y="17967028"/>
                  <a:pt x="9148106" y="17976108"/>
                  <a:pt x="9152790" y="17984816"/>
                </a:cubicBezTo>
                <a:cubicBezTo>
                  <a:pt x="9157473" y="17993528"/>
                  <a:pt x="9164745" y="18000510"/>
                  <a:pt x="9174605" y="18005768"/>
                </a:cubicBezTo>
                <a:cubicBezTo>
                  <a:pt x="9184465" y="18011028"/>
                  <a:pt x="9196872" y="18013656"/>
                  <a:pt x="9211826" y="18013656"/>
                </a:cubicBezTo>
                <a:cubicBezTo>
                  <a:pt x="9224972" y="18013656"/>
                  <a:pt x="9236599" y="18010900"/>
                  <a:pt x="9246705" y="18005384"/>
                </a:cubicBezTo>
                <a:cubicBezTo>
                  <a:pt x="9256812" y="17999868"/>
                  <a:pt x="9265316" y="17991596"/>
                  <a:pt x="9272218" y="17980564"/>
                </a:cubicBezTo>
                <a:lnTo>
                  <a:pt x="9270492" y="18007740"/>
                </a:lnTo>
                <a:lnTo>
                  <a:pt x="9371802" y="18007740"/>
                </a:lnTo>
                <a:lnTo>
                  <a:pt x="9371802" y="17680640"/>
                </a:lnTo>
                <a:lnTo>
                  <a:pt x="9272218" y="17680640"/>
                </a:lnTo>
                <a:lnTo>
                  <a:pt x="9272218" y="17900762"/>
                </a:lnTo>
                <a:cubicBezTo>
                  <a:pt x="9272218" y="17927548"/>
                  <a:pt x="9271519" y="17943404"/>
                  <a:pt x="9270122" y="17948336"/>
                </a:cubicBezTo>
                <a:cubicBezTo>
                  <a:pt x="9268726" y="17953266"/>
                  <a:pt x="9264330" y="17955730"/>
                  <a:pt x="9256935" y="17955730"/>
                </a:cubicBezTo>
                <a:cubicBezTo>
                  <a:pt x="9250033" y="17955730"/>
                  <a:pt x="9245801" y="17953348"/>
                  <a:pt x="9244240" y="17948582"/>
                </a:cubicBezTo>
                <a:cubicBezTo>
                  <a:pt x="9242679" y="17943816"/>
                  <a:pt x="9241898" y="17928698"/>
                  <a:pt x="9241898" y="17903228"/>
                </a:cubicBezTo>
                <a:lnTo>
                  <a:pt x="9241898" y="17680640"/>
                </a:lnTo>
                <a:close/>
                <a:moveTo>
                  <a:pt x="6989664" y="17680640"/>
                </a:moveTo>
                <a:lnTo>
                  <a:pt x="6989664" y="17901256"/>
                </a:lnTo>
                <a:cubicBezTo>
                  <a:pt x="6989664" y="17929356"/>
                  <a:pt x="6990239" y="17948130"/>
                  <a:pt x="6991390" y="17957580"/>
                </a:cubicBezTo>
                <a:cubicBezTo>
                  <a:pt x="6992540" y="17967028"/>
                  <a:pt x="6995457" y="17976108"/>
                  <a:pt x="7000140" y="17984816"/>
                </a:cubicBezTo>
                <a:cubicBezTo>
                  <a:pt x="7004824" y="17993528"/>
                  <a:pt x="7012095" y="18000510"/>
                  <a:pt x="7021955" y="18005768"/>
                </a:cubicBezTo>
                <a:cubicBezTo>
                  <a:pt x="7031815" y="18011028"/>
                  <a:pt x="7044222" y="18013656"/>
                  <a:pt x="7059176" y="18013656"/>
                </a:cubicBezTo>
                <a:cubicBezTo>
                  <a:pt x="7072323" y="18013656"/>
                  <a:pt x="7083949" y="18010900"/>
                  <a:pt x="7094055" y="18005384"/>
                </a:cubicBezTo>
                <a:cubicBezTo>
                  <a:pt x="7104162" y="17999868"/>
                  <a:pt x="7112666" y="17991596"/>
                  <a:pt x="7119568" y="17980564"/>
                </a:cubicBezTo>
                <a:lnTo>
                  <a:pt x="7117842" y="18007740"/>
                </a:lnTo>
                <a:lnTo>
                  <a:pt x="7219152" y="18007740"/>
                </a:lnTo>
                <a:lnTo>
                  <a:pt x="7219152" y="17680640"/>
                </a:lnTo>
                <a:lnTo>
                  <a:pt x="7119568" y="17680640"/>
                </a:lnTo>
                <a:lnTo>
                  <a:pt x="7119568" y="17900762"/>
                </a:lnTo>
                <a:cubicBezTo>
                  <a:pt x="7119568" y="17927548"/>
                  <a:pt x="7118869" y="17943404"/>
                  <a:pt x="7117473" y="17948336"/>
                </a:cubicBezTo>
                <a:cubicBezTo>
                  <a:pt x="7116076" y="17953266"/>
                  <a:pt x="7111680" y="17955730"/>
                  <a:pt x="7104285" y="17955730"/>
                </a:cubicBezTo>
                <a:cubicBezTo>
                  <a:pt x="7097383" y="17955730"/>
                  <a:pt x="7093151" y="17953348"/>
                  <a:pt x="7091590" y="17948582"/>
                </a:cubicBezTo>
                <a:cubicBezTo>
                  <a:pt x="7090029" y="17943816"/>
                  <a:pt x="7089249" y="17928698"/>
                  <a:pt x="7089249" y="17903228"/>
                </a:cubicBezTo>
                <a:lnTo>
                  <a:pt x="7089249" y="17680640"/>
                </a:lnTo>
                <a:close/>
                <a:moveTo>
                  <a:pt x="10820584" y="17674724"/>
                </a:moveTo>
                <a:cubicBezTo>
                  <a:pt x="10798728" y="17674724"/>
                  <a:pt x="10779542" y="17678092"/>
                  <a:pt x="10763026" y="17684832"/>
                </a:cubicBezTo>
                <a:cubicBezTo>
                  <a:pt x="10746512" y="17691568"/>
                  <a:pt x="10734802" y="17701140"/>
                  <a:pt x="10727901" y="17713548"/>
                </a:cubicBezTo>
                <a:cubicBezTo>
                  <a:pt x="10720999" y="17725954"/>
                  <a:pt x="10717548" y="17745222"/>
                  <a:pt x="10717548" y="17771352"/>
                </a:cubicBezTo>
                <a:cubicBezTo>
                  <a:pt x="10717548" y="17789756"/>
                  <a:pt x="10720752" y="17805656"/>
                  <a:pt x="10727162" y="17819048"/>
                </a:cubicBezTo>
                <a:cubicBezTo>
                  <a:pt x="10733570" y="17832440"/>
                  <a:pt x="10751400" y="17847354"/>
                  <a:pt x="10780651" y="17863788"/>
                </a:cubicBezTo>
                <a:cubicBezTo>
                  <a:pt x="10815490" y="17883178"/>
                  <a:pt x="10834798" y="17894846"/>
                  <a:pt x="10838578" y="17898790"/>
                </a:cubicBezTo>
                <a:cubicBezTo>
                  <a:pt x="10842193" y="17902734"/>
                  <a:pt x="10844000" y="17912512"/>
                  <a:pt x="10844000" y="17928124"/>
                </a:cubicBezTo>
                <a:cubicBezTo>
                  <a:pt x="10844000" y="17939460"/>
                  <a:pt x="10842604" y="17946896"/>
                  <a:pt x="10839810" y="17950432"/>
                </a:cubicBezTo>
                <a:cubicBezTo>
                  <a:pt x="10837017" y="17953964"/>
                  <a:pt x="10832087" y="17955730"/>
                  <a:pt x="10825020" y="17955730"/>
                </a:cubicBezTo>
                <a:cubicBezTo>
                  <a:pt x="10818448" y="17955730"/>
                  <a:pt x="10814052" y="17953100"/>
                  <a:pt x="10811833" y="17947842"/>
                </a:cubicBezTo>
                <a:cubicBezTo>
                  <a:pt x="10809614" y="17942584"/>
                  <a:pt x="10808505" y="17931164"/>
                  <a:pt x="10808505" y="17913580"/>
                </a:cubicBezTo>
                <a:lnTo>
                  <a:pt x="10808505" y="17892872"/>
                </a:lnTo>
                <a:lnTo>
                  <a:pt x="10720260" y="17892872"/>
                </a:lnTo>
                <a:lnTo>
                  <a:pt x="10720260" y="17908650"/>
                </a:lnTo>
                <a:cubicBezTo>
                  <a:pt x="10720260" y="17935928"/>
                  <a:pt x="10723628" y="17956304"/>
                  <a:pt x="10730366" y="17969780"/>
                </a:cubicBezTo>
                <a:cubicBezTo>
                  <a:pt x="10737104" y="17983256"/>
                  <a:pt x="10749469" y="17993936"/>
                  <a:pt x="10767464" y="18001824"/>
                </a:cubicBezTo>
                <a:cubicBezTo>
                  <a:pt x="10785458" y="18009712"/>
                  <a:pt x="10807108" y="18013656"/>
                  <a:pt x="10832416" y="18013656"/>
                </a:cubicBezTo>
                <a:cubicBezTo>
                  <a:pt x="10855258" y="18013656"/>
                  <a:pt x="10874772" y="18010000"/>
                  <a:pt x="10890958" y="18002688"/>
                </a:cubicBezTo>
                <a:cubicBezTo>
                  <a:pt x="10907145" y="17995376"/>
                  <a:pt x="10918689" y="17984940"/>
                  <a:pt x="10925591" y="17971384"/>
                </a:cubicBezTo>
                <a:cubicBezTo>
                  <a:pt x="10932493" y="17957826"/>
                  <a:pt x="10935944" y="17937736"/>
                  <a:pt x="10935944" y="17911114"/>
                </a:cubicBezTo>
                <a:cubicBezTo>
                  <a:pt x="10935944" y="17887286"/>
                  <a:pt x="10931425" y="17869128"/>
                  <a:pt x="10922386" y="17856638"/>
                </a:cubicBezTo>
                <a:cubicBezTo>
                  <a:pt x="10913348" y="17844148"/>
                  <a:pt x="10894368" y="17830840"/>
                  <a:pt x="10865446" y="17816706"/>
                </a:cubicBezTo>
                <a:cubicBezTo>
                  <a:pt x="10843754" y="17806024"/>
                  <a:pt x="10829416" y="17797890"/>
                  <a:pt x="10822432" y="17792304"/>
                </a:cubicBezTo>
                <a:cubicBezTo>
                  <a:pt x="10815448" y="17786716"/>
                  <a:pt x="10811258" y="17781580"/>
                  <a:pt x="10809861" y="17776896"/>
                </a:cubicBezTo>
                <a:cubicBezTo>
                  <a:pt x="10808464" y="17772214"/>
                  <a:pt x="10807766" y="17764860"/>
                  <a:pt x="10807766" y="17754836"/>
                </a:cubicBezTo>
                <a:cubicBezTo>
                  <a:pt x="10807766" y="17747440"/>
                  <a:pt x="10809162" y="17741896"/>
                  <a:pt x="10811956" y="17738196"/>
                </a:cubicBezTo>
                <a:cubicBezTo>
                  <a:pt x="10814750" y="17734500"/>
                  <a:pt x="10818940" y="17732652"/>
                  <a:pt x="10824528" y="17732652"/>
                </a:cubicBezTo>
                <a:cubicBezTo>
                  <a:pt x="10831430" y="17732652"/>
                  <a:pt x="10835743" y="17734664"/>
                  <a:pt x="10837468" y="17738690"/>
                </a:cubicBezTo>
                <a:cubicBezTo>
                  <a:pt x="10839194" y="17742716"/>
                  <a:pt x="10840056" y="17752288"/>
                  <a:pt x="10840056" y="17767408"/>
                </a:cubicBezTo>
                <a:lnTo>
                  <a:pt x="10840056" y="17785154"/>
                </a:lnTo>
                <a:lnTo>
                  <a:pt x="10928302" y="17785154"/>
                </a:lnTo>
                <a:lnTo>
                  <a:pt x="10928302" y="17766176"/>
                </a:lnTo>
                <a:cubicBezTo>
                  <a:pt x="10928302" y="17749740"/>
                  <a:pt x="10927440" y="17737664"/>
                  <a:pt x="10925714" y="17729940"/>
                </a:cubicBezTo>
                <a:cubicBezTo>
                  <a:pt x="10923989" y="17722216"/>
                  <a:pt x="10919059" y="17713836"/>
                  <a:pt x="10910924" y="17704796"/>
                </a:cubicBezTo>
                <a:cubicBezTo>
                  <a:pt x="10902790" y="17695760"/>
                  <a:pt x="10891123" y="17688488"/>
                  <a:pt x="10875922" y="17682982"/>
                </a:cubicBezTo>
                <a:cubicBezTo>
                  <a:pt x="10860722" y="17677476"/>
                  <a:pt x="10842275" y="17674724"/>
                  <a:pt x="10820584" y="17674724"/>
                </a:cubicBezTo>
                <a:close/>
                <a:moveTo>
                  <a:pt x="10620438" y="17674724"/>
                </a:moveTo>
                <a:cubicBezTo>
                  <a:pt x="10606798" y="17674724"/>
                  <a:pt x="10594760" y="17677728"/>
                  <a:pt x="10584326" y="17683736"/>
                </a:cubicBezTo>
                <a:cubicBezTo>
                  <a:pt x="10573890" y="17689744"/>
                  <a:pt x="10565058" y="17698758"/>
                  <a:pt x="10557828" y="17710774"/>
                </a:cubicBezTo>
                <a:lnTo>
                  <a:pt x="10559553" y="17680640"/>
                </a:lnTo>
                <a:lnTo>
                  <a:pt x="10458243" y="17680640"/>
                </a:lnTo>
                <a:lnTo>
                  <a:pt x="10458243" y="18007740"/>
                </a:lnTo>
                <a:lnTo>
                  <a:pt x="10557828" y="18007740"/>
                </a:lnTo>
                <a:lnTo>
                  <a:pt x="10557828" y="17786634"/>
                </a:lnTo>
                <a:cubicBezTo>
                  <a:pt x="10557828" y="17761984"/>
                  <a:pt x="10558731" y="17746824"/>
                  <a:pt x="10560539" y="17741156"/>
                </a:cubicBezTo>
                <a:cubicBezTo>
                  <a:pt x="10562346" y="17735486"/>
                  <a:pt x="10566784" y="17732652"/>
                  <a:pt x="10573850" y="17732652"/>
                </a:cubicBezTo>
                <a:cubicBezTo>
                  <a:pt x="10580587" y="17732652"/>
                  <a:pt x="10584696" y="17735116"/>
                  <a:pt x="10586175" y="17740046"/>
                </a:cubicBezTo>
                <a:cubicBezTo>
                  <a:pt x="10587654" y="17744976"/>
                  <a:pt x="10588394" y="17758696"/>
                  <a:pt x="10588394" y="17781212"/>
                </a:cubicBezTo>
                <a:lnTo>
                  <a:pt x="10588394" y="18007740"/>
                </a:lnTo>
                <a:lnTo>
                  <a:pt x="10687978" y="18007740"/>
                </a:lnTo>
                <a:lnTo>
                  <a:pt x="10687978" y="17778500"/>
                </a:lnTo>
                <a:cubicBezTo>
                  <a:pt x="10687978" y="17749904"/>
                  <a:pt x="10686416" y="17729488"/>
                  <a:pt x="10683294" y="17717244"/>
                </a:cubicBezTo>
                <a:cubicBezTo>
                  <a:pt x="10680172" y="17705002"/>
                  <a:pt x="10673188" y="17694854"/>
                  <a:pt x="10662342" y="17686804"/>
                </a:cubicBezTo>
                <a:cubicBezTo>
                  <a:pt x="10651496" y="17678750"/>
                  <a:pt x="10637528" y="17674724"/>
                  <a:pt x="10620438" y="17674724"/>
                </a:cubicBezTo>
                <a:close/>
                <a:moveTo>
                  <a:pt x="10309033" y="17674724"/>
                </a:moveTo>
                <a:cubicBezTo>
                  <a:pt x="10282412" y="17674724"/>
                  <a:pt x="10260556" y="17679900"/>
                  <a:pt x="10243465" y="17690254"/>
                </a:cubicBezTo>
                <a:cubicBezTo>
                  <a:pt x="10226375" y="17700606"/>
                  <a:pt x="10214543" y="17714328"/>
                  <a:pt x="10207970" y="17731418"/>
                </a:cubicBezTo>
                <a:cubicBezTo>
                  <a:pt x="10201396" y="17748508"/>
                  <a:pt x="10198110" y="17772256"/>
                  <a:pt x="10198110" y="17802656"/>
                </a:cubicBezTo>
                <a:lnTo>
                  <a:pt x="10198110" y="17886464"/>
                </a:lnTo>
                <a:cubicBezTo>
                  <a:pt x="10198110" y="17914236"/>
                  <a:pt x="10199918" y="17935066"/>
                  <a:pt x="10203533" y="17948952"/>
                </a:cubicBezTo>
                <a:cubicBezTo>
                  <a:pt x="10207148" y="17962838"/>
                  <a:pt x="10213188" y="17974668"/>
                  <a:pt x="10221650" y="17984448"/>
                </a:cubicBezTo>
                <a:cubicBezTo>
                  <a:pt x="10230114" y="17994224"/>
                  <a:pt x="10241986" y="18001538"/>
                  <a:pt x="10257269" y="18006384"/>
                </a:cubicBezTo>
                <a:cubicBezTo>
                  <a:pt x="10272552" y="18011232"/>
                  <a:pt x="10291204" y="18013656"/>
                  <a:pt x="10313224" y="18013656"/>
                </a:cubicBezTo>
                <a:cubicBezTo>
                  <a:pt x="10332943" y="18013656"/>
                  <a:pt x="10350404" y="18010822"/>
                  <a:pt x="10365604" y="18005152"/>
                </a:cubicBezTo>
                <a:cubicBezTo>
                  <a:pt x="10380805" y="17999484"/>
                  <a:pt x="10393253" y="17990692"/>
                  <a:pt x="10402948" y="17978778"/>
                </a:cubicBezTo>
                <a:cubicBezTo>
                  <a:pt x="10412644" y="17966864"/>
                  <a:pt x="10418970" y="17954046"/>
                  <a:pt x="10421928" y="17940324"/>
                </a:cubicBezTo>
                <a:cubicBezTo>
                  <a:pt x="10424886" y="17926604"/>
                  <a:pt x="10426366" y="17905034"/>
                  <a:pt x="10426366" y="17875620"/>
                </a:cubicBezTo>
                <a:lnTo>
                  <a:pt x="10426366" y="17795508"/>
                </a:lnTo>
                <a:cubicBezTo>
                  <a:pt x="10426366" y="17772336"/>
                  <a:pt x="10424763" y="17755082"/>
                  <a:pt x="10421558" y="17743744"/>
                </a:cubicBezTo>
                <a:cubicBezTo>
                  <a:pt x="10418354" y="17732404"/>
                  <a:pt x="10412398" y="17721394"/>
                  <a:pt x="10403688" y="17710712"/>
                </a:cubicBezTo>
                <a:cubicBezTo>
                  <a:pt x="10394978" y="17700032"/>
                  <a:pt x="10382612" y="17691364"/>
                  <a:pt x="10366590" y="17684708"/>
                </a:cubicBezTo>
                <a:cubicBezTo>
                  <a:pt x="10350568" y="17678052"/>
                  <a:pt x="10331382" y="17674724"/>
                  <a:pt x="10309033" y="17674724"/>
                </a:cubicBezTo>
                <a:close/>
                <a:moveTo>
                  <a:pt x="9763308" y="17674724"/>
                </a:moveTo>
                <a:cubicBezTo>
                  <a:pt x="9741452" y="17674724"/>
                  <a:pt x="9722267" y="17678092"/>
                  <a:pt x="9705752" y="17684832"/>
                </a:cubicBezTo>
                <a:cubicBezTo>
                  <a:pt x="9689236" y="17691568"/>
                  <a:pt x="9677528" y="17701140"/>
                  <a:pt x="9670626" y="17713548"/>
                </a:cubicBezTo>
                <a:cubicBezTo>
                  <a:pt x="9663724" y="17725954"/>
                  <a:pt x="9660273" y="17745222"/>
                  <a:pt x="9660273" y="17771352"/>
                </a:cubicBezTo>
                <a:cubicBezTo>
                  <a:pt x="9660273" y="17789756"/>
                  <a:pt x="9663477" y="17805656"/>
                  <a:pt x="9669886" y="17819048"/>
                </a:cubicBezTo>
                <a:cubicBezTo>
                  <a:pt x="9676295" y="17832440"/>
                  <a:pt x="9694125" y="17847354"/>
                  <a:pt x="9723376" y="17863788"/>
                </a:cubicBezTo>
                <a:cubicBezTo>
                  <a:pt x="9758214" y="17883178"/>
                  <a:pt x="9777523" y="17894846"/>
                  <a:pt x="9781303" y="17898790"/>
                </a:cubicBezTo>
                <a:cubicBezTo>
                  <a:pt x="9784918" y="17902734"/>
                  <a:pt x="9786726" y="17912512"/>
                  <a:pt x="9786726" y="17928124"/>
                </a:cubicBezTo>
                <a:cubicBezTo>
                  <a:pt x="9786726" y="17939460"/>
                  <a:pt x="9785329" y="17946896"/>
                  <a:pt x="9782535" y="17950432"/>
                </a:cubicBezTo>
                <a:cubicBezTo>
                  <a:pt x="9779742" y="17953964"/>
                  <a:pt x="9774812" y="17955730"/>
                  <a:pt x="9767746" y="17955730"/>
                </a:cubicBezTo>
                <a:cubicBezTo>
                  <a:pt x="9761172" y="17955730"/>
                  <a:pt x="9756776" y="17953100"/>
                  <a:pt x="9754558" y="17947842"/>
                </a:cubicBezTo>
                <a:cubicBezTo>
                  <a:pt x="9752340" y="17942584"/>
                  <a:pt x="9751230" y="17931164"/>
                  <a:pt x="9751230" y="17913580"/>
                </a:cubicBezTo>
                <a:lnTo>
                  <a:pt x="9751230" y="17892872"/>
                </a:lnTo>
                <a:lnTo>
                  <a:pt x="9662984" y="17892872"/>
                </a:lnTo>
                <a:lnTo>
                  <a:pt x="9662984" y="17908650"/>
                </a:lnTo>
                <a:cubicBezTo>
                  <a:pt x="9662984" y="17935928"/>
                  <a:pt x="9666353" y="17956304"/>
                  <a:pt x="9673091" y="17969780"/>
                </a:cubicBezTo>
                <a:cubicBezTo>
                  <a:pt x="9679828" y="17983256"/>
                  <a:pt x="9692194" y="17993936"/>
                  <a:pt x="9710188" y="18001824"/>
                </a:cubicBezTo>
                <a:cubicBezTo>
                  <a:pt x="9728183" y="18009712"/>
                  <a:pt x="9749833" y="18013656"/>
                  <a:pt x="9775140" y="18013656"/>
                </a:cubicBezTo>
                <a:cubicBezTo>
                  <a:pt x="9797982" y="18013656"/>
                  <a:pt x="9817496" y="18010000"/>
                  <a:pt x="9833683" y="18002688"/>
                </a:cubicBezTo>
                <a:cubicBezTo>
                  <a:pt x="9849870" y="17995376"/>
                  <a:pt x="9861414" y="17984940"/>
                  <a:pt x="9868316" y="17971384"/>
                </a:cubicBezTo>
                <a:cubicBezTo>
                  <a:pt x="9875218" y="17957826"/>
                  <a:pt x="9878669" y="17937736"/>
                  <a:pt x="9878669" y="17911114"/>
                </a:cubicBezTo>
                <a:cubicBezTo>
                  <a:pt x="9878669" y="17887286"/>
                  <a:pt x="9874150" y="17869128"/>
                  <a:pt x="9865112" y="17856638"/>
                </a:cubicBezTo>
                <a:cubicBezTo>
                  <a:pt x="9856073" y="17844148"/>
                  <a:pt x="9837093" y="17830840"/>
                  <a:pt x="9808171" y="17816706"/>
                </a:cubicBezTo>
                <a:cubicBezTo>
                  <a:pt x="9786479" y="17806024"/>
                  <a:pt x="9772141" y="17797890"/>
                  <a:pt x="9765157" y="17792304"/>
                </a:cubicBezTo>
                <a:cubicBezTo>
                  <a:pt x="9758173" y="17786716"/>
                  <a:pt x="9753983" y="17781580"/>
                  <a:pt x="9752586" y="17776896"/>
                </a:cubicBezTo>
                <a:cubicBezTo>
                  <a:pt x="9751189" y="17772214"/>
                  <a:pt x="9750491" y="17764860"/>
                  <a:pt x="9750491" y="17754836"/>
                </a:cubicBezTo>
                <a:cubicBezTo>
                  <a:pt x="9750491" y="17747440"/>
                  <a:pt x="9751888" y="17741896"/>
                  <a:pt x="9754681" y="17738196"/>
                </a:cubicBezTo>
                <a:cubicBezTo>
                  <a:pt x="9757474" y="17734500"/>
                  <a:pt x="9761665" y="17732652"/>
                  <a:pt x="9767252" y="17732652"/>
                </a:cubicBezTo>
                <a:cubicBezTo>
                  <a:pt x="9774154" y="17732652"/>
                  <a:pt x="9778468" y="17734664"/>
                  <a:pt x="9780194" y="17738690"/>
                </a:cubicBezTo>
                <a:cubicBezTo>
                  <a:pt x="9781919" y="17742716"/>
                  <a:pt x="9782782" y="17752288"/>
                  <a:pt x="9782782" y="17767408"/>
                </a:cubicBezTo>
                <a:lnTo>
                  <a:pt x="9782782" y="17785154"/>
                </a:lnTo>
                <a:lnTo>
                  <a:pt x="9871028" y="17785154"/>
                </a:lnTo>
                <a:lnTo>
                  <a:pt x="9871028" y="17766176"/>
                </a:lnTo>
                <a:cubicBezTo>
                  <a:pt x="9871028" y="17749740"/>
                  <a:pt x="9870165" y="17737664"/>
                  <a:pt x="9868439" y="17729940"/>
                </a:cubicBezTo>
                <a:cubicBezTo>
                  <a:pt x="9866714" y="17722216"/>
                  <a:pt x="9861784" y="17713836"/>
                  <a:pt x="9853650" y="17704796"/>
                </a:cubicBezTo>
                <a:cubicBezTo>
                  <a:pt x="9845515" y="17695760"/>
                  <a:pt x="9833848" y="17688488"/>
                  <a:pt x="9818647" y="17682982"/>
                </a:cubicBezTo>
                <a:cubicBezTo>
                  <a:pt x="9803446" y="17677476"/>
                  <a:pt x="9785000" y="17674724"/>
                  <a:pt x="9763308" y="17674724"/>
                </a:cubicBezTo>
                <a:close/>
                <a:moveTo>
                  <a:pt x="9517719" y="17674724"/>
                </a:moveTo>
                <a:cubicBezTo>
                  <a:pt x="9494877" y="17674724"/>
                  <a:pt x="9474664" y="17679120"/>
                  <a:pt x="9457081" y="17687912"/>
                </a:cubicBezTo>
                <a:cubicBezTo>
                  <a:pt x="9439497" y="17696704"/>
                  <a:pt x="9426844" y="17709356"/>
                  <a:pt x="9419120" y="17725872"/>
                </a:cubicBezTo>
                <a:cubicBezTo>
                  <a:pt x="9411396" y="17742388"/>
                  <a:pt x="9407535" y="17764942"/>
                  <a:pt x="9407535" y="17793536"/>
                </a:cubicBezTo>
                <a:lnTo>
                  <a:pt x="9407535" y="17888930"/>
                </a:lnTo>
                <a:cubicBezTo>
                  <a:pt x="9407535" y="17913252"/>
                  <a:pt x="9409260" y="17931780"/>
                  <a:pt x="9412711" y="17944516"/>
                </a:cubicBezTo>
                <a:cubicBezTo>
                  <a:pt x="9416162" y="17957252"/>
                  <a:pt x="9422366" y="17968918"/>
                  <a:pt x="9431322" y="17979516"/>
                </a:cubicBezTo>
                <a:cubicBezTo>
                  <a:pt x="9440278" y="17990116"/>
                  <a:pt x="9452808" y="17998456"/>
                  <a:pt x="9468912" y="18004536"/>
                </a:cubicBezTo>
                <a:cubicBezTo>
                  <a:pt x="9485017" y="18010616"/>
                  <a:pt x="9503586" y="18013656"/>
                  <a:pt x="9524621" y="18013656"/>
                </a:cubicBezTo>
                <a:cubicBezTo>
                  <a:pt x="9546312" y="18013656"/>
                  <a:pt x="9564348" y="18010576"/>
                  <a:pt x="9578727" y="18004412"/>
                </a:cubicBezTo>
                <a:cubicBezTo>
                  <a:pt x="9593106" y="17998252"/>
                  <a:pt x="9604978" y="17989008"/>
                  <a:pt x="9614346" y="17976684"/>
                </a:cubicBezTo>
                <a:cubicBezTo>
                  <a:pt x="9623712" y="17964358"/>
                  <a:pt x="9629669" y="17952772"/>
                  <a:pt x="9632216" y="17941928"/>
                </a:cubicBezTo>
                <a:cubicBezTo>
                  <a:pt x="9634764" y="17931080"/>
                  <a:pt x="9636037" y="17915552"/>
                  <a:pt x="9636037" y="17895340"/>
                </a:cubicBezTo>
                <a:lnTo>
                  <a:pt x="9636037" y="17871182"/>
                </a:lnTo>
                <a:lnTo>
                  <a:pt x="9541629" y="17871182"/>
                </a:lnTo>
                <a:lnTo>
                  <a:pt x="9541629" y="17914320"/>
                </a:lnTo>
                <a:cubicBezTo>
                  <a:pt x="9541629" y="17930588"/>
                  <a:pt x="9540356" y="17941556"/>
                  <a:pt x="9537808" y="17947226"/>
                </a:cubicBezTo>
                <a:cubicBezTo>
                  <a:pt x="9535261" y="17952896"/>
                  <a:pt x="9530208" y="17955730"/>
                  <a:pt x="9522649" y="17955730"/>
                </a:cubicBezTo>
                <a:cubicBezTo>
                  <a:pt x="9516568" y="17955730"/>
                  <a:pt x="9512460" y="17953594"/>
                  <a:pt x="9510324" y="17949322"/>
                </a:cubicBezTo>
                <a:cubicBezTo>
                  <a:pt x="9508188" y="17945048"/>
                  <a:pt x="9507120" y="17935516"/>
                  <a:pt x="9507120" y="17920728"/>
                </a:cubicBezTo>
                <a:lnTo>
                  <a:pt x="9507120" y="17849984"/>
                </a:lnTo>
                <a:lnTo>
                  <a:pt x="9636037" y="17849984"/>
                </a:lnTo>
                <a:lnTo>
                  <a:pt x="9636037" y="17806600"/>
                </a:lnTo>
                <a:cubicBezTo>
                  <a:pt x="9636037" y="17774884"/>
                  <a:pt x="9632381" y="17750276"/>
                  <a:pt x="9625068" y="17732774"/>
                </a:cubicBezTo>
                <a:cubicBezTo>
                  <a:pt x="9617756" y="17715272"/>
                  <a:pt x="9605020" y="17701224"/>
                  <a:pt x="9586861" y="17690624"/>
                </a:cubicBezTo>
                <a:cubicBezTo>
                  <a:pt x="9568703" y="17680024"/>
                  <a:pt x="9545655" y="17674724"/>
                  <a:pt x="9517719" y="17674724"/>
                </a:cubicBezTo>
                <a:close/>
                <a:moveTo>
                  <a:pt x="8949474" y="17674724"/>
                </a:moveTo>
                <a:cubicBezTo>
                  <a:pt x="8934028" y="17674724"/>
                  <a:pt x="8920676" y="17678792"/>
                  <a:pt x="8909419" y="17686926"/>
                </a:cubicBezTo>
                <a:cubicBezTo>
                  <a:pt x="8898162" y="17695060"/>
                  <a:pt x="8891055" y="17704592"/>
                  <a:pt x="8888097" y="17715520"/>
                </a:cubicBezTo>
                <a:cubicBezTo>
                  <a:pt x="8885139" y="17726448"/>
                  <a:pt x="8883660" y="17743004"/>
                  <a:pt x="8883660" y="17765188"/>
                </a:cubicBezTo>
                <a:lnTo>
                  <a:pt x="8883660" y="17909388"/>
                </a:lnTo>
                <a:cubicBezTo>
                  <a:pt x="8883660" y="17936340"/>
                  <a:pt x="8885632" y="17956348"/>
                  <a:pt x="8889576" y="17969412"/>
                </a:cubicBezTo>
                <a:cubicBezTo>
                  <a:pt x="8893520" y="17982476"/>
                  <a:pt x="8901202" y="17993116"/>
                  <a:pt x="8912623" y="18001332"/>
                </a:cubicBezTo>
                <a:cubicBezTo>
                  <a:pt x="8924044" y="18009548"/>
                  <a:pt x="8938464" y="18013656"/>
                  <a:pt x="8955883" y="18013656"/>
                </a:cubicBezTo>
                <a:cubicBezTo>
                  <a:pt x="8967880" y="18013656"/>
                  <a:pt x="8977945" y="18011804"/>
                  <a:pt x="8986079" y="18008100"/>
                </a:cubicBezTo>
                <a:cubicBezTo>
                  <a:pt x="8994214" y="18004396"/>
                  <a:pt x="9003129" y="17995464"/>
                  <a:pt x="9012824" y="17981304"/>
                </a:cubicBezTo>
                <a:lnTo>
                  <a:pt x="9012824" y="18054328"/>
                </a:lnTo>
                <a:lnTo>
                  <a:pt x="9112409" y="18054328"/>
                </a:lnTo>
                <a:lnTo>
                  <a:pt x="9112409" y="17680640"/>
                </a:lnTo>
                <a:lnTo>
                  <a:pt x="9014550" y="17680640"/>
                </a:lnTo>
                <a:lnTo>
                  <a:pt x="9012824" y="17708556"/>
                </a:lnTo>
                <a:cubicBezTo>
                  <a:pt x="9004114" y="17697196"/>
                  <a:pt x="8994501" y="17688718"/>
                  <a:pt x="8983984" y="17683120"/>
                </a:cubicBezTo>
                <a:cubicBezTo>
                  <a:pt x="8973467" y="17677524"/>
                  <a:pt x="8961964" y="17674724"/>
                  <a:pt x="8949474" y="17674724"/>
                </a:cubicBezTo>
                <a:close/>
                <a:moveTo>
                  <a:pt x="8499284" y="17674724"/>
                </a:moveTo>
                <a:cubicBezTo>
                  <a:pt x="8472662" y="17674724"/>
                  <a:pt x="8450806" y="17679900"/>
                  <a:pt x="8433716" y="17690254"/>
                </a:cubicBezTo>
                <a:cubicBezTo>
                  <a:pt x="8416625" y="17700606"/>
                  <a:pt x="8404793" y="17714328"/>
                  <a:pt x="8398220" y="17731418"/>
                </a:cubicBezTo>
                <a:cubicBezTo>
                  <a:pt x="8391646" y="17748508"/>
                  <a:pt x="8388360" y="17772256"/>
                  <a:pt x="8388360" y="17802656"/>
                </a:cubicBezTo>
                <a:lnTo>
                  <a:pt x="8388360" y="17886464"/>
                </a:lnTo>
                <a:cubicBezTo>
                  <a:pt x="8388360" y="17914236"/>
                  <a:pt x="8390168" y="17935066"/>
                  <a:pt x="8393783" y="17948952"/>
                </a:cubicBezTo>
                <a:cubicBezTo>
                  <a:pt x="8397398" y="17962838"/>
                  <a:pt x="8403437" y="17974668"/>
                  <a:pt x="8411900" y="17984448"/>
                </a:cubicBezTo>
                <a:cubicBezTo>
                  <a:pt x="8420363" y="17994224"/>
                  <a:pt x="8432236" y="18001538"/>
                  <a:pt x="8447519" y="18006384"/>
                </a:cubicBezTo>
                <a:cubicBezTo>
                  <a:pt x="8462802" y="18011232"/>
                  <a:pt x="8481454" y="18013656"/>
                  <a:pt x="8503474" y="18013656"/>
                </a:cubicBezTo>
                <a:cubicBezTo>
                  <a:pt x="8523194" y="18013656"/>
                  <a:pt x="8540654" y="18010822"/>
                  <a:pt x="8555854" y="18005152"/>
                </a:cubicBezTo>
                <a:cubicBezTo>
                  <a:pt x="8571055" y="17999484"/>
                  <a:pt x="8583503" y="17990692"/>
                  <a:pt x="8593198" y="17978778"/>
                </a:cubicBezTo>
                <a:cubicBezTo>
                  <a:pt x="8602894" y="17966864"/>
                  <a:pt x="8609221" y="17954046"/>
                  <a:pt x="8612179" y="17940324"/>
                </a:cubicBezTo>
                <a:cubicBezTo>
                  <a:pt x="8615137" y="17926604"/>
                  <a:pt x="8616616" y="17905034"/>
                  <a:pt x="8616616" y="17875620"/>
                </a:cubicBezTo>
                <a:lnTo>
                  <a:pt x="8616616" y="17795508"/>
                </a:lnTo>
                <a:cubicBezTo>
                  <a:pt x="8616616" y="17772336"/>
                  <a:pt x="8615014" y="17755082"/>
                  <a:pt x="8611809" y="17743744"/>
                </a:cubicBezTo>
                <a:cubicBezTo>
                  <a:pt x="8608605" y="17732404"/>
                  <a:pt x="8602647" y="17721394"/>
                  <a:pt x="8593938" y="17710712"/>
                </a:cubicBezTo>
                <a:cubicBezTo>
                  <a:pt x="8585228" y="17700032"/>
                  <a:pt x="8572863" y="17691364"/>
                  <a:pt x="8556840" y="17684708"/>
                </a:cubicBezTo>
                <a:cubicBezTo>
                  <a:pt x="8540818" y="17678052"/>
                  <a:pt x="8521632" y="17674724"/>
                  <a:pt x="8499284" y="17674724"/>
                </a:cubicBezTo>
                <a:close/>
                <a:moveTo>
                  <a:pt x="8136594" y="17674724"/>
                </a:moveTo>
                <a:cubicBezTo>
                  <a:pt x="8113752" y="17674724"/>
                  <a:pt x="8093539" y="17679120"/>
                  <a:pt x="8075956" y="17687912"/>
                </a:cubicBezTo>
                <a:cubicBezTo>
                  <a:pt x="8058372" y="17696704"/>
                  <a:pt x="8045719" y="17709356"/>
                  <a:pt x="8037996" y="17725872"/>
                </a:cubicBezTo>
                <a:cubicBezTo>
                  <a:pt x="8030272" y="17742388"/>
                  <a:pt x="8026410" y="17764942"/>
                  <a:pt x="8026410" y="17793536"/>
                </a:cubicBezTo>
                <a:lnTo>
                  <a:pt x="8026410" y="17888930"/>
                </a:lnTo>
                <a:cubicBezTo>
                  <a:pt x="8026410" y="17913252"/>
                  <a:pt x="8028136" y="17931780"/>
                  <a:pt x="8031586" y="17944516"/>
                </a:cubicBezTo>
                <a:cubicBezTo>
                  <a:pt x="8035038" y="17957252"/>
                  <a:pt x="8041241" y="17968918"/>
                  <a:pt x="8050197" y="17979516"/>
                </a:cubicBezTo>
                <a:cubicBezTo>
                  <a:pt x="8059153" y="17990116"/>
                  <a:pt x="8071683" y="17998456"/>
                  <a:pt x="8087788" y="18004536"/>
                </a:cubicBezTo>
                <a:cubicBezTo>
                  <a:pt x="8103892" y="18010616"/>
                  <a:pt x="8122462" y="18013656"/>
                  <a:pt x="8143496" y="18013656"/>
                </a:cubicBezTo>
                <a:cubicBezTo>
                  <a:pt x="8165188" y="18013656"/>
                  <a:pt x="8183223" y="18010576"/>
                  <a:pt x="8197602" y="18004412"/>
                </a:cubicBezTo>
                <a:cubicBezTo>
                  <a:pt x="8211981" y="17998252"/>
                  <a:pt x="8223854" y="17989008"/>
                  <a:pt x="8233221" y="17976684"/>
                </a:cubicBezTo>
                <a:cubicBezTo>
                  <a:pt x="8242587" y="17964358"/>
                  <a:pt x="8248545" y="17952772"/>
                  <a:pt x="8251092" y="17941928"/>
                </a:cubicBezTo>
                <a:cubicBezTo>
                  <a:pt x="8253639" y="17931080"/>
                  <a:pt x="8254912" y="17915552"/>
                  <a:pt x="8254912" y="17895340"/>
                </a:cubicBezTo>
                <a:lnTo>
                  <a:pt x="8254912" y="17871182"/>
                </a:lnTo>
                <a:lnTo>
                  <a:pt x="8160504" y="17871182"/>
                </a:lnTo>
                <a:lnTo>
                  <a:pt x="8160504" y="17914320"/>
                </a:lnTo>
                <a:cubicBezTo>
                  <a:pt x="8160504" y="17930588"/>
                  <a:pt x="8159231" y="17941556"/>
                  <a:pt x="8156683" y="17947226"/>
                </a:cubicBezTo>
                <a:cubicBezTo>
                  <a:pt x="8154136" y="17952896"/>
                  <a:pt x="8149083" y="17955730"/>
                  <a:pt x="8141524" y="17955730"/>
                </a:cubicBezTo>
                <a:cubicBezTo>
                  <a:pt x="8135444" y="17955730"/>
                  <a:pt x="8131336" y="17953594"/>
                  <a:pt x="8129199" y="17949322"/>
                </a:cubicBezTo>
                <a:cubicBezTo>
                  <a:pt x="8127063" y="17945048"/>
                  <a:pt x="8125995" y="17935516"/>
                  <a:pt x="8125995" y="17920728"/>
                </a:cubicBezTo>
                <a:lnTo>
                  <a:pt x="8125995" y="17849984"/>
                </a:lnTo>
                <a:lnTo>
                  <a:pt x="8254912" y="17849984"/>
                </a:lnTo>
                <a:lnTo>
                  <a:pt x="8254912" y="17806600"/>
                </a:lnTo>
                <a:cubicBezTo>
                  <a:pt x="8254912" y="17774884"/>
                  <a:pt x="8251256" y="17750276"/>
                  <a:pt x="8243943" y="17732774"/>
                </a:cubicBezTo>
                <a:cubicBezTo>
                  <a:pt x="8236630" y="17715272"/>
                  <a:pt x="8223895" y="17701224"/>
                  <a:pt x="8205736" y="17690624"/>
                </a:cubicBezTo>
                <a:cubicBezTo>
                  <a:pt x="8187578" y="17680024"/>
                  <a:pt x="8164530" y="17674724"/>
                  <a:pt x="8136594" y="17674724"/>
                </a:cubicBezTo>
                <a:close/>
                <a:moveTo>
                  <a:pt x="7889437" y="17674724"/>
                </a:moveTo>
                <a:cubicBezTo>
                  <a:pt x="7863308" y="17674724"/>
                  <a:pt x="7841124" y="17680272"/>
                  <a:pt x="7822883" y="17691364"/>
                </a:cubicBezTo>
                <a:cubicBezTo>
                  <a:pt x="7804642" y="17702456"/>
                  <a:pt x="7792728" y="17715068"/>
                  <a:pt x="7787141" y="17729200"/>
                </a:cubicBezTo>
                <a:cubicBezTo>
                  <a:pt x="7781554" y="17743332"/>
                  <a:pt x="7778760" y="17764284"/>
                  <a:pt x="7778760" y="17792056"/>
                </a:cubicBezTo>
                <a:lnTo>
                  <a:pt x="7778760" y="17884986"/>
                </a:lnTo>
                <a:cubicBezTo>
                  <a:pt x="7778760" y="17916866"/>
                  <a:pt x="7782170" y="17941476"/>
                  <a:pt x="7788990" y="17958812"/>
                </a:cubicBezTo>
                <a:cubicBezTo>
                  <a:pt x="7795810" y="17976148"/>
                  <a:pt x="7807436" y="17989624"/>
                  <a:pt x="7823869" y="17999236"/>
                </a:cubicBezTo>
                <a:cubicBezTo>
                  <a:pt x="7840302" y="18008852"/>
                  <a:pt x="7862569" y="18013656"/>
                  <a:pt x="7890669" y="18013656"/>
                </a:cubicBezTo>
                <a:cubicBezTo>
                  <a:pt x="7912690" y="18013656"/>
                  <a:pt x="7931177" y="18010164"/>
                  <a:pt x="7946131" y="18003180"/>
                </a:cubicBezTo>
                <a:cubicBezTo>
                  <a:pt x="7961086" y="17996196"/>
                  <a:pt x="7973205" y="17985844"/>
                  <a:pt x="7982489" y="17972122"/>
                </a:cubicBezTo>
                <a:cubicBezTo>
                  <a:pt x="7991774" y="17958400"/>
                  <a:pt x="7997279" y="17945008"/>
                  <a:pt x="7999005" y="17931944"/>
                </a:cubicBezTo>
                <a:cubicBezTo>
                  <a:pt x="8000730" y="17918880"/>
                  <a:pt x="8001675" y="17899284"/>
                  <a:pt x="8001839" y="17873154"/>
                </a:cubicBezTo>
                <a:lnTo>
                  <a:pt x="7913101" y="17873154"/>
                </a:lnTo>
                <a:lnTo>
                  <a:pt x="7913101" y="17912100"/>
                </a:lnTo>
                <a:cubicBezTo>
                  <a:pt x="7913101" y="17929026"/>
                  <a:pt x="7911909" y="17940530"/>
                  <a:pt x="7909527" y="17946610"/>
                </a:cubicBezTo>
                <a:cubicBezTo>
                  <a:pt x="7907144" y="17952690"/>
                  <a:pt x="7902584" y="17955730"/>
                  <a:pt x="7895846" y="17955730"/>
                </a:cubicBezTo>
                <a:cubicBezTo>
                  <a:pt x="7890094" y="17955730"/>
                  <a:pt x="7885740" y="17952812"/>
                  <a:pt x="7882782" y="17946980"/>
                </a:cubicBezTo>
                <a:cubicBezTo>
                  <a:pt x="7879824" y="17941146"/>
                  <a:pt x="7878345" y="17932396"/>
                  <a:pt x="7878345" y="17920728"/>
                </a:cubicBezTo>
                <a:lnTo>
                  <a:pt x="7878345" y="17766420"/>
                </a:lnTo>
                <a:cubicBezTo>
                  <a:pt x="7878345" y="17752124"/>
                  <a:pt x="7879331" y="17742922"/>
                  <a:pt x="7881303" y="17738812"/>
                </a:cubicBezTo>
                <a:cubicBezTo>
                  <a:pt x="7883275" y="17734704"/>
                  <a:pt x="7887136" y="17732652"/>
                  <a:pt x="7892888" y="17732652"/>
                </a:cubicBezTo>
                <a:cubicBezTo>
                  <a:pt x="7898639" y="17732652"/>
                  <a:pt x="7902584" y="17734992"/>
                  <a:pt x="7904720" y="17739676"/>
                </a:cubicBezTo>
                <a:cubicBezTo>
                  <a:pt x="7906856" y="17744360"/>
                  <a:pt x="7907924" y="17753274"/>
                  <a:pt x="7907924" y="17766420"/>
                </a:cubicBezTo>
                <a:lnTo>
                  <a:pt x="7907924" y="17804136"/>
                </a:lnTo>
                <a:lnTo>
                  <a:pt x="8001839" y="17804136"/>
                </a:lnTo>
                <a:cubicBezTo>
                  <a:pt x="8001839" y="17773404"/>
                  <a:pt x="7998800" y="17749660"/>
                  <a:pt x="7992719" y="17732896"/>
                </a:cubicBezTo>
                <a:cubicBezTo>
                  <a:pt x="7986639" y="17716136"/>
                  <a:pt x="7974396" y="17702248"/>
                  <a:pt x="7955991" y="17691240"/>
                </a:cubicBezTo>
                <a:cubicBezTo>
                  <a:pt x="7937586" y="17680230"/>
                  <a:pt x="7915401" y="17674724"/>
                  <a:pt x="7889437" y="17674724"/>
                </a:cubicBezTo>
                <a:close/>
                <a:moveTo>
                  <a:pt x="7677213" y="17674724"/>
                </a:moveTo>
                <a:cubicBezTo>
                  <a:pt x="7663573" y="17674724"/>
                  <a:pt x="7651536" y="17677728"/>
                  <a:pt x="7641101" y="17683736"/>
                </a:cubicBezTo>
                <a:cubicBezTo>
                  <a:pt x="7630666" y="17689744"/>
                  <a:pt x="7621833" y="17698758"/>
                  <a:pt x="7614603" y="17710774"/>
                </a:cubicBezTo>
                <a:lnTo>
                  <a:pt x="7616328" y="17680640"/>
                </a:lnTo>
                <a:lnTo>
                  <a:pt x="7515018" y="17680640"/>
                </a:lnTo>
                <a:lnTo>
                  <a:pt x="7515018" y="18007740"/>
                </a:lnTo>
                <a:lnTo>
                  <a:pt x="7614603" y="18007740"/>
                </a:lnTo>
                <a:lnTo>
                  <a:pt x="7614603" y="17786634"/>
                </a:lnTo>
                <a:cubicBezTo>
                  <a:pt x="7614603" y="17761984"/>
                  <a:pt x="7615506" y="17746824"/>
                  <a:pt x="7617314" y="17741156"/>
                </a:cubicBezTo>
                <a:cubicBezTo>
                  <a:pt x="7619122" y="17735486"/>
                  <a:pt x="7623559" y="17732652"/>
                  <a:pt x="7630625" y="17732652"/>
                </a:cubicBezTo>
                <a:cubicBezTo>
                  <a:pt x="7637362" y="17732652"/>
                  <a:pt x="7641471" y="17735116"/>
                  <a:pt x="7642950" y="17740046"/>
                </a:cubicBezTo>
                <a:cubicBezTo>
                  <a:pt x="7644429" y="17744976"/>
                  <a:pt x="7645168" y="17758696"/>
                  <a:pt x="7645168" y="17781212"/>
                </a:cubicBezTo>
                <a:lnTo>
                  <a:pt x="7645168" y="18007740"/>
                </a:lnTo>
                <a:lnTo>
                  <a:pt x="7744753" y="18007740"/>
                </a:lnTo>
                <a:lnTo>
                  <a:pt x="7744753" y="17778500"/>
                </a:lnTo>
                <a:cubicBezTo>
                  <a:pt x="7744753" y="17749904"/>
                  <a:pt x="7743192" y="17729488"/>
                  <a:pt x="7740070" y="17717244"/>
                </a:cubicBezTo>
                <a:cubicBezTo>
                  <a:pt x="7736947" y="17705002"/>
                  <a:pt x="7729963" y="17694854"/>
                  <a:pt x="7719117" y="17686804"/>
                </a:cubicBezTo>
                <a:cubicBezTo>
                  <a:pt x="7708271" y="17678750"/>
                  <a:pt x="7694303" y="17674724"/>
                  <a:pt x="7677213" y="17674724"/>
                </a:cubicBezTo>
                <a:close/>
                <a:moveTo>
                  <a:pt x="7365069" y="17674724"/>
                </a:moveTo>
                <a:cubicBezTo>
                  <a:pt x="7342227" y="17674724"/>
                  <a:pt x="7322014" y="17679120"/>
                  <a:pt x="7304431" y="17687912"/>
                </a:cubicBezTo>
                <a:cubicBezTo>
                  <a:pt x="7286847" y="17696704"/>
                  <a:pt x="7274194" y="17709356"/>
                  <a:pt x="7266470" y="17725872"/>
                </a:cubicBezTo>
                <a:cubicBezTo>
                  <a:pt x="7258747" y="17742388"/>
                  <a:pt x="7254885" y="17764942"/>
                  <a:pt x="7254885" y="17793536"/>
                </a:cubicBezTo>
                <a:lnTo>
                  <a:pt x="7254885" y="17888930"/>
                </a:lnTo>
                <a:cubicBezTo>
                  <a:pt x="7254885" y="17913252"/>
                  <a:pt x="7256611" y="17931780"/>
                  <a:pt x="7260061" y="17944516"/>
                </a:cubicBezTo>
                <a:cubicBezTo>
                  <a:pt x="7263512" y="17957252"/>
                  <a:pt x="7269716" y="17968918"/>
                  <a:pt x="7278672" y="17979516"/>
                </a:cubicBezTo>
                <a:cubicBezTo>
                  <a:pt x="7287628" y="17990116"/>
                  <a:pt x="7300158" y="17998456"/>
                  <a:pt x="7316263" y="18004536"/>
                </a:cubicBezTo>
                <a:cubicBezTo>
                  <a:pt x="7332367" y="18010616"/>
                  <a:pt x="7350937" y="18013656"/>
                  <a:pt x="7371971" y="18013656"/>
                </a:cubicBezTo>
                <a:cubicBezTo>
                  <a:pt x="7393663" y="18013656"/>
                  <a:pt x="7411698" y="18010576"/>
                  <a:pt x="7426077" y="18004412"/>
                </a:cubicBezTo>
                <a:cubicBezTo>
                  <a:pt x="7440456" y="17998252"/>
                  <a:pt x="7452329" y="17989008"/>
                  <a:pt x="7461696" y="17976684"/>
                </a:cubicBezTo>
                <a:cubicBezTo>
                  <a:pt x="7471063" y="17964358"/>
                  <a:pt x="7477020" y="17952772"/>
                  <a:pt x="7479567" y="17941928"/>
                </a:cubicBezTo>
                <a:cubicBezTo>
                  <a:pt x="7482114" y="17931080"/>
                  <a:pt x="7483388" y="17915552"/>
                  <a:pt x="7483388" y="17895340"/>
                </a:cubicBezTo>
                <a:lnTo>
                  <a:pt x="7483388" y="17871182"/>
                </a:lnTo>
                <a:lnTo>
                  <a:pt x="7388979" y="17871182"/>
                </a:lnTo>
                <a:lnTo>
                  <a:pt x="7388979" y="17914320"/>
                </a:lnTo>
                <a:cubicBezTo>
                  <a:pt x="7388979" y="17930588"/>
                  <a:pt x="7387706" y="17941556"/>
                  <a:pt x="7385158" y="17947226"/>
                </a:cubicBezTo>
                <a:cubicBezTo>
                  <a:pt x="7382611" y="17952896"/>
                  <a:pt x="7377558" y="17955730"/>
                  <a:pt x="7369999" y="17955730"/>
                </a:cubicBezTo>
                <a:cubicBezTo>
                  <a:pt x="7363919" y="17955730"/>
                  <a:pt x="7359810" y="17953594"/>
                  <a:pt x="7357674" y="17949322"/>
                </a:cubicBezTo>
                <a:cubicBezTo>
                  <a:pt x="7355538" y="17945048"/>
                  <a:pt x="7354470" y="17935516"/>
                  <a:pt x="7354470" y="17920728"/>
                </a:cubicBezTo>
                <a:lnTo>
                  <a:pt x="7354470" y="17849984"/>
                </a:lnTo>
                <a:lnTo>
                  <a:pt x="7483388" y="17849984"/>
                </a:lnTo>
                <a:lnTo>
                  <a:pt x="7483388" y="17806600"/>
                </a:lnTo>
                <a:cubicBezTo>
                  <a:pt x="7483388" y="17774884"/>
                  <a:pt x="7479731" y="17750276"/>
                  <a:pt x="7472418" y="17732774"/>
                </a:cubicBezTo>
                <a:cubicBezTo>
                  <a:pt x="7465106" y="17715272"/>
                  <a:pt x="7452370" y="17701224"/>
                  <a:pt x="7434211" y="17690624"/>
                </a:cubicBezTo>
                <a:cubicBezTo>
                  <a:pt x="7416053" y="17680024"/>
                  <a:pt x="7393005" y="17674724"/>
                  <a:pt x="7365069" y="17674724"/>
                </a:cubicBezTo>
                <a:close/>
                <a:moveTo>
                  <a:pt x="6796825" y="17674724"/>
                </a:moveTo>
                <a:cubicBezTo>
                  <a:pt x="6781378" y="17674724"/>
                  <a:pt x="6768026" y="17678792"/>
                  <a:pt x="6756769" y="17686926"/>
                </a:cubicBezTo>
                <a:cubicBezTo>
                  <a:pt x="6745512" y="17695060"/>
                  <a:pt x="6738405" y="17704592"/>
                  <a:pt x="6735447" y="17715520"/>
                </a:cubicBezTo>
                <a:cubicBezTo>
                  <a:pt x="6732489" y="17726448"/>
                  <a:pt x="6731010" y="17743004"/>
                  <a:pt x="6731010" y="17765188"/>
                </a:cubicBezTo>
                <a:lnTo>
                  <a:pt x="6731010" y="17909388"/>
                </a:lnTo>
                <a:cubicBezTo>
                  <a:pt x="6731010" y="17936340"/>
                  <a:pt x="6732982" y="17956348"/>
                  <a:pt x="6736926" y="17969412"/>
                </a:cubicBezTo>
                <a:cubicBezTo>
                  <a:pt x="6740870" y="17982476"/>
                  <a:pt x="6748552" y="17993116"/>
                  <a:pt x="6759973" y="18001332"/>
                </a:cubicBezTo>
                <a:cubicBezTo>
                  <a:pt x="6771394" y="18009548"/>
                  <a:pt x="6785815" y="18013656"/>
                  <a:pt x="6803234" y="18013656"/>
                </a:cubicBezTo>
                <a:cubicBezTo>
                  <a:pt x="6815230" y="18013656"/>
                  <a:pt x="6825295" y="18011804"/>
                  <a:pt x="6833429" y="18008100"/>
                </a:cubicBezTo>
                <a:cubicBezTo>
                  <a:pt x="6841564" y="18004396"/>
                  <a:pt x="6850479" y="17995464"/>
                  <a:pt x="6860174" y="17981304"/>
                </a:cubicBezTo>
                <a:lnTo>
                  <a:pt x="6860174" y="18054328"/>
                </a:lnTo>
                <a:lnTo>
                  <a:pt x="6959759" y="18054328"/>
                </a:lnTo>
                <a:lnTo>
                  <a:pt x="6959759" y="17680640"/>
                </a:lnTo>
                <a:lnTo>
                  <a:pt x="6861900" y="17680640"/>
                </a:lnTo>
                <a:lnTo>
                  <a:pt x="6860174" y="17708556"/>
                </a:lnTo>
                <a:cubicBezTo>
                  <a:pt x="6851465" y="17697196"/>
                  <a:pt x="6841851" y="17688718"/>
                  <a:pt x="6831334" y="17683120"/>
                </a:cubicBezTo>
                <a:cubicBezTo>
                  <a:pt x="6820817" y="17677524"/>
                  <a:pt x="6809314" y="17674724"/>
                  <a:pt x="6796825" y="17674724"/>
                </a:cubicBezTo>
                <a:close/>
                <a:moveTo>
                  <a:pt x="6584019" y="17674724"/>
                </a:moveTo>
                <a:cubicBezTo>
                  <a:pt x="6561177" y="17674724"/>
                  <a:pt x="6540964" y="17679120"/>
                  <a:pt x="6523381" y="17687912"/>
                </a:cubicBezTo>
                <a:cubicBezTo>
                  <a:pt x="6505797" y="17696704"/>
                  <a:pt x="6493144" y="17709356"/>
                  <a:pt x="6485420" y="17725872"/>
                </a:cubicBezTo>
                <a:cubicBezTo>
                  <a:pt x="6477697" y="17742388"/>
                  <a:pt x="6473835" y="17764942"/>
                  <a:pt x="6473835" y="17793536"/>
                </a:cubicBezTo>
                <a:lnTo>
                  <a:pt x="6473835" y="17888930"/>
                </a:lnTo>
                <a:cubicBezTo>
                  <a:pt x="6473835" y="17913252"/>
                  <a:pt x="6475561" y="17931780"/>
                  <a:pt x="6479012" y="17944516"/>
                </a:cubicBezTo>
                <a:cubicBezTo>
                  <a:pt x="6482462" y="17957252"/>
                  <a:pt x="6488666" y="17968918"/>
                  <a:pt x="6497622" y="17979516"/>
                </a:cubicBezTo>
                <a:cubicBezTo>
                  <a:pt x="6506578" y="17990116"/>
                  <a:pt x="6519108" y="17998456"/>
                  <a:pt x="6535213" y="18004536"/>
                </a:cubicBezTo>
                <a:cubicBezTo>
                  <a:pt x="6551317" y="18010616"/>
                  <a:pt x="6569887" y="18013656"/>
                  <a:pt x="6590921" y="18013656"/>
                </a:cubicBezTo>
                <a:cubicBezTo>
                  <a:pt x="6612613" y="18013656"/>
                  <a:pt x="6630648" y="18010576"/>
                  <a:pt x="6645027" y="18004412"/>
                </a:cubicBezTo>
                <a:cubicBezTo>
                  <a:pt x="6659406" y="17998252"/>
                  <a:pt x="6671279" y="17989008"/>
                  <a:pt x="6680646" y="17976684"/>
                </a:cubicBezTo>
                <a:cubicBezTo>
                  <a:pt x="6690013" y="17964358"/>
                  <a:pt x="6695970" y="17952772"/>
                  <a:pt x="6698517" y="17941928"/>
                </a:cubicBezTo>
                <a:cubicBezTo>
                  <a:pt x="6701064" y="17931080"/>
                  <a:pt x="6702337" y="17915552"/>
                  <a:pt x="6702337" y="17895340"/>
                </a:cubicBezTo>
                <a:lnTo>
                  <a:pt x="6702337" y="17871182"/>
                </a:lnTo>
                <a:lnTo>
                  <a:pt x="6607929" y="17871182"/>
                </a:lnTo>
                <a:lnTo>
                  <a:pt x="6607929" y="17914320"/>
                </a:lnTo>
                <a:cubicBezTo>
                  <a:pt x="6607929" y="17930588"/>
                  <a:pt x="6606656" y="17941556"/>
                  <a:pt x="6604109" y="17947226"/>
                </a:cubicBezTo>
                <a:cubicBezTo>
                  <a:pt x="6601561" y="17952896"/>
                  <a:pt x="6596508" y="17955730"/>
                  <a:pt x="6588949" y="17955730"/>
                </a:cubicBezTo>
                <a:cubicBezTo>
                  <a:pt x="6582869" y="17955730"/>
                  <a:pt x="6578760" y="17953594"/>
                  <a:pt x="6576624" y="17949322"/>
                </a:cubicBezTo>
                <a:cubicBezTo>
                  <a:pt x="6574488" y="17945048"/>
                  <a:pt x="6573420" y="17935516"/>
                  <a:pt x="6573420" y="17920728"/>
                </a:cubicBezTo>
                <a:lnTo>
                  <a:pt x="6573420" y="17849984"/>
                </a:lnTo>
                <a:lnTo>
                  <a:pt x="6702337" y="17849984"/>
                </a:lnTo>
                <a:lnTo>
                  <a:pt x="6702337" y="17806600"/>
                </a:lnTo>
                <a:cubicBezTo>
                  <a:pt x="6702337" y="17774884"/>
                  <a:pt x="6698681" y="17750276"/>
                  <a:pt x="6691368" y="17732774"/>
                </a:cubicBezTo>
                <a:cubicBezTo>
                  <a:pt x="6684056" y="17715272"/>
                  <a:pt x="6671320" y="17701224"/>
                  <a:pt x="6653161" y="17690624"/>
                </a:cubicBezTo>
                <a:cubicBezTo>
                  <a:pt x="6635003" y="17680024"/>
                  <a:pt x="6611955" y="17674724"/>
                  <a:pt x="6584019" y="17674724"/>
                </a:cubicBezTo>
                <a:close/>
                <a:moveTo>
                  <a:pt x="6334309" y="17674724"/>
                </a:moveTo>
                <a:cubicBezTo>
                  <a:pt x="6312453" y="17674724"/>
                  <a:pt x="6293267" y="17678092"/>
                  <a:pt x="6276752" y="17684832"/>
                </a:cubicBezTo>
                <a:cubicBezTo>
                  <a:pt x="6260237" y="17691568"/>
                  <a:pt x="6248528" y="17701140"/>
                  <a:pt x="6241626" y="17713548"/>
                </a:cubicBezTo>
                <a:cubicBezTo>
                  <a:pt x="6234724" y="17725954"/>
                  <a:pt x="6231273" y="17745222"/>
                  <a:pt x="6231273" y="17771352"/>
                </a:cubicBezTo>
                <a:cubicBezTo>
                  <a:pt x="6231273" y="17789756"/>
                  <a:pt x="6234478" y="17805656"/>
                  <a:pt x="6240887" y="17819048"/>
                </a:cubicBezTo>
                <a:cubicBezTo>
                  <a:pt x="6247295" y="17832440"/>
                  <a:pt x="6265125" y="17847354"/>
                  <a:pt x="6294376" y="17863788"/>
                </a:cubicBezTo>
                <a:cubicBezTo>
                  <a:pt x="6329214" y="17883178"/>
                  <a:pt x="6348523" y="17894846"/>
                  <a:pt x="6352303" y="17898790"/>
                </a:cubicBezTo>
                <a:cubicBezTo>
                  <a:pt x="6355918" y="17902734"/>
                  <a:pt x="6357726" y="17912512"/>
                  <a:pt x="6357726" y="17928124"/>
                </a:cubicBezTo>
                <a:cubicBezTo>
                  <a:pt x="6357726" y="17939460"/>
                  <a:pt x="6356329" y="17946896"/>
                  <a:pt x="6353535" y="17950432"/>
                </a:cubicBezTo>
                <a:cubicBezTo>
                  <a:pt x="6350742" y="17953964"/>
                  <a:pt x="6345812" y="17955730"/>
                  <a:pt x="6338746" y="17955730"/>
                </a:cubicBezTo>
                <a:cubicBezTo>
                  <a:pt x="6332172" y="17955730"/>
                  <a:pt x="6327777" y="17953100"/>
                  <a:pt x="6325558" y="17947842"/>
                </a:cubicBezTo>
                <a:cubicBezTo>
                  <a:pt x="6323340" y="17942584"/>
                  <a:pt x="6322230" y="17931164"/>
                  <a:pt x="6322230" y="17913580"/>
                </a:cubicBezTo>
                <a:lnTo>
                  <a:pt x="6322230" y="17892872"/>
                </a:lnTo>
                <a:lnTo>
                  <a:pt x="6233985" y="17892872"/>
                </a:lnTo>
                <a:lnTo>
                  <a:pt x="6233985" y="17908650"/>
                </a:lnTo>
                <a:cubicBezTo>
                  <a:pt x="6233985" y="17935928"/>
                  <a:pt x="6237353" y="17956304"/>
                  <a:pt x="6244091" y="17969780"/>
                </a:cubicBezTo>
                <a:cubicBezTo>
                  <a:pt x="6250829" y="17983256"/>
                  <a:pt x="6263194" y="17993936"/>
                  <a:pt x="6281189" y="18001824"/>
                </a:cubicBezTo>
                <a:cubicBezTo>
                  <a:pt x="6299183" y="18009712"/>
                  <a:pt x="6320834" y="18013656"/>
                  <a:pt x="6346141" y="18013656"/>
                </a:cubicBezTo>
                <a:cubicBezTo>
                  <a:pt x="6368983" y="18013656"/>
                  <a:pt x="6388497" y="18010000"/>
                  <a:pt x="6404684" y="18002688"/>
                </a:cubicBezTo>
                <a:cubicBezTo>
                  <a:pt x="6420870" y="17995376"/>
                  <a:pt x="6432414" y="17984940"/>
                  <a:pt x="6439316" y="17971384"/>
                </a:cubicBezTo>
                <a:cubicBezTo>
                  <a:pt x="6446218" y="17957826"/>
                  <a:pt x="6449669" y="17937736"/>
                  <a:pt x="6449669" y="17911114"/>
                </a:cubicBezTo>
                <a:cubicBezTo>
                  <a:pt x="6449669" y="17887286"/>
                  <a:pt x="6445150" y="17869128"/>
                  <a:pt x="6436112" y="17856638"/>
                </a:cubicBezTo>
                <a:cubicBezTo>
                  <a:pt x="6427074" y="17844148"/>
                  <a:pt x="6408093" y="17830840"/>
                  <a:pt x="6379171" y="17816706"/>
                </a:cubicBezTo>
                <a:cubicBezTo>
                  <a:pt x="6357479" y="17806024"/>
                  <a:pt x="6343142" y="17797890"/>
                  <a:pt x="6336157" y="17792304"/>
                </a:cubicBezTo>
                <a:cubicBezTo>
                  <a:pt x="6329173" y="17786716"/>
                  <a:pt x="6324983" y="17781580"/>
                  <a:pt x="6323586" y="17776896"/>
                </a:cubicBezTo>
                <a:cubicBezTo>
                  <a:pt x="6322189" y="17772214"/>
                  <a:pt x="6321491" y="17764860"/>
                  <a:pt x="6321491" y="17754836"/>
                </a:cubicBezTo>
                <a:cubicBezTo>
                  <a:pt x="6321491" y="17747440"/>
                  <a:pt x="6322888" y="17741896"/>
                  <a:pt x="6325681" y="17738196"/>
                </a:cubicBezTo>
                <a:cubicBezTo>
                  <a:pt x="6328475" y="17734500"/>
                  <a:pt x="6332665" y="17732652"/>
                  <a:pt x="6338253" y="17732652"/>
                </a:cubicBezTo>
                <a:cubicBezTo>
                  <a:pt x="6345155" y="17732652"/>
                  <a:pt x="6349468" y="17734664"/>
                  <a:pt x="6351194" y="17738690"/>
                </a:cubicBezTo>
                <a:cubicBezTo>
                  <a:pt x="6352919" y="17742716"/>
                  <a:pt x="6353782" y="17752288"/>
                  <a:pt x="6353782" y="17767408"/>
                </a:cubicBezTo>
                <a:lnTo>
                  <a:pt x="6353782" y="17785154"/>
                </a:lnTo>
                <a:lnTo>
                  <a:pt x="6442028" y="17785154"/>
                </a:lnTo>
                <a:lnTo>
                  <a:pt x="6442028" y="17766176"/>
                </a:lnTo>
                <a:cubicBezTo>
                  <a:pt x="6442028" y="17749740"/>
                  <a:pt x="6441165" y="17737664"/>
                  <a:pt x="6439440" y="17729940"/>
                </a:cubicBezTo>
                <a:cubicBezTo>
                  <a:pt x="6437714" y="17722216"/>
                  <a:pt x="6432784" y="17713836"/>
                  <a:pt x="6424650" y="17704796"/>
                </a:cubicBezTo>
                <a:cubicBezTo>
                  <a:pt x="6416515" y="17695760"/>
                  <a:pt x="6404848" y="17688488"/>
                  <a:pt x="6389647" y="17682982"/>
                </a:cubicBezTo>
                <a:cubicBezTo>
                  <a:pt x="6374447" y="17677476"/>
                  <a:pt x="6356000" y="17674724"/>
                  <a:pt x="6334309" y="17674724"/>
                </a:cubicBezTo>
                <a:close/>
                <a:moveTo>
                  <a:pt x="9910969" y="17637010"/>
                </a:moveTo>
                <a:lnTo>
                  <a:pt x="9910969" y="17688528"/>
                </a:lnTo>
                <a:lnTo>
                  <a:pt x="9889524" y="17688528"/>
                </a:lnTo>
                <a:lnTo>
                  <a:pt x="9889524" y="17740292"/>
                </a:lnTo>
                <a:lnTo>
                  <a:pt x="9910969" y="17740292"/>
                </a:lnTo>
                <a:lnTo>
                  <a:pt x="9910969" y="17906432"/>
                </a:lnTo>
                <a:cubicBezTo>
                  <a:pt x="9910969" y="17938968"/>
                  <a:pt x="9911873" y="17959632"/>
                  <a:pt x="9913681" y="17968424"/>
                </a:cubicBezTo>
                <a:cubicBezTo>
                  <a:pt x="9915488" y="17977216"/>
                  <a:pt x="9920090" y="17985024"/>
                  <a:pt x="9927484" y="17991842"/>
                </a:cubicBezTo>
                <a:cubicBezTo>
                  <a:pt x="9934880" y="17998662"/>
                  <a:pt x="9943424" y="18003016"/>
                  <a:pt x="9953120" y="18004908"/>
                </a:cubicBezTo>
                <a:cubicBezTo>
                  <a:pt x="9962816" y="18006796"/>
                  <a:pt x="9979002" y="18007740"/>
                  <a:pt x="10001680" y="18007740"/>
                </a:cubicBezTo>
                <a:lnTo>
                  <a:pt x="10041859" y="18007740"/>
                </a:lnTo>
                <a:lnTo>
                  <a:pt x="10041859" y="17954992"/>
                </a:lnTo>
                <a:cubicBezTo>
                  <a:pt x="10025590" y="17954992"/>
                  <a:pt x="10016346" y="17953760"/>
                  <a:pt x="10014128" y="17951292"/>
                </a:cubicBezTo>
                <a:cubicBezTo>
                  <a:pt x="10011910" y="17948828"/>
                  <a:pt x="10010800" y="17936832"/>
                  <a:pt x="10010800" y="17915304"/>
                </a:cubicBezTo>
                <a:lnTo>
                  <a:pt x="10010800" y="17740292"/>
                </a:lnTo>
                <a:lnTo>
                  <a:pt x="10037668" y="17740292"/>
                </a:lnTo>
                <a:lnTo>
                  <a:pt x="10037668" y="17688528"/>
                </a:lnTo>
                <a:lnTo>
                  <a:pt x="10010800" y="17688528"/>
                </a:lnTo>
                <a:lnTo>
                  <a:pt x="10010800" y="17637010"/>
                </a:lnTo>
                <a:close/>
                <a:moveTo>
                  <a:pt x="10058193" y="17608664"/>
                </a:moveTo>
                <a:lnTo>
                  <a:pt x="10058193" y="17660674"/>
                </a:lnTo>
                <a:lnTo>
                  <a:pt x="10160736" y="17660674"/>
                </a:lnTo>
                <a:lnTo>
                  <a:pt x="10160736" y="17608664"/>
                </a:lnTo>
                <a:close/>
                <a:moveTo>
                  <a:pt x="8738957" y="17608664"/>
                </a:moveTo>
                <a:cubicBezTo>
                  <a:pt x="8716772" y="17608664"/>
                  <a:pt x="8700422" y="17610142"/>
                  <a:pt x="8689904" y="17613100"/>
                </a:cubicBezTo>
                <a:cubicBezTo>
                  <a:pt x="8679387" y="17616058"/>
                  <a:pt x="8671212" y="17620372"/>
                  <a:pt x="8665378" y="17626040"/>
                </a:cubicBezTo>
                <a:cubicBezTo>
                  <a:pt x="8659544" y="17631712"/>
                  <a:pt x="8655888" y="17638160"/>
                  <a:pt x="8654409" y="17645392"/>
                </a:cubicBezTo>
                <a:cubicBezTo>
                  <a:pt x="8652930" y="17652622"/>
                  <a:pt x="8652190" y="17667000"/>
                  <a:pt x="8652190" y="17688528"/>
                </a:cubicBezTo>
                <a:lnTo>
                  <a:pt x="8631731" y="17688528"/>
                </a:lnTo>
                <a:lnTo>
                  <a:pt x="8631731" y="17740292"/>
                </a:lnTo>
                <a:lnTo>
                  <a:pt x="8652190" y="17740292"/>
                </a:lnTo>
                <a:lnTo>
                  <a:pt x="8652190" y="18007740"/>
                </a:lnTo>
                <a:lnTo>
                  <a:pt x="8751775" y="18007740"/>
                </a:lnTo>
                <a:lnTo>
                  <a:pt x="8751775" y="17740292"/>
                </a:lnTo>
                <a:lnTo>
                  <a:pt x="8775438" y="17740292"/>
                </a:lnTo>
                <a:lnTo>
                  <a:pt x="8775438" y="17688528"/>
                </a:lnTo>
                <a:lnTo>
                  <a:pt x="8733534" y="17688528"/>
                </a:lnTo>
                <a:lnTo>
                  <a:pt x="8733534" y="17678176"/>
                </a:lnTo>
                <a:cubicBezTo>
                  <a:pt x="8733534" y="17669300"/>
                  <a:pt x="8735383" y="17663920"/>
                  <a:pt x="8739080" y="17662030"/>
                </a:cubicBezTo>
                <a:cubicBezTo>
                  <a:pt x="8742778" y="17660140"/>
                  <a:pt x="8754897" y="17659196"/>
                  <a:pt x="8775438" y="17659196"/>
                </a:cubicBezTo>
                <a:lnTo>
                  <a:pt x="8775438" y="17608664"/>
                </a:lnTo>
                <a:close/>
                <a:moveTo>
                  <a:pt x="10055802" y="17123052"/>
                </a:moveTo>
                <a:cubicBezTo>
                  <a:pt x="10061390" y="17123052"/>
                  <a:pt x="10065087" y="17125516"/>
                  <a:pt x="10066894" y="17130446"/>
                </a:cubicBezTo>
                <a:cubicBezTo>
                  <a:pt x="10068702" y="17135376"/>
                  <a:pt x="10069606" y="17146304"/>
                  <a:pt x="10069606" y="17163230"/>
                </a:cubicBezTo>
                <a:lnTo>
                  <a:pt x="10069606" y="17187140"/>
                </a:lnTo>
                <a:lnTo>
                  <a:pt x="10040520" y="17187140"/>
                </a:lnTo>
                <a:lnTo>
                  <a:pt x="10040520" y="17163230"/>
                </a:lnTo>
                <a:cubicBezTo>
                  <a:pt x="10040520" y="17144824"/>
                  <a:pt x="10041341" y="17133528"/>
                  <a:pt x="10042984" y="17129336"/>
                </a:cubicBezTo>
                <a:cubicBezTo>
                  <a:pt x="10044628" y="17125146"/>
                  <a:pt x="10048900" y="17123052"/>
                  <a:pt x="10055802" y="17123052"/>
                </a:cubicBezTo>
                <a:close/>
                <a:moveTo>
                  <a:pt x="9093284" y="17123052"/>
                </a:moveTo>
                <a:cubicBezTo>
                  <a:pt x="9099200" y="17123052"/>
                  <a:pt x="9103062" y="17125228"/>
                  <a:pt x="9104870" y="17129584"/>
                </a:cubicBezTo>
                <a:cubicBezTo>
                  <a:pt x="9106677" y="17133938"/>
                  <a:pt x="9107581" y="17144496"/>
                  <a:pt x="9107581" y="17161258"/>
                </a:cubicBezTo>
                <a:lnTo>
                  <a:pt x="9107581" y="17312114"/>
                </a:lnTo>
                <a:cubicBezTo>
                  <a:pt x="9107581" y="17326246"/>
                  <a:pt x="9106636" y="17335448"/>
                  <a:pt x="9104746" y="17339722"/>
                </a:cubicBezTo>
                <a:cubicBezTo>
                  <a:pt x="9102857" y="17343994"/>
                  <a:pt x="9098954" y="17346130"/>
                  <a:pt x="9093038" y="17346130"/>
                </a:cubicBezTo>
                <a:cubicBezTo>
                  <a:pt x="9087286" y="17346130"/>
                  <a:pt x="9083424" y="17343788"/>
                  <a:pt x="9081452" y="17339104"/>
                </a:cubicBezTo>
                <a:cubicBezTo>
                  <a:pt x="9079480" y="17334420"/>
                  <a:pt x="9078494" y="17324356"/>
                  <a:pt x="9078494" y="17308908"/>
                </a:cubicBezTo>
                <a:lnTo>
                  <a:pt x="9078494" y="17161258"/>
                </a:lnTo>
                <a:cubicBezTo>
                  <a:pt x="9078494" y="17144496"/>
                  <a:pt x="9079480" y="17133938"/>
                  <a:pt x="9081452" y="17129584"/>
                </a:cubicBezTo>
                <a:cubicBezTo>
                  <a:pt x="9083424" y="17125228"/>
                  <a:pt x="9087368" y="17123052"/>
                  <a:pt x="9093284" y="17123052"/>
                </a:cubicBezTo>
                <a:close/>
                <a:moveTo>
                  <a:pt x="8608002" y="17123052"/>
                </a:moveTo>
                <a:cubicBezTo>
                  <a:pt x="8613590" y="17123052"/>
                  <a:pt x="8617287" y="17125516"/>
                  <a:pt x="8619094" y="17130446"/>
                </a:cubicBezTo>
                <a:cubicBezTo>
                  <a:pt x="8620902" y="17135376"/>
                  <a:pt x="8621806" y="17146304"/>
                  <a:pt x="8621806" y="17163230"/>
                </a:cubicBezTo>
                <a:lnTo>
                  <a:pt x="8621806" y="17187140"/>
                </a:lnTo>
                <a:lnTo>
                  <a:pt x="8592720" y="17187140"/>
                </a:lnTo>
                <a:lnTo>
                  <a:pt x="8592720" y="17163230"/>
                </a:lnTo>
                <a:cubicBezTo>
                  <a:pt x="8592720" y="17144824"/>
                  <a:pt x="8593541" y="17133528"/>
                  <a:pt x="8595184" y="17129336"/>
                </a:cubicBezTo>
                <a:cubicBezTo>
                  <a:pt x="8596828" y="17125146"/>
                  <a:pt x="8601100" y="17123052"/>
                  <a:pt x="8608002" y="17123052"/>
                </a:cubicBezTo>
                <a:close/>
                <a:moveTo>
                  <a:pt x="8200646" y="17123052"/>
                </a:moveTo>
                <a:cubicBezTo>
                  <a:pt x="8206890" y="17123052"/>
                  <a:pt x="8211081" y="17125640"/>
                  <a:pt x="8213217" y="17130816"/>
                </a:cubicBezTo>
                <a:cubicBezTo>
                  <a:pt x="8215354" y="17135992"/>
                  <a:pt x="8216422" y="17147044"/>
                  <a:pt x="8216422" y="17163968"/>
                </a:cubicBezTo>
                <a:lnTo>
                  <a:pt x="8216422" y="17301760"/>
                </a:lnTo>
                <a:cubicBezTo>
                  <a:pt x="8216422" y="17321152"/>
                  <a:pt x="8215477" y="17333394"/>
                  <a:pt x="8213587" y="17338488"/>
                </a:cubicBezTo>
                <a:cubicBezTo>
                  <a:pt x="8211697" y="17343584"/>
                  <a:pt x="8207630" y="17346130"/>
                  <a:pt x="8201385" y="17346130"/>
                </a:cubicBezTo>
                <a:cubicBezTo>
                  <a:pt x="8195305" y="17346130"/>
                  <a:pt x="8191238" y="17343666"/>
                  <a:pt x="8189184" y="17338736"/>
                </a:cubicBezTo>
                <a:cubicBezTo>
                  <a:pt x="8187130" y="17333806"/>
                  <a:pt x="8186103" y="17322548"/>
                  <a:pt x="8186103" y="17304964"/>
                </a:cubicBezTo>
                <a:lnTo>
                  <a:pt x="8186103" y="17163968"/>
                </a:lnTo>
                <a:cubicBezTo>
                  <a:pt x="8186103" y="17145728"/>
                  <a:pt x="8187006" y="17134348"/>
                  <a:pt x="8188814" y="17129830"/>
                </a:cubicBezTo>
                <a:cubicBezTo>
                  <a:pt x="8190622" y="17125310"/>
                  <a:pt x="8194566" y="17123052"/>
                  <a:pt x="8200646" y="17123052"/>
                </a:cubicBezTo>
                <a:close/>
                <a:moveTo>
                  <a:pt x="7293059" y="17123052"/>
                </a:moveTo>
                <a:cubicBezTo>
                  <a:pt x="7298975" y="17123052"/>
                  <a:pt x="7302837" y="17125228"/>
                  <a:pt x="7304645" y="17129584"/>
                </a:cubicBezTo>
                <a:cubicBezTo>
                  <a:pt x="7306452" y="17133938"/>
                  <a:pt x="7307356" y="17144496"/>
                  <a:pt x="7307356" y="17161258"/>
                </a:cubicBezTo>
                <a:lnTo>
                  <a:pt x="7307356" y="17312114"/>
                </a:lnTo>
                <a:cubicBezTo>
                  <a:pt x="7307356" y="17326246"/>
                  <a:pt x="7306411" y="17335448"/>
                  <a:pt x="7304521" y="17339722"/>
                </a:cubicBezTo>
                <a:cubicBezTo>
                  <a:pt x="7302632" y="17343994"/>
                  <a:pt x="7298729" y="17346130"/>
                  <a:pt x="7292813" y="17346130"/>
                </a:cubicBezTo>
                <a:cubicBezTo>
                  <a:pt x="7287061" y="17346130"/>
                  <a:pt x="7283200" y="17343788"/>
                  <a:pt x="7281228" y="17339104"/>
                </a:cubicBezTo>
                <a:cubicBezTo>
                  <a:pt x="7279256" y="17334420"/>
                  <a:pt x="7278270" y="17324356"/>
                  <a:pt x="7278270" y="17308908"/>
                </a:cubicBezTo>
                <a:lnTo>
                  <a:pt x="7278270" y="17161258"/>
                </a:lnTo>
                <a:cubicBezTo>
                  <a:pt x="7278270" y="17144496"/>
                  <a:pt x="7279256" y="17133938"/>
                  <a:pt x="7281228" y="17129584"/>
                </a:cubicBezTo>
                <a:cubicBezTo>
                  <a:pt x="7283200" y="17125228"/>
                  <a:pt x="7287143" y="17123052"/>
                  <a:pt x="7293059" y="17123052"/>
                </a:cubicBezTo>
                <a:close/>
                <a:moveTo>
                  <a:pt x="7030057" y="17123052"/>
                </a:moveTo>
                <a:cubicBezTo>
                  <a:pt x="7036795" y="17123052"/>
                  <a:pt x="7040903" y="17125188"/>
                  <a:pt x="7042382" y="17129460"/>
                </a:cubicBezTo>
                <a:cubicBezTo>
                  <a:pt x="7043861" y="17133732"/>
                  <a:pt x="7044600" y="17145976"/>
                  <a:pt x="7044600" y="17166188"/>
                </a:cubicBezTo>
                <a:lnTo>
                  <a:pt x="7044600" y="17306444"/>
                </a:lnTo>
                <a:cubicBezTo>
                  <a:pt x="7044600" y="17323864"/>
                  <a:pt x="7043820" y="17334832"/>
                  <a:pt x="7042259" y="17339352"/>
                </a:cubicBezTo>
                <a:cubicBezTo>
                  <a:pt x="7040697" y="17343872"/>
                  <a:pt x="7036712" y="17346130"/>
                  <a:pt x="7030303" y="17346130"/>
                </a:cubicBezTo>
                <a:cubicBezTo>
                  <a:pt x="7023730" y="17346130"/>
                  <a:pt x="7019458" y="17343666"/>
                  <a:pt x="7017486" y="17338736"/>
                </a:cubicBezTo>
                <a:cubicBezTo>
                  <a:pt x="7015514" y="17333806"/>
                  <a:pt x="7014528" y="17321480"/>
                  <a:pt x="7014528" y="17301760"/>
                </a:cubicBezTo>
                <a:lnTo>
                  <a:pt x="7014528" y="17166188"/>
                </a:lnTo>
                <a:cubicBezTo>
                  <a:pt x="7014528" y="17147290"/>
                  <a:pt x="7015472" y="17135376"/>
                  <a:pt x="7017362" y="17130446"/>
                </a:cubicBezTo>
                <a:cubicBezTo>
                  <a:pt x="7019252" y="17125516"/>
                  <a:pt x="7023484" y="17123052"/>
                  <a:pt x="7030057" y="17123052"/>
                </a:cubicBezTo>
                <a:close/>
                <a:moveTo>
                  <a:pt x="6531552" y="17123052"/>
                </a:moveTo>
                <a:cubicBezTo>
                  <a:pt x="6537140" y="17123052"/>
                  <a:pt x="6540837" y="17125516"/>
                  <a:pt x="6542645" y="17130446"/>
                </a:cubicBezTo>
                <a:cubicBezTo>
                  <a:pt x="6544452" y="17135376"/>
                  <a:pt x="6545356" y="17146304"/>
                  <a:pt x="6545356" y="17163230"/>
                </a:cubicBezTo>
                <a:lnTo>
                  <a:pt x="6545356" y="17187140"/>
                </a:lnTo>
                <a:lnTo>
                  <a:pt x="6516270" y="17187140"/>
                </a:lnTo>
                <a:lnTo>
                  <a:pt x="6516270" y="17163230"/>
                </a:lnTo>
                <a:cubicBezTo>
                  <a:pt x="6516270" y="17144824"/>
                  <a:pt x="6517091" y="17133528"/>
                  <a:pt x="6518735" y="17129336"/>
                </a:cubicBezTo>
                <a:cubicBezTo>
                  <a:pt x="6520378" y="17125146"/>
                  <a:pt x="6524651" y="17123052"/>
                  <a:pt x="6531552" y="17123052"/>
                </a:cubicBezTo>
                <a:close/>
                <a:moveTo>
                  <a:pt x="7943643" y="17071040"/>
                </a:moveTo>
                <a:lnTo>
                  <a:pt x="7943643" y="17398140"/>
                </a:lnTo>
                <a:lnTo>
                  <a:pt x="8046186" y="17398140"/>
                </a:lnTo>
                <a:lnTo>
                  <a:pt x="8046186" y="17071040"/>
                </a:lnTo>
                <a:close/>
                <a:moveTo>
                  <a:pt x="10051119" y="17065124"/>
                </a:moveTo>
                <a:cubicBezTo>
                  <a:pt x="10028277" y="17065124"/>
                  <a:pt x="10008064" y="17069520"/>
                  <a:pt x="9990481" y="17078312"/>
                </a:cubicBezTo>
                <a:cubicBezTo>
                  <a:pt x="9972897" y="17087104"/>
                  <a:pt x="9960244" y="17099756"/>
                  <a:pt x="9952520" y="17116272"/>
                </a:cubicBezTo>
                <a:cubicBezTo>
                  <a:pt x="9944796" y="17132788"/>
                  <a:pt x="9940935" y="17155342"/>
                  <a:pt x="9940935" y="17183936"/>
                </a:cubicBezTo>
                <a:lnTo>
                  <a:pt x="9940935" y="17279330"/>
                </a:lnTo>
                <a:cubicBezTo>
                  <a:pt x="9940935" y="17303652"/>
                  <a:pt x="9942660" y="17322180"/>
                  <a:pt x="9946111" y="17334916"/>
                </a:cubicBezTo>
                <a:cubicBezTo>
                  <a:pt x="9949562" y="17347652"/>
                  <a:pt x="9955766" y="17359318"/>
                  <a:pt x="9964722" y="17369916"/>
                </a:cubicBezTo>
                <a:cubicBezTo>
                  <a:pt x="9973678" y="17380516"/>
                  <a:pt x="9986208" y="17388856"/>
                  <a:pt x="10002312" y="17394936"/>
                </a:cubicBezTo>
                <a:cubicBezTo>
                  <a:pt x="10018417" y="17401016"/>
                  <a:pt x="10036986" y="17404056"/>
                  <a:pt x="10058021" y="17404056"/>
                </a:cubicBezTo>
                <a:cubicBezTo>
                  <a:pt x="10079712" y="17404056"/>
                  <a:pt x="10097748" y="17400976"/>
                  <a:pt x="10112127" y="17394814"/>
                </a:cubicBezTo>
                <a:cubicBezTo>
                  <a:pt x="10126506" y="17388652"/>
                  <a:pt x="10138378" y="17379408"/>
                  <a:pt x="10147746" y="17367084"/>
                </a:cubicBezTo>
                <a:cubicBezTo>
                  <a:pt x="10157112" y="17354758"/>
                  <a:pt x="10163069" y="17343172"/>
                  <a:pt x="10165616" y="17332328"/>
                </a:cubicBezTo>
                <a:cubicBezTo>
                  <a:pt x="10168164" y="17321480"/>
                  <a:pt x="10169437" y="17305952"/>
                  <a:pt x="10169437" y="17285738"/>
                </a:cubicBezTo>
                <a:lnTo>
                  <a:pt x="10169437" y="17261582"/>
                </a:lnTo>
                <a:lnTo>
                  <a:pt x="10075029" y="17261582"/>
                </a:lnTo>
                <a:lnTo>
                  <a:pt x="10075029" y="17304720"/>
                </a:lnTo>
                <a:cubicBezTo>
                  <a:pt x="10075029" y="17320988"/>
                  <a:pt x="10073756" y="17331956"/>
                  <a:pt x="10071208" y="17337626"/>
                </a:cubicBezTo>
                <a:cubicBezTo>
                  <a:pt x="10068661" y="17343296"/>
                  <a:pt x="10063608" y="17346130"/>
                  <a:pt x="10056049" y="17346130"/>
                </a:cubicBezTo>
                <a:cubicBezTo>
                  <a:pt x="10049968" y="17346130"/>
                  <a:pt x="10045860" y="17343994"/>
                  <a:pt x="10043724" y="17339722"/>
                </a:cubicBezTo>
                <a:cubicBezTo>
                  <a:pt x="10041588" y="17335448"/>
                  <a:pt x="10040520" y="17325916"/>
                  <a:pt x="10040520" y="17311128"/>
                </a:cubicBezTo>
                <a:lnTo>
                  <a:pt x="10040520" y="17240384"/>
                </a:lnTo>
                <a:lnTo>
                  <a:pt x="10169437" y="17240384"/>
                </a:lnTo>
                <a:lnTo>
                  <a:pt x="10169437" y="17197000"/>
                </a:lnTo>
                <a:cubicBezTo>
                  <a:pt x="10169437" y="17165284"/>
                  <a:pt x="10165781" y="17140676"/>
                  <a:pt x="10158468" y="17123174"/>
                </a:cubicBezTo>
                <a:cubicBezTo>
                  <a:pt x="10151156" y="17105672"/>
                  <a:pt x="10138420" y="17091622"/>
                  <a:pt x="10120261" y="17081024"/>
                </a:cubicBezTo>
                <a:cubicBezTo>
                  <a:pt x="10102103" y="17070424"/>
                  <a:pt x="10079055" y="17065124"/>
                  <a:pt x="10051119" y="17065124"/>
                </a:cubicBezTo>
                <a:close/>
                <a:moveTo>
                  <a:pt x="9397540" y="17065124"/>
                </a:moveTo>
                <a:cubicBezTo>
                  <a:pt x="9370097" y="17066936"/>
                  <a:pt x="9349144" y="17083248"/>
                  <a:pt x="9334684" y="17114054"/>
                </a:cubicBezTo>
                <a:lnTo>
                  <a:pt x="9338628" y="17071040"/>
                </a:lnTo>
                <a:lnTo>
                  <a:pt x="9239043" y="17071040"/>
                </a:lnTo>
                <a:lnTo>
                  <a:pt x="9239043" y="17398140"/>
                </a:lnTo>
                <a:lnTo>
                  <a:pt x="9338628" y="17398140"/>
                </a:lnTo>
                <a:lnTo>
                  <a:pt x="9338628" y="17268976"/>
                </a:lnTo>
                <a:cubicBezTo>
                  <a:pt x="9338628" y="17237260"/>
                  <a:pt x="9339614" y="17217008"/>
                  <a:pt x="9341586" y="17208216"/>
                </a:cubicBezTo>
                <a:cubicBezTo>
                  <a:pt x="9343557" y="17199424"/>
                  <a:pt x="9348816" y="17192564"/>
                  <a:pt x="9357361" y="17187632"/>
                </a:cubicBezTo>
                <a:cubicBezTo>
                  <a:pt x="9365906" y="17182704"/>
                  <a:pt x="9379299" y="17180238"/>
                  <a:pt x="9397540" y="17180238"/>
                </a:cubicBezTo>
                <a:close/>
                <a:moveTo>
                  <a:pt x="9089833" y="17065124"/>
                </a:moveTo>
                <a:cubicBezTo>
                  <a:pt x="9063212" y="17065124"/>
                  <a:pt x="9041356" y="17070300"/>
                  <a:pt x="9024265" y="17080654"/>
                </a:cubicBezTo>
                <a:cubicBezTo>
                  <a:pt x="9007175" y="17091006"/>
                  <a:pt x="8995343" y="17104728"/>
                  <a:pt x="8988770" y="17121820"/>
                </a:cubicBezTo>
                <a:cubicBezTo>
                  <a:pt x="8982196" y="17138908"/>
                  <a:pt x="8978910" y="17162656"/>
                  <a:pt x="8978910" y="17193056"/>
                </a:cubicBezTo>
                <a:lnTo>
                  <a:pt x="8978910" y="17276864"/>
                </a:lnTo>
                <a:cubicBezTo>
                  <a:pt x="8978910" y="17304636"/>
                  <a:pt x="8980718" y="17325464"/>
                  <a:pt x="8984333" y="17339352"/>
                </a:cubicBezTo>
                <a:cubicBezTo>
                  <a:pt x="8987948" y="17353236"/>
                  <a:pt x="8993988" y="17365070"/>
                  <a:pt x="9002450" y="17374848"/>
                </a:cubicBezTo>
                <a:cubicBezTo>
                  <a:pt x="9010914" y="17384624"/>
                  <a:pt x="9022786" y="17391938"/>
                  <a:pt x="9038069" y="17396784"/>
                </a:cubicBezTo>
                <a:cubicBezTo>
                  <a:pt x="9053352" y="17401632"/>
                  <a:pt x="9072004" y="17404056"/>
                  <a:pt x="9094024" y="17404056"/>
                </a:cubicBezTo>
                <a:cubicBezTo>
                  <a:pt x="9113744" y="17404056"/>
                  <a:pt x="9131204" y="17401222"/>
                  <a:pt x="9146404" y="17395552"/>
                </a:cubicBezTo>
                <a:cubicBezTo>
                  <a:pt x="9161605" y="17389884"/>
                  <a:pt x="9174053" y="17381092"/>
                  <a:pt x="9183748" y="17369178"/>
                </a:cubicBezTo>
                <a:cubicBezTo>
                  <a:pt x="9193444" y="17357264"/>
                  <a:pt x="9199771" y="17344446"/>
                  <a:pt x="9202729" y="17330724"/>
                </a:cubicBezTo>
                <a:cubicBezTo>
                  <a:pt x="9205687" y="17317004"/>
                  <a:pt x="9207166" y="17295434"/>
                  <a:pt x="9207166" y="17266020"/>
                </a:cubicBezTo>
                <a:lnTo>
                  <a:pt x="9207166" y="17185908"/>
                </a:lnTo>
                <a:cubicBezTo>
                  <a:pt x="9207166" y="17162736"/>
                  <a:pt x="9205564" y="17145482"/>
                  <a:pt x="9202359" y="17134144"/>
                </a:cubicBezTo>
                <a:cubicBezTo>
                  <a:pt x="9199154" y="17122804"/>
                  <a:pt x="9193198" y="17111794"/>
                  <a:pt x="9184488" y="17101112"/>
                </a:cubicBezTo>
                <a:cubicBezTo>
                  <a:pt x="9175778" y="17090432"/>
                  <a:pt x="9163412" y="17081764"/>
                  <a:pt x="9147390" y="17075108"/>
                </a:cubicBezTo>
                <a:cubicBezTo>
                  <a:pt x="9131368" y="17068452"/>
                  <a:pt x="9112182" y="17065124"/>
                  <a:pt x="9089833" y="17065124"/>
                </a:cubicBezTo>
                <a:close/>
                <a:moveTo>
                  <a:pt x="8603319" y="17065124"/>
                </a:moveTo>
                <a:cubicBezTo>
                  <a:pt x="8580476" y="17065124"/>
                  <a:pt x="8560264" y="17069520"/>
                  <a:pt x="8542681" y="17078312"/>
                </a:cubicBezTo>
                <a:cubicBezTo>
                  <a:pt x="8525097" y="17087104"/>
                  <a:pt x="8512444" y="17099756"/>
                  <a:pt x="8504720" y="17116272"/>
                </a:cubicBezTo>
                <a:cubicBezTo>
                  <a:pt x="8496996" y="17132788"/>
                  <a:pt x="8493135" y="17155342"/>
                  <a:pt x="8493135" y="17183936"/>
                </a:cubicBezTo>
                <a:lnTo>
                  <a:pt x="8493135" y="17279330"/>
                </a:lnTo>
                <a:cubicBezTo>
                  <a:pt x="8493135" y="17303652"/>
                  <a:pt x="8494860" y="17322180"/>
                  <a:pt x="8498312" y="17334916"/>
                </a:cubicBezTo>
                <a:cubicBezTo>
                  <a:pt x="8501762" y="17347652"/>
                  <a:pt x="8507966" y="17359318"/>
                  <a:pt x="8516922" y="17369916"/>
                </a:cubicBezTo>
                <a:cubicBezTo>
                  <a:pt x="8525878" y="17380516"/>
                  <a:pt x="8538408" y="17388856"/>
                  <a:pt x="8554513" y="17394936"/>
                </a:cubicBezTo>
                <a:cubicBezTo>
                  <a:pt x="8570617" y="17401016"/>
                  <a:pt x="8589186" y="17404056"/>
                  <a:pt x="8610221" y="17404056"/>
                </a:cubicBezTo>
                <a:cubicBezTo>
                  <a:pt x="8631912" y="17404056"/>
                  <a:pt x="8649948" y="17400976"/>
                  <a:pt x="8664327" y="17394814"/>
                </a:cubicBezTo>
                <a:cubicBezTo>
                  <a:pt x="8678706" y="17388652"/>
                  <a:pt x="8690578" y="17379408"/>
                  <a:pt x="8699946" y="17367084"/>
                </a:cubicBezTo>
                <a:cubicBezTo>
                  <a:pt x="8709312" y="17354758"/>
                  <a:pt x="8715269" y="17343172"/>
                  <a:pt x="8717816" y="17332328"/>
                </a:cubicBezTo>
                <a:cubicBezTo>
                  <a:pt x="8720364" y="17321480"/>
                  <a:pt x="8721637" y="17305952"/>
                  <a:pt x="8721637" y="17285738"/>
                </a:cubicBezTo>
                <a:lnTo>
                  <a:pt x="8721637" y="17261582"/>
                </a:lnTo>
                <a:lnTo>
                  <a:pt x="8627229" y="17261582"/>
                </a:lnTo>
                <a:lnTo>
                  <a:pt x="8627229" y="17304720"/>
                </a:lnTo>
                <a:cubicBezTo>
                  <a:pt x="8627229" y="17320988"/>
                  <a:pt x="8625955" y="17331956"/>
                  <a:pt x="8623408" y="17337626"/>
                </a:cubicBezTo>
                <a:cubicBezTo>
                  <a:pt x="8620861" y="17343296"/>
                  <a:pt x="8615808" y="17346130"/>
                  <a:pt x="8608249" y="17346130"/>
                </a:cubicBezTo>
                <a:cubicBezTo>
                  <a:pt x="8602168" y="17346130"/>
                  <a:pt x="8598060" y="17343994"/>
                  <a:pt x="8595924" y="17339722"/>
                </a:cubicBezTo>
                <a:cubicBezTo>
                  <a:pt x="8593788" y="17335448"/>
                  <a:pt x="8592720" y="17325916"/>
                  <a:pt x="8592720" y="17311128"/>
                </a:cubicBezTo>
                <a:lnTo>
                  <a:pt x="8592720" y="17240384"/>
                </a:lnTo>
                <a:lnTo>
                  <a:pt x="8721637" y="17240384"/>
                </a:lnTo>
                <a:lnTo>
                  <a:pt x="8721637" y="17197000"/>
                </a:lnTo>
                <a:cubicBezTo>
                  <a:pt x="8721637" y="17165284"/>
                  <a:pt x="8717981" y="17140676"/>
                  <a:pt x="8710668" y="17123174"/>
                </a:cubicBezTo>
                <a:cubicBezTo>
                  <a:pt x="8703356" y="17105672"/>
                  <a:pt x="8690620" y="17091622"/>
                  <a:pt x="8672461" y="17081024"/>
                </a:cubicBezTo>
                <a:cubicBezTo>
                  <a:pt x="8654302" y="17070424"/>
                  <a:pt x="8631255" y="17065124"/>
                  <a:pt x="8603319" y="17065124"/>
                </a:cubicBezTo>
                <a:close/>
                <a:moveTo>
                  <a:pt x="7801159" y="17065124"/>
                </a:moveTo>
                <a:cubicBezTo>
                  <a:pt x="7779303" y="17065124"/>
                  <a:pt x="7760117" y="17068492"/>
                  <a:pt x="7743602" y="17075232"/>
                </a:cubicBezTo>
                <a:cubicBezTo>
                  <a:pt x="7727087" y="17081968"/>
                  <a:pt x="7715378" y="17091540"/>
                  <a:pt x="7708476" y="17103948"/>
                </a:cubicBezTo>
                <a:cubicBezTo>
                  <a:pt x="7701574" y="17116354"/>
                  <a:pt x="7698123" y="17135622"/>
                  <a:pt x="7698123" y="17161752"/>
                </a:cubicBezTo>
                <a:cubicBezTo>
                  <a:pt x="7698123" y="17180156"/>
                  <a:pt x="7701328" y="17196056"/>
                  <a:pt x="7707736" y="17209448"/>
                </a:cubicBezTo>
                <a:cubicBezTo>
                  <a:pt x="7714145" y="17222840"/>
                  <a:pt x="7731975" y="17237754"/>
                  <a:pt x="7761226" y="17254188"/>
                </a:cubicBezTo>
                <a:cubicBezTo>
                  <a:pt x="7796065" y="17273578"/>
                  <a:pt x="7815373" y="17285246"/>
                  <a:pt x="7819153" y="17289190"/>
                </a:cubicBezTo>
                <a:cubicBezTo>
                  <a:pt x="7822768" y="17293132"/>
                  <a:pt x="7824576" y="17302912"/>
                  <a:pt x="7824576" y="17318524"/>
                </a:cubicBezTo>
                <a:cubicBezTo>
                  <a:pt x="7824576" y="17329862"/>
                  <a:pt x="7823179" y="17337296"/>
                  <a:pt x="7820385" y="17340832"/>
                </a:cubicBezTo>
                <a:cubicBezTo>
                  <a:pt x="7817592" y="17344364"/>
                  <a:pt x="7812662" y="17346130"/>
                  <a:pt x="7805596" y="17346130"/>
                </a:cubicBezTo>
                <a:cubicBezTo>
                  <a:pt x="7799022" y="17346130"/>
                  <a:pt x="7794627" y="17343500"/>
                  <a:pt x="7792408" y="17338244"/>
                </a:cubicBezTo>
                <a:cubicBezTo>
                  <a:pt x="7790190" y="17332984"/>
                  <a:pt x="7789080" y="17321564"/>
                  <a:pt x="7789080" y="17303980"/>
                </a:cubicBezTo>
                <a:lnTo>
                  <a:pt x="7789080" y="17283274"/>
                </a:lnTo>
                <a:lnTo>
                  <a:pt x="7700835" y="17283274"/>
                </a:lnTo>
                <a:lnTo>
                  <a:pt x="7700835" y="17299050"/>
                </a:lnTo>
                <a:cubicBezTo>
                  <a:pt x="7700835" y="17326328"/>
                  <a:pt x="7704203" y="17346706"/>
                  <a:pt x="7710941" y="17360180"/>
                </a:cubicBezTo>
                <a:cubicBezTo>
                  <a:pt x="7717679" y="17373656"/>
                  <a:pt x="7730044" y="17384336"/>
                  <a:pt x="7748039" y="17392224"/>
                </a:cubicBezTo>
                <a:cubicBezTo>
                  <a:pt x="7766033" y="17400112"/>
                  <a:pt x="7787684" y="17404056"/>
                  <a:pt x="7812991" y="17404056"/>
                </a:cubicBezTo>
                <a:cubicBezTo>
                  <a:pt x="7835833" y="17404056"/>
                  <a:pt x="7855347" y="17400400"/>
                  <a:pt x="7871533" y="17393088"/>
                </a:cubicBezTo>
                <a:cubicBezTo>
                  <a:pt x="7887720" y="17385776"/>
                  <a:pt x="7899264" y="17375340"/>
                  <a:pt x="7906166" y="17361784"/>
                </a:cubicBezTo>
                <a:cubicBezTo>
                  <a:pt x="7913068" y="17348226"/>
                  <a:pt x="7916519" y="17328136"/>
                  <a:pt x="7916519" y="17301516"/>
                </a:cubicBezTo>
                <a:cubicBezTo>
                  <a:pt x="7916519" y="17277686"/>
                  <a:pt x="7912000" y="17259528"/>
                  <a:pt x="7902962" y="17247038"/>
                </a:cubicBezTo>
                <a:cubicBezTo>
                  <a:pt x="7893924" y="17234548"/>
                  <a:pt x="7874943" y="17221240"/>
                  <a:pt x="7846021" y="17207106"/>
                </a:cubicBezTo>
                <a:cubicBezTo>
                  <a:pt x="7824329" y="17196424"/>
                  <a:pt x="7809992" y="17188292"/>
                  <a:pt x="7803007" y="17182704"/>
                </a:cubicBezTo>
                <a:cubicBezTo>
                  <a:pt x="7796023" y="17177116"/>
                  <a:pt x="7791833" y="17171980"/>
                  <a:pt x="7790436" y="17167296"/>
                </a:cubicBezTo>
                <a:cubicBezTo>
                  <a:pt x="7789039" y="17162614"/>
                  <a:pt x="7788341" y="17155260"/>
                  <a:pt x="7788341" y="17145236"/>
                </a:cubicBezTo>
                <a:cubicBezTo>
                  <a:pt x="7788341" y="17137840"/>
                  <a:pt x="7789738" y="17132296"/>
                  <a:pt x="7792531" y="17128596"/>
                </a:cubicBezTo>
                <a:cubicBezTo>
                  <a:pt x="7795325" y="17124900"/>
                  <a:pt x="7799516" y="17123052"/>
                  <a:pt x="7805103" y="17123052"/>
                </a:cubicBezTo>
                <a:cubicBezTo>
                  <a:pt x="7812005" y="17123052"/>
                  <a:pt x="7816318" y="17125064"/>
                  <a:pt x="7818044" y="17129090"/>
                </a:cubicBezTo>
                <a:cubicBezTo>
                  <a:pt x="7819769" y="17133116"/>
                  <a:pt x="7820632" y="17142688"/>
                  <a:pt x="7820632" y="17157808"/>
                </a:cubicBezTo>
                <a:lnTo>
                  <a:pt x="7820632" y="17175554"/>
                </a:lnTo>
                <a:lnTo>
                  <a:pt x="7908878" y="17175554"/>
                </a:lnTo>
                <a:lnTo>
                  <a:pt x="7908878" y="17156576"/>
                </a:lnTo>
                <a:cubicBezTo>
                  <a:pt x="7908878" y="17140140"/>
                  <a:pt x="7908015" y="17128064"/>
                  <a:pt x="7906290" y="17120340"/>
                </a:cubicBezTo>
                <a:cubicBezTo>
                  <a:pt x="7904564" y="17112616"/>
                  <a:pt x="7899634" y="17104236"/>
                  <a:pt x="7891500" y="17095196"/>
                </a:cubicBezTo>
                <a:cubicBezTo>
                  <a:pt x="7883365" y="17086160"/>
                  <a:pt x="7871698" y="17078888"/>
                  <a:pt x="7856497" y="17073382"/>
                </a:cubicBezTo>
                <a:cubicBezTo>
                  <a:pt x="7841297" y="17067876"/>
                  <a:pt x="7822851" y="17065124"/>
                  <a:pt x="7801159" y="17065124"/>
                </a:cubicBezTo>
                <a:close/>
                <a:moveTo>
                  <a:pt x="7601013" y="17065124"/>
                </a:moveTo>
                <a:cubicBezTo>
                  <a:pt x="7587373" y="17065124"/>
                  <a:pt x="7575336" y="17068128"/>
                  <a:pt x="7564901" y="17074136"/>
                </a:cubicBezTo>
                <a:cubicBezTo>
                  <a:pt x="7554466" y="17080144"/>
                  <a:pt x="7545633" y="17089158"/>
                  <a:pt x="7538403" y="17101176"/>
                </a:cubicBezTo>
                <a:lnTo>
                  <a:pt x="7540128" y="17071040"/>
                </a:lnTo>
                <a:lnTo>
                  <a:pt x="7438818" y="17071040"/>
                </a:lnTo>
                <a:lnTo>
                  <a:pt x="7438818" y="17398140"/>
                </a:lnTo>
                <a:lnTo>
                  <a:pt x="7538403" y="17398140"/>
                </a:lnTo>
                <a:lnTo>
                  <a:pt x="7538403" y="17177034"/>
                </a:lnTo>
                <a:cubicBezTo>
                  <a:pt x="7538403" y="17152384"/>
                  <a:pt x="7539306" y="17137224"/>
                  <a:pt x="7541114" y="17131556"/>
                </a:cubicBezTo>
                <a:cubicBezTo>
                  <a:pt x="7542922" y="17125886"/>
                  <a:pt x="7547359" y="17123052"/>
                  <a:pt x="7554425" y="17123052"/>
                </a:cubicBezTo>
                <a:cubicBezTo>
                  <a:pt x="7561163" y="17123052"/>
                  <a:pt x="7565271" y="17125516"/>
                  <a:pt x="7566750" y="17130446"/>
                </a:cubicBezTo>
                <a:cubicBezTo>
                  <a:pt x="7568229" y="17135376"/>
                  <a:pt x="7568968" y="17149098"/>
                  <a:pt x="7568968" y="17171610"/>
                </a:cubicBezTo>
                <a:lnTo>
                  <a:pt x="7568968" y="17398140"/>
                </a:lnTo>
                <a:lnTo>
                  <a:pt x="7668553" y="17398140"/>
                </a:lnTo>
                <a:lnTo>
                  <a:pt x="7668553" y="17168900"/>
                </a:lnTo>
                <a:cubicBezTo>
                  <a:pt x="7668553" y="17140306"/>
                  <a:pt x="7666992" y="17119888"/>
                  <a:pt x="7663869" y="17107644"/>
                </a:cubicBezTo>
                <a:cubicBezTo>
                  <a:pt x="7660747" y="17095402"/>
                  <a:pt x="7653763" y="17085256"/>
                  <a:pt x="7642917" y="17077204"/>
                </a:cubicBezTo>
                <a:cubicBezTo>
                  <a:pt x="7632071" y="17069150"/>
                  <a:pt x="7618103" y="17065124"/>
                  <a:pt x="7601013" y="17065124"/>
                </a:cubicBezTo>
                <a:close/>
                <a:moveTo>
                  <a:pt x="7289608" y="17065124"/>
                </a:moveTo>
                <a:cubicBezTo>
                  <a:pt x="7262987" y="17065124"/>
                  <a:pt x="7241131" y="17070300"/>
                  <a:pt x="7224040" y="17080654"/>
                </a:cubicBezTo>
                <a:cubicBezTo>
                  <a:pt x="7206950" y="17091006"/>
                  <a:pt x="7195118" y="17104728"/>
                  <a:pt x="7188545" y="17121820"/>
                </a:cubicBezTo>
                <a:cubicBezTo>
                  <a:pt x="7181972" y="17138908"/>
                  <a:pt x="7178685" y="17162656"/>
                  <a:pt x="7178685" y="17193056"/>
                </a:cubicBezTo>
                <a:lnTo>
                  <a:pt x="7178685" y="17276864"/>
                </a:lnTo>
                <a:cubicBezTo>
                  <a:pt x="7178685" y="17304636"/>
                  <a:pt x="7180493" y="17325464"/>
                  <a:pt x="7184108" y="17339352"/>
                </a:cubicBezTo>
                <a:cubicBezTo>
                  <a:pt x="7187723" y="17353236"/>
                  <a:pt x="7193762" y="17365070"/>
                  <a:pt x="7202225" y="17374848"/>
                </a:cubicBezTo>
                <a:cubicBezTo>
                  <a:pt x="7210689" y="17384624"/>
                  <a:pt x="7222561" y="17391938"/>
                  <a:pt x="7237844" y="17396784"/>
                </a:cubicBezTo>
                <a:cubicBezTo>
                  <a:pt x="7253127" y="17401632"/>
                  <a:pt x="7271779" y="17404056"/>
                  <a:pt x="7293799" y="17404056"/>
                </a:cubicBezTo>
                <a:cubicBezTo>
                  <a:pt x="7313519" y="17404056"/>
                  <a:pt x="7330979" y="17401222"/>
                  <a:pt x="7346179" y="17395552"/>
                </a:cubicBezTo>
                <a:cubicBezTo>
                  <a:pt x="7361380" y="17389884"/>
                  <a:pt x="7373828" y="17381092"/>
                  <a:pt x="7383524" y="17369178"/>
                </a:cubicBezTo>
                <a:cubicBezTo>
                  <a:pt x="7393219" y="17357264"/>
                  <a:pt x="7399546" y="17344446"/>
                  <a:pt x="7402504" y="17330724"/>
                </a:cubicBezTo>
                <a:cubicBezTo>
                  <a:pt x="7405462" y="17317004"/>
                  <a:pt x="7406941" y="17295434"/>
                  <a:pt x="7406941" y="17266020"/>
                </a:cubicBezTo>
                <a:lnTo>
                  <a:pt x="7406941" y="17185908"/>
                </a:lnTo>
                <a:cubicBezTo>
                  <a:pt x="7406941" y="17162736"/>
                  <a:pt x="7405339" y="17145482"/>
                  <a:pt x="7402134" y="17134144"/>
                </a:cubicBezTo>
                <a:cubicBezTo>
                  <a:pt x="7398930" y="17122804"/>
                  <a:pt x="7392973" y="17111794"/>
                  <a:pt x="7384263" y="17101112"/>
                </a:cubicBezTo>
                <a:cubicBezTo>
                  <a:pt x="7375554" y="17090432"/>
                  <a:pt x="7363188" y="17081764"/>
                  <a:pt x="7347165" y="17075108"/>
                </a:cubicBezTo>
                <a:cubicBezTo>
                  <a:pt x="7331143" y="17068452"/>
                  <a:pt x="7311958" y="17065124"/>
                  <a:pt x="7289608" y="17065124"/>
                </a:cubicBezTo>
                <a:close/>
                <a:moveTo>
                  <a:pt x="7078863" y="17065124"/>
                </a:moveTo>
                <a:cubicBezTo>
                  <a:pt x="7066210" y="17065124"/>
                  <a:pt x="7054542" y="17068004"/>
                  <a:pt x="7043861" y="17073768"/>
                </a:cubicBezTo>
                <a:cubicBezTo>
                  <a:pt x="7033179" y="17079528"/>
                  <a:pt x="7023402" y="17088254"/>
                  <a:pt x="7014528" y="17099942"/>
                </a:cubicBezTo>
                <a:lnTo>
                  <a:pt x="7016253" y="17071040"/>
                </a:lnTo>
                <a:lnTo>
                  <a:pt x="6914943" y="17071040"/>
                </a:lnTo>
                <a:lnTo>
                  <a:pt x="6914943" y="17444728"/>
                </a:lnTo>
                <a:lnTo>
                  <a:pt x="7014528" y="17444728"/>
                </a:lnTo>
                <a:lnTo>
                  <a:pt x="7014528" y="17369732"/>
                </a:lnTo>
                <a:cubicBezTo>
                  <a:pt x="7023237" y="17381092"/>
                  <a:pt x="7032851" y="17389652"/>
                  <a:pt x="7043368" y="17395414"/>
                </a:cubicBezTo>
                <a:cubicBezTo>
                  <a:pt x="7053885" y="17401176"/>
                  <a:pt x="7065306" y="17404056"/>
                  <a:pt x="7077631" y="17404056"/>
                </a:cubicBezTo>
                <a:cubicBezTo>
                  <a:pt x="7093078" y="17404056"/>
                  <a:pt x="7106265" y="17400318"/>
                  <a:pt x="7117193" y="17392842"/>
                </a:cubicBezTo>
                <a:cubicBezTo>
                  <a:pt x="7128122" y="17385364"/>
                  <a:pt x="7135352" y="17375340"/>
                  <a:pt x="7138885" y="17362768"/>
                </a:cubicBezTo>
                <a:cubicBezTo>
                  <a:pt x="7142418" y="17350198"/>
                  <a:pt x="7144185" y="17329040"/>
                  <a:pt x="7144185" y="17299296"/>
                </a:cubicBezTo>
                <a:lnTo>
                  <a:pt x="7144185" y="17161504"/>
                </a:lnTo>
                <a:cubicBezTo>
                  <a:pt x="7144185" y="17135540"/>
                  <a:pt x="7142788" y="17117136"/>
                  <a:pt x="7139994" y="17106288"/>
                </a:cubicBezTo>
                <a:cubicBezTo>
                  <a:pt x="7137201" y="17095444"/>
                  <a:pt x="7130176" y="17085872"/>
                  <a:pt x="7118919" y="17077572"/>
                </a:cubicBezTo>
                <a:cubicBezTo>
                  <a:pt x="7107662" y="17069274"/>
                  <a:pt x="7094310" y="17065124"/>
                  <a:pt x="7078863" y="17065124"/>
                </a:cubicBezTo>
                <a:close/>
                <a:moveTo>
                  <a:pt x="6772459" y="17065124"/>
                </a:moveTo>
                <a:cubicBezTo>
                  <a:pt x="6750603" y="17065124"/>
                  <a:pt x="6731417" y="17068492"/>
                  <a:pt x="6714902" y="17075232"/>
                </a:cubicBezTo>
                <a:cubicBezTo>
                  <a:pt x="6698386" y="17081968"/>
                  <a:pt x="6686678" y="17091540"/>
                  <a:pt x="6679776" y="17103948"/>
                </a:cubicBezTo>
                <a:cubicBezTo>
                  <a:pt x="6672874" y="17116354"/>
                  <a:pt x="6669423" y="17135622"/>
                  <a:pt x="6669423" y="17161752"/>
                </a:cubicBezTo>
                <a:cubicBezTo>
                  <a:pt x="6669423" y="17180156"/>
                  <a:pt x="6672628" y="17196056"/>
                  <a:pt x="6679037" y="17209448"/>
                </a:cubicBezTo>
                <a:cubicBezTo>
                  <a:pt x="6685445" y="17222840"/>
                  <a:pt x="6703275" y="17237754"/>
                  <a:pt x="6732526" y="17254188"/>
                </a:cubicBezTo>
                <a:cubicBezTo>
                  <a:pt x="6767364" y="17273578"/>
                  <a:pt x="6786673" y="17285246"/>
                  <a:pt x="6790453" y="17289190"/>
                </a:cubicBezTo>
                <a:cubicBezTo>
                  <a:pt x="6794068" y="17293132"/>
                  <a:pt x="6795876" y="17302912"/>
                  <a:pt x="6795876" y="17318524"/>
                </a:cubicBezTo>
                <a:cubicBezTo>
                  <a:pt x="6795876" y="17329862"/>
                  <a:pt x="6794479" y="17337296"/>
                  <a:pt x="6791686" y="17340832"/>
                </a:cubicBezTo>
                <a:cubicBezTo>
                  <a:pt x="6788892" y="17344364"/>
                  <a:pt x="6783962" y="17346130"/>
                  <a:pt x="6776896" y="17346130"/>
                </a:cubicBezTo>
                <a:cubicBezTo>
                  <a:pt x="6770322" y="17346130"/>
                  <a:pt x="6765927" y="17343500"/>
                  <a:pt x="6763708" y="17338244"/>
                </a:cubicBezTo>
                <a:cubicBezTo>
                  <a:pt x="6761490" y="17332984"/>
                  <a:pt x="6760380" y="17321564"/>
                  <a:pt x="6760380" y="17303980"/>
                </a:cubicBezTo>
                <a:lnTo>
                  <a:pt x="6760380" y="17283274"/>
                </a:lnTo>
                <a:lnTo>
                  <a:pt x="6672135" y="17283274"/>
                </a:lnTo>
                <a:lnTo>
                  <a:pt x="6672135" y="17299050"/>
                </a:lnTo>
                <a:cubicBezTo>
                  <a:pt x="6672135" y="17326328"/>
                  <a:pt x="6675503" y="17346706"/>
                  <a:pt x="6682241" y="17360180"/>
                </a:cubicBezTo>
                <a:cubicBezTo>
                  <a:pt x="6688979" y="17373656"/>
                  <a:pt x="6701344" y="17384336"/>
                  <a:pt x="6719339" y="17392224"/>
                </a:cubicBezTo>
                <a:cubicBezTo>
                  <a:pt x="6737333" y="17400112"/>
                  <a:pt x="6758984" y="17404056"/>
                  <a:pt x="6784291" y="17404056"/>
                </a:cubicBezTo>
                <a:cubicBezTo>
                  <a:pt x="6807133" y="17404056"/>
                  <a:pt x="6826647" y="17400400"/>
                  <a:pt x="6842833" y="17393088"/>
                </a:cubicBezTo>
                <a:cubicBezTo>
                  <a:pt x="6859020" y="17385776"/>
                  <a:pt x="6870564" y="17375340"/>
                  <a:pt x="6877466" y="17361784"/>
                </a:cubicBezTo>
                <a:cubicBezTo>
                  <a:pt x="6884368" y="17348226"/>
                  <a:pt x="6887819" y="17328136"/>
                  <a:pt x="6887819" y="17301516"/>
                </a:cubicBezTo>
                <a:cubicBezTo>
                  <a:pt x="6887819" y="17277686"/>
                  <a:pt x="6883300" y="17259528"/>
                  <a:pt x="6874262" y="17247038"/>
                </a:cubicBezTo>
                <a:cubicBezTo>
                  <a:pt x="6865224" y="17234548"/>
                  <a:pt x="6846243" y="17221240"/>
                  <a:pt x="6817321" y="17207106"/>
                </a:cubicBezTo>
                <a:cubicBezTo>
                  <a:pt x="6795629" y="17196424"/>
                  <a:pt x="6781291" y="17188292"/>
                  <a:pt x="6774308" y="17182704"/>
                </a:cubicBezTo>
                <a:cubicBezTo>
                  <a:pt x="6767323" y="17177116"/>
                  <a:pt x="6763133" y="17171980"/>
                  <a:pt x="6761736" y="17167296"/>
                </a:cubicBezTo>
                <a:cubicBezTo>
                  <a:pt x="6760339" y="17162614"/>
                  <a:pt x="6759641" y="17155260"/>
                  <a:pt x="6759641" y="17145236"/>
                </a:cubicBezTo>
                <a:cubicBezTo>
                  <a:pt x="6759641" y="17137840"/>
                  <a:pt x="6761038" y="17132296"/>
                  <a:pt x="6763831" y="17128596"/>
                </a:cubicBezTo>
                <a:cubicBezTo>
                  <a:pt x="6766625" y="17124900"/>
                  <a:pt x="6770815" y="17123052"/>
                  <a:pt x="6776403" y="17123052"/>
                </a:cubicBezTo>
                <a:cubicBezTo>
                  <a:pt x="6783305" y="17123052"/>
                  <a:pt x="6787618" y="17125064"/>
                  <a:pt x="6789344" y="17129090"/>
                </a:cubicBezTo>
                <a:cubicBezTo>
                  <a:pt x="6791069" y="17133116"/>
                  <a:pt x="6791932" y="17142688"/>
                  <a:pt x="6791932" y="17157808"/>
                </a:cubicBezTo>
                <a:lnTo>
                  <a:pt x="6791932" y="17175554"/>
                </a:lnTo>
                <a:lnTo>
                  <a:pt x="6880178" y="17175554"/>
                </a:lnTo>
                <a:lnTo>
                  <a:pt x="6880178" y="17156576"/>
                </a:lnTo>
                <a:cubicBezTo>
                  <a:pt x="6880178" y="17140140"/>
                  <a:pt x="6879315" y="17128064"/>
                  <a:pt x="6877589" y="17120340"/>
                </a:cubicBezTo>
                <a:cubicBezTo>
                  <a:pt x="6875864" y="17112616"/>
                  <a:pt x="6870934" y="17104236"/>
                  <a:pt x="6862800" y="17095196"/>
                </a:cubicBezTo>
                <a:cubicBezTo>
                  <a:pt x="6854665" y="17086160"/>
                  <a:pt x="6842998" y="17078888"/>
                  <a:pt x="6827797" y="17073382"/>
                </a:cubicBezTo>
                <a:cubicBezTo>
                  <a:pt x="6812597" y="17067876"/>
                  <a:pt x="6794150" y="17065124"/>
                  <a:pt x="6772459" y="17065124"/>
                </a:cubicBezTo>
                <a:close/>
                <a:moveTo>
                  <a:pt x="6526869" y="17065124"/>
                </a:moveTo>
                <a:cubicBezTo>
                  <a:pt x="6504027" y="17065124"/>
                  <a:pt x="6483814" y="17069520"/>
                  <a:pt x="6466231" y="17078312"/>
                </a:cubicBezTo>
                <a:cubicBezTo>
                  <a:pt x="6448647" y="17087104"/>
                  <a:pt x="6435994" y="17099756"/>
                  <a:pt x="6428270" y="17116272"/>
                </a:cubicBezTo>
                <a:cubicBezTo>
                  <a:pt x="6420547" y="17132788"/>
                  <a:pt x="6416685" y="17155342"/>
                  <a:pt x="6416685" y="17183936"/>
                </a:cubicBezTo>
                <a:lnTo>
                  <a:pt x="6416685" y="17279330"/>
                </a:lnTo>
                <a:cubicBezTo>
                  <a:pt x="6416685" y="17303652"/>
                  <a:pt x="6418411" y="17322180"/>
                  <a:pt x="6421862" y="17334916"/>
                </a:cubicBezTo>
                <a:cubicBezTo>
                  <a:pt x="6425312" y="17347652"/>
                  <a:pt x="6431516" y="17359318"/>
                  <a:pt x="6440472" y="17369916"/>
                </a:cubicBezTo>
                <a:cubicBezTo>
                  <a:pt x="6449428" y="17380516"/>
                  <a:pt x="6461958" y="17388856"/>
                  <a:pt x="6478063" y="17394936"/>
                </a:cubicBezTo>
                <a:cubicBezTo>
                  <a:pt x="6494167" y="17401016"/>
                  <a:pt x="6512737" y="17404056"/>
                  <a:pt x="6533771" y="17404056"/>
                </a:cubicBezTo>
                <a:cubicBezTo>
                  <a:pt x="6555463" y="17404056"/>
                  <a:pt x="6573498" y="17400976"/>
                  <a:pt x="6587877" y="17394814"/>
                </a:cubicBezTo>
                <a:cubicBezTo>
                  <a:pt x="6602256" y="17388652"/>
                  <a:pt x="6614129" y="17379408"/>
                  <a:pt x="6623496" y="17367084"/>
                </a:cubicBezTo>
                <a:cubicBezTo>
                  <a:pt x="6632863" y="17354758"/>
                  <a:pt x="6638820" y="17343172"/>
                  <a:pt x="6641367" y="17332328"/>
                </a:cubicBezTo>
                <a:cubicBezTo>
                  <a:pt x="6643914" y="17321480"/>
                  <a:pt x="6645187" y="17305952"/>
                  <a:pt x="6645187" y="17285738"/>
                </a:cubicBezTo>
                <a:lnTo>
                  <a:pt x="6645187" y="17261582"/>
                </a:lnTo>
                <a:lnTo>
                  <a:pt x="6550779" y="17261582"/>
                </a:lnTo>
                <a:lnTo>
                  <a:pt x="6550779" y="17304720"/>
                </a:lnTo>
                <a:cubicBezTo>
                  <a:pt x="6550779" y="17320988"/>
                  <a:pt x="6549506" y="17331956"/>
                  <a:pt x="6546959" y="17337626"/>
                </a:cubicBezTo>
                <a:cubicBezTo>
                  <a:pt x="6544411" y="17343296"/>
                  <a:pt x="6539358" y="17346130"/>
                  <a:pt x="6531799" y="17346130"/>
                </a:cubicBezTo>
                <a:cubicBezTo>
                  <a:pt x="6525719" y="17346130"/>
                  <a:pt x="6521610" y="17343994"/>
                  <a:pt x="6519474" y="17339722"/>
                </a:cubicBezTo>
                <a:cubicBezTo>
                  <a:pt x="6517338" y="17335448"/>
                  <a:pt x="6516270" y="17325916"/>
                  <a:pt x="6516270" y="17311128"/>
                </a:cubicBezTo>
                <a:lnTo>
                  <a:pt x="6516270" y="17240384"/>
                </a:lnTo>
                <a:lnTo>
                  <a:pt x="6645187" y="17240384"/>
                </a:lnTo>
                <a:lnTo>
                  <a:pt x="6645187" y="17197000"/>
                </a:lnTo>
                <a:cubicBezTo>
                  <a:pt x="6645187" y="17165284"/>
                  <a:pt x="6641531" y="17140676"/>
                  <a:pt x="6634218" y="17123174"/>
                </a:cubicBezTo>
                <a:cubicBezTo>
                  <a:pt x="6626906" y="17105672"/>
                  <a:pt x="6614170" y="17091622"/>
                  <a:pt x="6596011" y="17081024"/>
                </a:cubicBezTo>
                <a:cubicBezTo>
                  <a:pt x="6577853" y="17070424"/>
                  <a:pt x="6554805" y="17065124"/>
                  <a:pt x="6526869" y="17065124"/>
                </a:cubicBezTo>
                <a:close/>
                <a:moveTo>
                  <a:pt x="6397165" y="17065124"/>
                </a:moveTo>
                <a:cubicBezTo>
                  <a:pt x="6369722" y="17066936"/>
                  <a:pt x="6348770" y="17083248"/>
                  <a:pt x="6334309" y="17114054"/>
                </a:cubicBezTo>
                <a:lnTo>
                  <a:pt x="6338253" y="17071040"/>
                </a:lnTo>
                <a:lnTo>
                  <a:pt x="6238668" y="17071040"/>
                </a:lnTo>
                <a:lnTo>
                  <a:pt x="6238668" y="17398140"/>
                </a:lnTo>
                <a:lnTo>
                  <a:pt x="6338253" y="17398140"/>
                </a:lnTo>
                <a:lnTo>
                  <a:pt x="6338253" y="17268976"/>
                </a:lnTo>
                <a:cubicBezTo>
                  <a:pt x="6338253" y="17237260"/>
                  <a:pt x="6339239" y="17217008"/>
                  <a:pt x="6341211" y="17208216"/>
                </a:cubicBezTo>
                <a:cubicBezTo>
                  <a:pt x="6343183" y="17199424"/>
                  <a:pt x="6348441" y="17192564"/>
                  <a:pt x="6356986" y="17187632"/>
                </a:cubicBezTo>
                <a:cubicBezTo>
                  <a:pt x="6365532" y="17182704"/>
                  <a:pt x="6378925" y="17180238"/>
                  <a:pt x="6397165" y="17180238"/>
                </a:cubicBezTo>
                <a:close/>
                <a:moveTo>
                  <a:pt x="9529969" y="17027410"/>
                </a:moveTo>
                <a:lnTo>
                  <a:pt x="9529969" y="17078928"/>
                </a:lnTo>
                <a:lnTo>
                  <a:pt x="9508524" y="17078928"/>
                </a:lnTo>
                <a:lnTo>
                  <a:pt x="9508524" y="17130692"/>
                </a:lnTo>
                <a:lnTo>
                  <a:pt x="9529969" y="17130692"/>
                </a:lnTo>
                <a:lnTo>
                  <a:pt x="9529969" y="17296832"/>
                </a:lnTo>
                <a:cubicBezTo>
                  <a:pt x="9529969" y="17329368"/>
                  <a:pt x="9530873" y="17350032"/>
                  <a:pt x="9532681" y="17358824"/>
                </a:cubicBezTo>
                <a:cubicBezTo>
                  <a:pt x="9534488" y="17367616"/>
                  <a:pt x="9539090" y="17375422"/>
                  <a:pt x="9546484" y="17382242"/>
                </a:cubicBezTo>
                <a:cubicBezTo>
                  <a:pt x="9553880" y="17389062"/>
                  <a:pt x="9562424" y="17393416"/>
                  <a:pt x="9572120" y="17395308"/>
                </a:cubicBezTo>
                <a:cubicBezTo>
                  <a:pt x="9581816" y="17397196"/>
                  <a:pt x="9598002" y="17398140"/>
                  <a:pt x="9620680" y="17398140"/>
                </a:cubicBezTo>
                <a:lnTo>
                  <a:pt x="9660859" y="17398140"/>
                </a:lnTo>
                <a:lnTo>
                  <a:pt x="9660859" y="17345392"/>
                </a:lnTo>
                <a:cubicBezTo>
                  <a:pt x="9644590" y="17345392"/>
                  <a:pt x="9635346" y="17344158"/>
                  <a:pt x="9633128" y="17341692"/>
                </a:cubicBezTo>
                <a:cubicBezTo>
                  <a:pt x="9630910" y="17339228"/>
                  <a:pt x="9629800" y="17327232"/>
                  <a:pt x="9629800" y="17305704"/>
                </a:cubicBezTo>
                <a:lnTo>
                  <a:pt x="9629800" y="17130692"/>
                </a:lnTo>
                <a:lnTo>
                  <a:pt x="9656668" y="17130692"/>
                </a:lnTo>
                <a:lnTo>
                  <a:pt x="9656668" y="17078928"/>
                </a:lnTo>
                <a:lnTo>
                  <a:pt x="9629800" y="17078928"/>
                </a:lnTo>
                <a:lnTo>
                  <a:pt x="9629800" y="17027410"/>
                </a:lnTo>
                <a:close/>
                <a:moveTo>
                  <a:pt x="9677193" y="16999064"/>
                </a:moveTo>
                <a:lnTo>
                  <a:pt x="9677193" y="17398140"/>
                </a:lnTo>
                <a:lnTo>
                  <a:pt x="9776778" y="17398140"/>
                </a:lnTo>
                <a:lnTo>
                  <a:pt x="9776778" y="17164708"/>
                </a:lnTo>
                <a:cubicBezTo>
                  <a:pt x="9776778" y="17148112"/>
                  <a:pt x="9777846" y="17137020"/>
                  <a:pt x="9779982" y="17131432"/>
                </a:cubicBezTo>
                <a:cubicBezTo>
                  <a:pt x="9782118" y="17125844"/>
                  <a:pt x="9786226" y="17123052"/>
                  <a:pt x="9792307" y="17123052"/>
                </a:cubicBezTo>
                <a:cubicBezTo>
                  <a:pt x="9798880" y="17123052"/>
                  <a:pt x="9803111" y="17125764"/>
                  <a:pt x="9805001" y="17131184"/>
                </a:cubicBezTo>
                <a:cubicBezTo>
                  <a:pt x="9806891" y="17136608"/>
                  <a:pt x="9807836" y="17148852"/>
                  <a:pt x="9807836" y="17167912"/>
                </a:cubicBezTo>
                <a:lnTo>
                  <a:pt x="9807836" y="17398140"/>
                </a:lnTo>
                <a:lnTo>
                  <a:pt x="9907420" y="17398140"/>
                </a:lnTo>
                <a:lnTo>
                  <a:pt x="9907420" y="17172596"/>
                </a:lnTo>
                <a:cubicBezTo>
                  <a:pt x="9907420" y="17141868"/>
                  <a:pt x="9906065" y="17120708"/>
                  <a:pt x="9903354" y="17109124"/>
                </a:cubicBezTo>
                <a:cubicBezTo>
                  <a:pt x="9900642" y="17097540"/>
                  <a:pt x="9893165" y="17087308"/>
                  <a:pt x="9880922" y="17078436"/>
                </a:cubicBezTo>
                <a:cubicBezTo>
                  <a:pt x="9868680" y="17069560"/>
                  <a:pt x="9853849" y="17065124"/>
                  <a:pt x="9836430" y="17065124"/>
                </a:cubicBezTo>
                <a:cubicBezTo>
                  <a:pt x="9825091" y="17065124"/>
                  <a:pt x="9814450" y="17067100"/>
                  <a:pt x="9804508" y="17071056"/>
                </a:cubicBezTo>
                <a:cubicBezTo>
                  <a:pt x="9794566" y="17075008"/>
                  <a:pt x="9785323" y="17080940"/>
                  <a:pt x="9776778" y="17088850"/>
                </a:cubicBezTo>
                <a:lnTo>
                  <a:pt x="9776778" y="16999064"/>
                </a:lnTo>
                <a:close/>
                <a:moveTo>
                  <a:pt x="8929457" y="16999064"/>
                </a:moveTo>
                <a:cubicBezTo>
                  <a:pt x="8907272" y="16999064"/>
                  <a:pt x="8890921" y="17000542"/>
                  <a:pt x="8880404" y="17003500"/>
                </a:cubicBezTo>
                <a:cubicBezTo>
                  <a:pt x="8869887" y="17006458"/>
                  <a:pt x="8861712" y="17010772"/>
                  <a:pt x="8855878" y="17016440"/>
                </a:cubicBezTo>
                <a:cubicBezTo>
                  <a:pt x="8850044" y="17022112"/>
                  <a:pt x="8846388" y="17028560"/>
                  <a:pt x="8844909" y="17035792"/>
                </a:cubicBezTo>
                <a:cubicBezTo>
                  <a:pt x="8843430" y="17043022"/>
                  <a:pt x="8842690" y="17057400"/>
                  <a:pt x="8842690" y="17078928"/>
                </a:cubicBezTo>
                <a:lnTo>
                  <a:pt x="8822231" y="17078928"/>
                </a:lnTo>
                <a:lnTo>
                  <a:pt x="8822231" y="17130692"/>
                </a:lnTo>
                <a:lnTo>
                  <a:pt x="8842690" y="17130692"/>
                </a:lnTo>
                <a:lnTo>
                  <a:pt x="8842690" y="17398140"/>
                </a:lnTo>
                <a:lnTo>
                  <a:pt x="8942275" y="17398140"/>
                </a:lnTo>
                <a:lnTo>
                  <a:pt x="8942275" y="17130692"/>
                </a:lnTo>
                <a:lnTo>
                  <a:pt x="8965938" y="17130692"/>
                </a:lnTo>
                <a:lnTo>
                  <a:pt x="8965938" y="17078928"/>
                </a:lnTo>
                <a:lnTo>
                  <a:pt x="8924034" y="17078928"/>
                </a:lnTo>
                <a:lnTo>
                  <a:pt x="8924034" y="17068576"/>
                </a:lnTo>
                <a:cubicBezTo>
                  <a:pt x="8924034" y="17059700"/>
                  <a:pt x="8925883" y="17054320"/>
                  <a:pt x="8929580" y="17052428"/>
                </a:cubicBezTo>
                <a:cubicBezTo>
                  <a:pt x="8933278" y="17050540"/>
                  <a:pt x="8945397" y="17049596"/>
                  <a:pt x="8965938" y="17049596"/>
                </a:cubicBezTo>
                <a:lnTo>
                  <a:pt x="8965938" y="16999064"/>
                </a:lnTo>
                <a:close/>
                <a:moveTo>
                  <a:pt x="8353218" y="16999064"/>
                </a:moveTo>
                <a:lnTo>
                  <a:pt x="8353218" y="17398140"/>
                </a:lnTo>
                <a:lnTo>
                  <a:pt x="8455760" y="17398140"/>
                </a:lnTo>
                <a:lnTo>
                  <a:pt x="8455760" y="16999064"/>
                </a:lnTo>
                <a:close/>
                <a:moveTo>
                  <a:pt x="8086518" y="16999064"/>
                </a:moveTo>
                <a:lnTo>
                  <a:pt x="8086518" y="17398140"/>
                </a:lnTo>
                <a:lnTo>
                  <a:pt x="8179694" y="17398140"/>
                </a:lnTo>
                <a:lnTo>
                  <a:pt x="8186103" y="17373430"/>
                </a:lnTo>
                <a:cubicBezTo>
                  <a:pt x="8194484" y="17383640"/>
                  <a:pt x="8203727" y="17391296"/>
                  <a:pt x="8213833" y="17396400"/>
                </a:cubicBezTo>
                <a:cubicBezTo>
                  <a:pt x="8223940" y="17401504"/>
                  <a:pt x="8234827" y="17404056"/>
                  <a:pt x="8246494" y="17404056"/>
                </a:cubicBezTo>
                <a:cubicBezTo>
                  <a:pt x="8262763" y="17404056"/>
                  <a:pt x="8276813" y="17399744"/>
                  <a:pt x="8288645" y="17391116"/>
                </a:cubicBezTo>
                <a:cubicBezTo>
                  <a:pt x="8300477" y="17382488"/>
                  <a:pt x="8307995" y="17372300"/>
                  <a:pt x="8311200" y="17360550"/>
                </a:cubicBezTo>
                <a:cubicBezTo>
                  <a:pt x="8314404" y="17348800"/>
                  <a:pt x="8316006" y="17330930"/>
                  <a:pt x="8316006" y="17306936"/>
                </a:cubicBezTo>
                <a:lnTo>
                  <a:pt x="8316006" y="17159532"/>
                </a:lnTo>
                <a:cubicBezTo>
                  <a:pt x="8316006" y="17135376"/>
                  <a:pt x="8315472" y="17119600"/>
                  <a:pt x="8314404" y="17112204"/>
                </a:cubicBezTo>
                <a:cubicBezTo>
                  <a:pt x="8313336" y="17104810"/>
                  <a:pt x="8310172" y="17097252"/>
                  <a:pt x="8304914" y="17089528"/>
                </a:cubicBezTo>
                <a:cubicBezTo>
                  <a:pt x="8299655" y="17081804"/>
                  <a:pt x="8292014" y="17075806"/>
                  <a:pt x="8281990" y="17071532"/>
                </a:cubicBezTo>
                <a:cubicBezTo>
                  <a:pt x="8271965" y="17067260"/>
                  <a:pt x="8260134" y="17065124"/>
                  <a:pt x="8246494" y="17065124"/>
                </a:cubicBezTo>
                <a:cubicBezTo>
                  <a:pt x="8234662" y="17065124"/>
                  <a:pt x="8223693" y="17067472"/>
                  <a:pt x="8213587" y="17072164"/>
                </a:cubicBezTo>
                <a:cubicBezTo>
                  <a:pt x="8203481" y="17076860"/>
                  <a:pt x="8194319" y="17083980"/>
                  <a:pt x="8186103" y="17093532"/>
                </a:cubicBezTo>
                <a:lnTo>
                  <a:pt x="8186103" y="16999064"/>
                </a:lnTo>
                <a:close/>
                <a:moveTo>
                  <a:pt x="7943643" y="16999064"/>
                </a:moveTo>
                <a:lnTo>
                  <a:pt x="7943643" y="17051074"/>
                </a:lnTo>
                <a:lnTo>
                  <a:pt x="8046186" y="17051074"/>
                </a:lnTo>
                <a:lnTo>
                  <a:pt x="8046186" y="16999064"/>
                </a:lnTo>
                <a:close/>
                <a:moveTo>
                  <a:pt x="1578824" y="16777468"/>
                </a:moveTo>
                <a:cubicBezTo>
                  <a:pt x="1632024" y="16777468"/>
                  <a:pt x="1665852" y="16796262"/>
                  <a:pt x="1680309" y="16833848"/>
                </a:cubicBezTo>
                <a:cubicBezTo>
                  <a:pt x="1694765" y="16871436"/>
                  <a:pt x="1701994" y="16964824"/>
                  <a:pt x="1701994" y="17114016"/>
                </a:cubicBezTo>
                <a:lnTo>
                  <a:pt x="1701994" y="18505308"/>
                </a:lnTo>
                <a:cubicBezTo>
                  <a:pt x="1701994" y="18642932"/>
                  <a:pt x="1693898" y="18731408"/>
                  <a:pt x="1677707" y="18770728"/>
                </a:cubicBezTo>
                <a:cubicBezTo>
                  <a:pt x="1661515" y="18810050"/>
                  <a:pt x="1627398" y="18829712"/>
                  <a:pt x="1575355" y="18829712"/>
                </a:cubicBezTo>
                <a:cubicBezTo>
                  <a:pt x="1523311" y="18829712"/>
                  <a:pt x="1489483" y="18812940"/>
                  <a:pt x="1473870" y="18779402"/>
                </a:cubicBezTo>
                <a:cubicBezTo>
                  <a:pt x="1458257" y="18745864"/>
                  <a:pt x="1450451" y="18647560"/>
                  <a:pt x="1450451" y="18484490"/>
                </a:cubicBezTo>
                <a:lnTo>
                  <a:pt x="1450451" y="17114016"/>
                </a:lnTo>
                <a:cubicBezTo>
                  <a:pt x="1450451" y="16969452"/>
                  <a:pt x="1458836" y="16877218"/>
                  <a:pt x="1475605" y="16837318"/>
                </a:cubicBezTo>
                <a:cubicBezTo>
                  <a:pt x="1492374" y="16797418"/>
                  <a:pt x="1526781" y="16777468"/>
                  <a:pt x="1578824" y="16777468"/>
                </a:cubicBezTo>
                <a:close/>
                <a:moveTo>
                  <a:pt x="11388404" y="16633002"/>
                </a:moveTo>
                <a:lnTo>
                  <a:pt x="11388404" y="16700295"/>
                </a:lnTo>
                <a:cubicBezTo>
                  <a:pt x="11388404" y="16716729"/>
                  <a:pt x="11387459" y="16726876"/>
                  <a:pt x="11385570" y="16730738"/>
                </a:cubicBezTo>
                <a:cubicBezTo>
                  <a:pt x="11383680" y="16734599"/>
                  <a:pt x="11379613" y="16736531"/>
                  <a:pt x="11373368" y="16736531"/>
                </a:cubicBezTo>
                <a:cubicBezTo>
                  <a:pt x="11366795" y="16736531"/>
                  <a:pt x="11362399" y="16734065"/>
                  <a:pt x="11360180" y="16729136"/>
                </a:cubicBezTo>
                <a:cubicBezTo>
                  <a:pt x="11357962" y="16724206"/>
                  <a:pt x="11356853" y="16713278"/>
                  <a:pt x="11356853" y="16696351"/>
                </a:cubicBezTo>
                <a:cubicBezTo>
                  <a:pt x="11356853" y="16681562"/>
                  <a:pt x="11358126" y="16670223"/>
                  <a:pt x="11360674" y="16662335"/>
                </a:cubicBezTo>
                <a:cubicBezTo>
                  <a:pt x="11363221" y="16654447"/>
                  <a:pt x="11372464" y="16644669"/>
                  <a:pt x="11388404" y="16633002"/>
                </a:cubicBezTo>
                <a:close/>
                <a:moveTo>
                  <a:pt x="10883580" y="16633002"/>
                </a:moveTo>
                <a:lnTo>
                  <a:pt x="10883580" y="16700295"/>
                </a:lnTo>
                <a:cubicBezTo>
                  <a:pt x="10883580" y="16716729"/>
                  <a:pt x="10882634" y="16726876"/>
                  <a:pt x="10880745" y="16730738"/>
                </a:cubicBezTo>
                <a:cubicBezTo>
                  <a:pt x="10878855" y="16734599"/>
                  <a:pt x="10874788" y="16736531"/>
                  <a:pt x="10868544" y="16736531"/>
                </a:cubicBezTo>
                <a:cubicBezTo>
                  <a:pt x="10861970" y="16736531"/>
                  <a:pt x="10857574" y="16734065"/>
                  <a:pt x="10855356" y="16729136"/>
                </a:cubicBezTo>
                <a:cubicBezTo>
                  <a:pt x="10853138" y="16724206"/>
                  <a:pt x="10852028" y="16713278"/>
                  <a:pt x="10852028" y="16696351"/>
                </a:cubicBezTo>
                <a:cubicBezTo>
                  <a:pt x="10852028" y="16681562"/>
                  <a:pt x="10853302" y="16670223"/>
                  <a:pt x="10855849" y="16662335"/>
                </a:cubicBezTo>
                <a:cubicBezTo>
                  <a:pt x="10858396" y="16654447"/>
                  <a:pt x="10867640" y="16644669"/>
                  <a:pt x="10883580" y="16633002"/>
                </a:cubicBezTo>
                <a:close/>
                <a:moveTo>
                  <a:pt x="7045005" y="16633002"/>
                </a:moveTo>
                <a:lnTo>
                  <a:pt x="7045005" y="16700295"/>
                </a:lnTo>
                <a:cubicBezTo>
                  <a:pt x="7045005" y="16716729"/>
                  <a:pt x="7044060" y="16726876"/>
                  <a:pt x="7042170" y="16730738"/>
                </a:cubicBezTo>
                <a:cubicBezTo>
                  <a:pt x="7040280" y="16734599"/>
                  <a:pt x="7036213" y="16736531"/>
                  <a:pt x="7029969" y="16736531"/>
                </a:cubicBezTo>
                <a:cubicBezTo>
                  <a:pt x="7023395" y="16736531"/>
                  <a:pt x="7019000" y="16734065"/>
                  <a:pt x="7016781" y="16729136"/>
                </a:cubicBezTo>
                <a:cubicBezTo>
                  <a:pt x="7014563" y="16724206"/>
                  <a:pt x="7013453" y="16713278"/>
                  <a:pt x="7013453" y="16696351"/>
                </a:cubicBezTo>
                <a:cubicBezTo>
                  <a:pt x="7013453" y="16681562"/>
                  <a:pt x="7014727" y="16670223"/>
                  <a:pt x="7017274" y="16662335"/>
                </a:cubicBezTo>
                <a:cubicBezTo>
                  <a:pt x="7019821" y="16654447"/>
                  <a:pt x="7029065" y="16644669"/>
                  <a:pt x="7045005" y="16633002"/>
                </a:cubicBezTo>
                <a:close/>
                <a:moveTo>
                  <a:pt x="11817927" y="16513451"/>
                </a:moveTo>
                <a:cubicBezTo>
                  <a:pt x="11823514" y="16513451"/>
                  <a:pt x="11827212" y="16515916"/>
                  <a:pt x="11829020" y="16520846"/>
                </a:cubicBezTo>
                <a:cubicBezTo>
                  <a:pt x="11830828" y="16525776"/>
                  <a:pt x="11831731" y="16536704"/>
                  <a:pt x="11831731" y="16553630"/>
                </a:cubicBezTo>
                <a:lnTo>
                  <a:pt x="11831731" y="16577540"/>
                </a:lnTo>
                <a:lnTo>
                  <a:pt x="11802644" y="16577540"/>
                </a:lnTo>
                <a:lnTo>
                  <a:pt x="11802644" y="16553630"/>
                </a:lnTo>
                <a:cubicBezTo>
                  <a:pt x="11802644" y="16535225"/>
                  <a:pt x="11803466" y="16523927"/>
                  <a:pt x="11805109" y="16519737"/>
                </a:cubicBezTo>
                <a:cubicBezTo>
                  <a:pt x="11806752" y="16515546"/>
                  <a:pt x="11811025" y="16513451"/>
                  <a:pt x="11817927" y="16513451"/>
                </a:cubicBezTo>
                <a:close/>
                <a:moveTo>
                  <a:pt x="10103427" y="16513451"/>
                </a:moveTo>
                <a:cubicBezTo>
                  <a:pt x="10109014" y="16513451"/>
                  <a:pt x="10112712" y="16515916"/>
                  <a:pt x="10114520" y="16520846"/>
                </a:cubicBezTo>
                <a:cubicBezTo>
                  <a:pt x="10116327" y="16525776"/>
                  <a:pt x="10117231" y="16536704"/>
                  <a:pt x="10117231" y="16553630"/>
                </a:cubicBezTo>
                <a:lnTo>
                  <a:pt x="10117231" y="16577540"/>
                </a:lnTo>
                <a:lnTo>
                  <a:pt x="10088144" y="16577540"/>
                </a:lnTo>
                <a:lnTo>
                  <a:pt x="10088144" y="16553630"/>
                </a:lnTo>
                <a:cubicBezTo>
                  <a:pt x="10088144" y="16535225"/>
                  <a:pt x="10088966" y="16523927"/>
                  <a:pt x="10090610" y="16519737"/>
                </a:cubicBezTo>
                <a:cubicBezTo>
                  <a:pt x="10092253" y="16515546"/>
                  <a:pt x="10096525" y="16513451"/>
                  <a:pt x="10103427" y="16513451"/>
                </a:cubicBezTo>
                <a:close/>
                <a:moveTo>
                  <a:pt x="9836481" y="16513451"/>
                </a:moveTo>
                <a:cubicBezTo>
                  <a:pt x="9842561" y="16513451"/>
                  <a:pt x="9846628" y="16515505"/>
                  <a:pt x="9848682" y="16519613"/>
                </a:cubicBezTo>
                <a:cubicBezTo>
                  <a:pt x="9850736" y="16523722"/>
                  <a:pt x="9851764" y="16531774"/>
                  <a:pt x="9851764" y="16543770"/>
                </a:cubicBezTo>
                <a:lnTo>
                  <a:pt x="9851764" y="16695119"/>
                </a:lnTo>
                <a:cubicBezTo>
                  <a:pt x="9851764" y="16713360"/>
                  <a:pt x="9850695" y="16724822"/>
                  <a:pt x="9848559" y="16729505"/>
                </a:cubicBezTo>
                <a:cubicBezTo>
                  <a:pt x="9846423" y="16734189"/>
                  <a:pt x="9842150" y="16736531"/>
                  <a:pt x="9835741" y="16736531"/>
                </a:cubicBezTo>
                <a:cubicBezTo>
                  <a:pt x="9830154" y="16736531"/>
                  <a:pt x="9826374" y="16734435"/>
                  <a:pt x="9824402" y="16730245"/>
                </a:cubicBezTo>
                <a:cubicBezTo>
                  <a:pt x="9822430" y="16726054"/>
                  <a:pt x="9821444" y="16717304"/>
                  <a:pt x="9821444" y="16703993"/>
                </a:cubicBezTo>
                <a:lnTo>
                  <a:pt x="9821444" y="16543770"/>
                </a:lnTo>
                <a:cubicBezTo>
                  <a:pt x="9821444" y="16530952"/>
                  <a:pt x="9822472" y="16522695"/>
                  <a:pt x="9824526" y="16518997"/>
                </a:cubicBezTo>
                <a:cubicBezTo>
                  <a:pt x="9826580" y="16515300"/>
                  <a:pt x="9830565" y="16513451"/>
                  <a:pt x="9836481" y="16513451"/>
                </a:cubicBezTo>
                <a:close/>
                <a:moveTo>
                  <a:pt x="9579059" y="16513451"/>
                </a:moveTo>
                <a:cubicBezTo>
                  <a:pt x="9584975" y="16513451"/>
                  <a:pt x="9588837" y="16515628"/>
                  <a:pt x="9590644" y="16519983"/>
                </a:cubicBezTo>
                <a:cubicBezTo>
                  <a:pt x="9592452" y="16524338"/>
                  <a:pt x="9593356" y="16534896"/>
                  <a:pt x="9593356" y="16551658"/>
                </a:cubicBezTo>
                <a:lnTo>
                  <a:pt x="9593356" y="16702514"/>
                </a:lnTo>
                <a:cubicBezTo>
                  <a:pt x="9593356" y="16716646"/>
                  <a:pt x="9592411" y="16725849"/>
                  <a:pt x="9590521" y="16730121"/>
                </a:cubicBezTo>
                <a:cubicBezTo>
                  <a:pt x="9588631" y="16734394"/>
                  <a:pt x="9584729" y="16736531"/>
                  <a:pt x="9578813" y="16736531"/>
                </a:cubicBezTo>
                <a:cubicBezTo>
                  <a:pt x="9573062" y="16736531"/>
                  <a:pt x="9569200" y="16734189"/>
                  <a:pt x="9567228" y="16729505"/>
                </a:cubicBezTo>
                <a:cubicBezTo>
                  <a:pt x="9565256" y="16724822"/>
                  <a:pt x="9564270" y="16714756"/>
                  <a:pt x="9564270" y="16699309"/>
                </a:cubicBezTo>
                <a:lnTo>
                  <a:pt x="9564270" y="16551658"/>
                </a:lnTo>
                <a:cubicBezTo>
                  <a:pt x="9564270" y="16534896"/>
                  <a:pt x="9565256" y="16524338"/>
                  <a:pt x="9567228" y="16519983"/>
                </a:cubicBezTo>
                <a:cubicBezTo>
                  <a:pt x="9569200" y="16515628"/>
                  <a:pt x="9573143" y="16513451"/>
                  <a:pt x="9579059" y="16513451"/>
                </a:cubicBezTo>
                <a:close/>
                <a:moveTo>
                  <a:pt x="8979477" y="16513451"/>
                </a:moveTo>
                <a:cubicBezTo>
                  <a:pt x="8985065" y="16513451"/>
                  <a:pt x="8988762" y="16515916"/>
                  <a:pt x="8990570" y="16520846"/>
                </a:cubicBezTo>
                <a:cubicBezTo>
                  <a:pt x="8992377" y="16525776"/>
                  <a:pt x="8993281" y="16536704"/>
                  <a:pt x="8993281" y="16553630"/>
                </a:cubicBezTo>
                <a:lnTo>
                  <a:pt x="8993281" y="16577540"/>
                </a:lnTo>
                <a:lnTo>
                  <a:pt x="8964194" y="16577540"/>
                </a:lnTo>
                <a:lnTo>
                  <a:pt x="8964194" y="16553630"/>
                </a:lnTo>
                <a:cubicBezTo>
                  <a:pt x="8964194" y="16535225"/>
                  <a:pt x="8965016" y="16523927"/>
                  <a:pt x="8966660" y="16519737"/>
                </a:cubicBezTo>
                <a:cubicBezTo>
                  <a:pt x="8968303" y="16515546"/>
                  <a:pt x="8972575" y="16513451"/>
                  <a:pt x="8979477" y="16513451"/>
                </a:cubicBezTo>
                <a:close/>
                <a:moveTo>
                  <a:pt x="7702881" y="16513451"/>
                </a:moveTo>
                <a:cubicBezTo>
                  <a:pt x="7708961" y="16513451"/>
                  <a:pt x="7713028" y="16515505"/>
                  <a:pt x="7715083" y="16519613"/>
                </a:cubicBezTo>
                <a:cubicBezTo>
                  <a:pt x="7717137" y="16523722"/>
                  <a:pt x="7718164" y="16531774"/>
                  <a:pt x="7718164" y="16543770"/>
                </a:cubicBezTo>
                <a:lnTo>
                  <a:pt x="7718164" y="16695119"/>
                </a:lnTo>
                <a:cubicBezTo>
                  <a:pt x="7718164" y="16713360"/>
                  <a:pt x="7717096" y="16724822"/>
                  <a:pt x="7714959" y="16729505"/>
                </a:cubicBezTo>
                <a:cubicBezTo>
                  <a:pt x="7712823" y="16734189"/>
                  <a:pt x="7708551" y="16736531"/>
                  <a:pt x="7702142" y="16736531"/>
                </a:cubicBezTo>
                <a:cubicBezTo>
                  <a:pt x="7696554" y="16736531"/>
                  <a:pt x="7692775" y="16734435"/>
                  <a:pt x="7690803" y="16730245"/>
                </a:cubicBezTo>
                <a:cubicBezTo>
                  <a:pt x="7688831" y="16726054"/>
                  <a:pt x="7687845" y="16717304"/>
                  <a:pt x="7687845" y="16703993"/>
                </a:cubicBezTo>
                <a:lnTo>
                  <a:pt x="7687845" y="16543770"/>
                </a:lnTo>
                <a:cubicBezTo>
                  <a:pt x="7687845" y="16530952"/>
                  <a:pt x="7688872" y="16522695"/>
                  <a:pt x="7690926" y="16518997"/>
                </a:cubicBezTo>
                <a:cubicBezTo>
                  <a:pt x="7692980" y="16515300"/>
                  <a:pt x="7696965" y="16513451"/>
                  <a:pt x="7702881" y="16513451"/>
                </a:cubicBezTo>
                <a:close/>
                <a:moveTo>
                  <a:pt x="7445953" y="16513451"/>
                </a:moveTo>
                <a:cubicBezTo>
                  <a:pt x="7451540" y="16513451"/>
                  <a:pt x="7455237" y="16515916"/>
                  <a:pt x="7457045" y="16520846"/>
                </a:cubicBezTo>
                <a:cubicBezTo>
                  <a:pt x="7458853" y="16525776"/>
                  <a:pt x="7459756" y="16536704"/>
                  <a:pt x="7459756" y="16553630"/>
                </a:cubicBezTo>
                <a:lnTo>
                  <a:pt x="7459756" y="16577540"/>
                </a:lnTo>
                <a:lnTo>
                  <a:pt x="7430670" y="16577540"/>
                </a:lnTo>
                <a:lnTo>
                  <a:pt x="7430670" y="16553630"/>
                </a:lnTo>
                <a:cubicBezTo>
                  <a:pt x="7430670" y="16535225"/>
                  <a:pt x="7431491" y="16523927"/>
                  <a:pt x="7433135" y="16519737"/>
                </a:cubicBezTo>
                <a:cubicBezTo>
                  <a:pt x="7434778" y="16515546"/>
                  <a:pt x="7439051" y="16513451"/>
                  <a:pt x="7445953" y="16513451"/>
                </a:cubicBezTo>
                <a:close/>
                <a:moveTo>
                  <a:pt x="6779202" y="16513451"/>
                </a:moveTo>
                <a:cubicBezTo>
                  <a:pt x="6784790" y="16513451"/>
                  <a:pt x="6788487" y="16515916"/>
                  <a:pt x="6790295" y="16520846"/>
                </a:cubicBezTo>
                <a:cubicBezTo>
                  <a:pt x="6792102" y="16525776"/>
                  <a:pt x="6793006" y="16536704"/>
                  <a:pt x="6793006" y="16553630"/>
                </a:cubicBezTo>
                <a:lnTo>
                  <a:pt x="6793006" y="16577540"/>
                </a:lnTo>
                <a:lnTo>
                  <a:pt x="6763920" y="16577540"/>
                </a:lnTo>
                <a:lnTo>
                  <a:pt x="6763920" y="16553630"/>
                </a:lnTo>
                <a:cubicBezTo>
                  <a:pt x="6763920" y="16535225"/>
                  <a:pt x="6764741" y="16523927"/>
                  <a:pt x="6766385" y="16519737"/>
                </a:cubicBezTo>
                <a:cubicBezTo>
                  <a:pt x="6768028" y="16515546"/>
                  <a:pt x="6772301" y="16513451"/>
                  <a:pt x="6779202" y="16513451"/>
                </a:cubicBezTo>
                <a:close/>
                <a:moveTo>
                  <a:pt x="7953168" y="16461440"/>
                </a:moveTo>
                <a:lnTo>
                  <a:pt x="7953168" y="16788540"/>
                </a:lnTo>
                <a:lnTo>
                  <a:pt x="8055711" y="16788540"/>
                </a:lnTo>
                <a:lnTo>
                  <a:pt x="8055711" y="16461440"/>
                </a:lnTo>
                <a:close/>
                <a:moveTo>
                  <a:pt x="11813244" y="16455524"/>
                </a:moveTo>
                <a:cubicBezTo>
                  <a:pt x="11790402" y="16455524"/>
                  <a:pt x="11770189" y="16459920"/>
                  <a:pt x="11752606" y="16468712"/>
                </a:cubicBezTo>
                <a:cubicBezTo>
                  <a:pt x="11735022" y="16477503"/>
                  <a:pt x="11722369" y="16490157"/>
                  <a:pt x="11714645" y="16506673"/>
                </a:cubicBezTo>
                <a:cubicBezTo>
                  <a:pt x="11706921" y="16523188"/>
                  <a:pt x="11703060" y="16545742"/>
                  <a:pt x="11703060" y="16574336"/>
                </a:cubicBezTo>
                <a:lnTo>
                  <a:pt x="11703060" y="16669730"/>
                </a:lnTo>
                <a:cubicBezTo>
                  <a:pt x="11703060" y="16694051"/>
                  <a:pt x="11704785" y="16712579"/>
                  <a:pt x="11708236" y="16725315"/>
                </a:cubicBezTo>
                <a:cubicBezTo>
                  <a:pt x="11711687" y="16738050"/>
                  <a:pt x="11717890" y="16749718"/>
                  <a:pt x="11726846" y="16760317"/>
                </a:cubicBezTo>
                <a:cubicBezTo>
                  <a:pt x="11735803" y="16770916"/>
                  <a:pt x="11748332" y="16779256"/>
                  <a:pt x="11764437" y="16785336"/>
                </a:cubicBezTo>
                <a:cubicBezTo>
                  <a:pt x="11780542" y="16791416"/>
                  <a:pt x="11799110" y="16794456"/>
                  <a:pt x="11820146" y="16794456"/>
                </a:cubicBezTo>
                <a:cubicBezTo>
                  <a:pt x="11841837" y="16794456"/>
                  <a:pt x="11859872" y="16791376"/>
                  <a:pt x="11874252" y="16785214"/>
                </a:cubicBezTo>
                <a:cubicBezTo>
                  <a:pt x="11888631" y="16779052"/>
                  <a:pt x="11900504" y="16769807"/>
                  <a:pt x="11909870" y="16757483"/>
                </a:cubicBezTo>
                <a:cubicBezTo>
                  <a:pt x="11919237" y="16745158"/>
                  <a:pt x="11925194" y="16733573"/>
                  <a:pt x="11927741" y="16722726"/>
                </a:cubicBezTo>
                <a:cubicBezTo>
                  <a:pt x="11930288" y="16711880"/>
                  <a:pt x="11931562" y="16696351"/>
                  <a:pt x="11931562" y="16676138"/>
                </a:cubicBezTo>
                <a:lnTo>
                  <a:pt x="11931562" y="16651982"/>
                </a:lnTo>
                <a:lnTo>
                  <a:pt x="11837154" y="16651982"/>
                </a:lnTo>
                <a:lnTo>
                  <a:pt x="11837154" y="16695119"/>
                </a:lnTo>
                <a:cubicBezTo>
                  <a:pt x="11837154" y="16711387"/>
                  <a:pt x="11835880" y="16722357"/>
                  <a:pt x="11833333" y="16728026"/>
                </a:cubicBezTo>
                <a:cubicBezTo>
                  <a:pt x="11830786" y="16733696"/>
                  <a:pt x="11825732" y="16736531"/>
                  <a:pt x="11818174" y="16736531"/>
                </a:cubicBezTo>
                <a:cubicBezTo>
                  <a:pt x="11812094" y="16736531"/>
                  <a:pt x="11807984" y="16734394"/>
                  <a:pt x="11805848" y="16730121"/>
                </a:cubicBezTo>
                <a:cubicBezTo>
                  <a:pt x="11803712" y="16725849"/>
                  <a:pt x="11802644" y="16716318"/>
                  <a:pt x="11802644" y="16701528"/>
                </a:cubicBezTo>
                <a:lnTo>
                  <a:pt x="11802644" y="16630783"/>
                </a:lnTo>
                <a:lnTo>
                  <a:pt x="11931562" y="16630783"/>
                </a:lnTo>
                <a:lnTo>
                  <a:pt x="11931562" y="16587400"/>
                </a:lnTo>
                <a:cubicBezTo>
                  <a:pt x="11931562" y="16555684"/>
                  <a:pt x="11927905" y="16531076"/>
                  <a:pt x="11920593" y="16513574"/>
                </a:cubicBezTo>
                <a:cubicBezTo>
                  <a:pt x="11913280" y="16496073"/>
                  <a:pt x="11900544" y="16482023"/>
                  <a:pt x="11882386" y="16471423"/>
                </a:cubicBezTo>
                <a:cubicBezTo>
                  <a:pt x="11864228" y="16460824"/>
                  <a:pt x="11841180" y="16455524"/>
                  <a:pt x="11813244" y="16455524"/>
                </a:cubicBezTo>
                <a:close/>
                <a:moveTo>
                  <a:pt x="11683540" y="16455524"/>
                </a:moveTo>
                <a:cubicBezTo>
                  <a:pt x="11656096" y="16457337"/>
                  <a:pt x="11635144" y="16473647"/>
                  <a:pt x="11620683" y="16504454"/>
                </a:cubicBezTo>
                <a:lnTo>
                  <a:pt x="11624627" y="16461440"/>
                </a:lnTo>
                <a:lnTo>
                  <a:pt x="11525042" y="16461440"/>
                </a:lnTo>
                <a:lnTo>
                  <a:pt x="11525042" y="16788540"/>
                </a:lnTo>
                <a:lnTo>
                  <a:pt x="11624627" y="16788540"/>
                </a:lnTo>
                <a:lnTo>
                  <a:pt x="11624627" y="16659377"/>
                </a:lnTo>
                <a:cubicBezTo>
                  <a:pt x="11624627" y="16627661"/>
                  <a:pt x="11625613" y="16607407"/>
                  <a:pt x="11627585" y="16598616"/>
                </a:cubicBezTo>
                <a:cubicBezTo>
                  <a:pt x="11629557" y="16589824"/>
                  <a:pt x="11634816" y="16582963"/>
                  <a:pt x="11643361" y="16578033"/>
                </a:cubicBezTo>
                <a:cubicBezTo>
                  <a:pt x="11651906" y="16573103"/>
                  <a:pt x="11665299" y="16570638"/>
                  <a:pt x="11683540" y="16570638"/>
                </a:cubicBezTo>
                <a:close/>
                <a:moveTo>
                  <a:pt x="11375833" y="16455524"/>
                </a:moveTo>
                <a:cubicBezTo>
                  <a:pt x="11347732" y="16455524"/>
                  <a:pt x="11324891" y="16460783"/>
                  <a:pt x="11307307" y="16471300"/>
                </a:cubicBezTo>
                <a:cubicBezTo>
                  <a:pt x="11289723" y="16481817"/>
                  <a:pt x="11278014" y="16493937"/>
                  <a:pt x="11272181" y="16507658"/>
                </a:cubicBezTo>
                <a:cubicBezTo>
                  <a:pt x="11266348" y="16521380"/>
                  <a:pt x="11263430" y="16540894"/>
                  <a:pt x="11263430" y="16566201"/>
                </a:cubicBezTo>
                <a:lnTo>
                  <a:pt x="11263430" y="16588139"/>
                </a:lnTo>
                <a:lnTo>
                  <a:pt x="11356853" y="16588139"/>
                </a:lnTo>
                <a:lnTo>
                  <a:pt x="11356853" y="16553876"/>
                </a:lnTo>
                <a:cubicBezTo>
                  <a:pt x="11356853" y="16535636"/>
                  <a:pt x="11357675" y="16524338"/>
                  <a:pt x="11359318" y="16519983"/>
                </a:cubicBezTo>
                <a:cubicBezTo>
                  <a:pt x="11360960" y="16515628"/>
                  <a:pt x="11365151" y="16513451"/>
                  <a:pt x="11371889" y="16513451"/>
                </a:cubicBezTo>
                <a:cubicBezTo>
                  <a:pt x="11377805" y="16513451"/>
                  <a:pt x="11382036" y="16516039"/>
                  <a:pt x="11384584" y="16521215"/>
                </a:cubicBezTo>
                <a:cubicBezTo>
                  <a:pt x="11387131" y="16526392"/>
                  <a:pt x="11388404" y="16537525"/>
                  <a:pt x="11388404" y="16554616"/>
                </a:cubicBezTo>
                <a:cubicBezTo>
                  <a:pt x="11388404" y="16568255"/>
                  <a:pt x="11387254" y="16577294"/>
                  <a:pt x="11384954" y="16581731"/>
                </a:cubicBezTo>
                <a:cubicBezTo>
                  <a:pt x="11382652" y="16586167"/>
                  <a:pt x="11365151" y="16594795"/>
                  <a:pt x="11332450" y="16607613"/>
                </a:cubicBezTo>
                <a:cubicBezTo>
                  <a:pt x="11301884" y="16619444"/>
                  <a:pt x="11282740" y="16629798"/>
                  <a:pt x="11275016" y="16638671"/>
                </a:cubicBezTo>
                <a:cubicBezTo>
                  <a:pt x="11267292" y="16647545"/>
                  <a:pt x="11263430" y="16664224"/>
                  <a:pt x="11263430" y="16688710"/>
                </a:cubicBezTo>
                <a:lnTo>
                  <a:pt x="11263430" y="16715578"/>
                </a:lnTo>
                <a:cubicBezTo>
                  <a:pt x="11263430" y="16748609"/>
                  <a:pt x="11270702" y="16770013"/>
                  <a:pt x="11285246" y="16779792"/>
                </a:cubicBezTo>
                <a:cubicBezTo>
                  <a:pt x="11299789" y="16789568"/>
                  <a:pt x="11315770" y="16794456"/>
                  <a:pt x="11333189" y="16794456"/>
                </a:cubicBezTo>
                <a:cubicBezTo>
                  <a:pt x="11346500" y="16794456"/>
                  <a:pt x="11357962" y="16791536"/>
                  <a:pt x="11367576" y="16785692"/>
                </a:cubicBezTo>
                <a:cubicBezTo>
                  <a:pt x="11377189" y="16779848"/>
                  <a:pt x="11385036" y="16771081"/>
                  <a:pt x="11391116" y="16759393"/>
                </a:cubicBezTo>
                <a:lnTo>
                  <a:pt x="11391116" y="16788540"/>
                </a:lnTo>
                <a:lnTo>
                  <a:pt x="11487989" y="16788540"/>
                </a:lnTo>
                <a:lnTo>
                  <a:pt x="11487989" y="16624374"/>
                </a:lnTo>
                <a:cubicBezTo>
                  <a:pt x="11487989" y="16570310"/>
                  <a:pt x="11486264" y="16534609"/>
                  <a:pt x="11482812" y="16517271"/>
                </a:cubicBezTo>
                <a:cubicBezTo>
                  <a:pt x="11479362" y="16499935"/>
                  <a:pt x="11469092" y="16485309"/>
                  <a:pt x="11452000" y="16473395"/>
                </a:cubicBezTo>
                <a:cubicBezTo>
                  <a:pt x="11434910" y="16461481"/>
                  <a:pt x="11409520" y="16455524"/>
                  <a:pt x="11375833" y="16455524"/>
                </a:cubicBezTo>
                <a:close/>
                <a:moveTo>
                  <a:pt x="10871008" y="16455524"/>
                </a:moveTo>
                <a:cubicBezTo>
                  <a:pt x="10842908" y="16455524"/>
                  <a:pt x="10820066" y="16460783"/>
                  <a:pt x="10802482" y="16471300"/>
                </a:cubicBezTo>
                <a:cubicBezTo>
                  <a:pt x="10784898" y="16481817"/>
                  <a:pt x="10773190" y="16493937"/>
                  <a:pt x="10767356" y="16507658"/>
                </a:cubicBezTo>
                <a:cubicBezTo>
                  <a:pt x="10761523" y="16521380"/>
                  <a:pt x="10758606" y="16540894"/>
                  <a:pt x="10758606" y="16566201"/>
                </a:cubicBezTo>
                <a:lnTo>
                  <a:pt x="10758606" y="16588139"/>
                </a:lnTo>
                <a:lnTo>
                  <a:pt x="10852028" y="16588139"/>
                </a:lnTo>
                <a:lnTo>
                  <a:pt x="10852028" y="16553876"/>
                </a:lnTo>
                <a:cubicBezTo>
                  <a:pt x="10852028" y="16535636"/>
                  <a:pt x="10852850" y="16524338"/>
                  <a:pt x="10854493" y="16519983"/>
                </a:cubicBezTo>
                <a:cubicBezTo>
                  <a:pt x="10856136" y="16515628"/>
                  <a:pt x="10860326" y="16513451"/>
                  <a:pt x="10867064" y="16513451"/>
                </a:cubicBezTo>
                <a:cubicBezTo>
                  <a:pt x="10872980" y="16513451"/>
                  <a:pt x="10877212" y="16516039"/>
                  <a:pt x="10879759" y="16521215"/>
                </a:cubicBezTo>
                <a:cubicBezTo>
                  <a:pt x="10882306" y="16526392"/>
                  <a:pt x="10883580" y="16537525"/>
                  <a:pt x="10883580" y="16554616"/>
                </a:cubicBezTo>
                <a:cubicBezTo>
                  <a:pt x="10883580" y="16568255"/>
                  <a:pt x="10882430" y="16577294"/>
                  <a:pt x="10880128" y="16581731"/>
                </a:cubicBezTo>
                <a:cubicBezTo>
                  <a:pt x="10877828" y="16586167"/>
                  <a:pt x="10860326" y="16594795"/>
                  <a:pt x="10827625" y="16607613"/>
                </a:cubicBezTo>
                <a:cubicBezTo>
                  <a:pt x="10797060" y="16619444"/>
                  <a:pt x="10777915" y="16629798"/>
                  <a:pt x="10770191" y="16638671"/>
                </a:cubicBezTo>
                <a:cubicBezTo>
                  <a:pt x="10762468" y="16647545"/>
                  <a:pt x="10758606" y="16664224"/>
                  <a:pt x="10758606" y="16688710"/>
                </a:cubicBezTo>
                <a:lnTo>
                  <a:pt x="10758606" y="16715578"/>
                </a:lnTo>
                <a:cubicBezTo>
                  <a:pt x="10758606" y="16748609"/>
                  <a:pt x="10765878" y="16770013"/>
                  <a:pt x="10780421" y="16779792"/>
                </a:cubicBezTo>
                <a:cubicBezTo>
                  <a:pt x="10794964" y="16789568"/>
                  <a:pt x="10810946" y="16794456"/>
                  <a:pt x="10828364" y="16794456"/>
                </a:cubicBezTo>
                <a:cubicBezTo>
                  <a:pt x="10841675" y="16794456"/>
                  <a:pt x="10853138" y="16791536"/>
                  <a:pt x="10862750" y="16785692"/>
                </a:cubicBezTo>
                <a:cubicBezTo>
                  <a:pt x="10872364" y="16779848"/>
                  <a:pt x="10880211" y="16771081"/>
                  <a:pt x="10886291" y="16759393"/>
                </a:cubicBezTo>
                <a:lnTo>
                  <a:pt x="10886291" y="16788540"/>
                </a:lnTo>
                <a:lnTo>
                  <a:pt x="10983164" y="16788540"/>
                </a:lnTo>
                <a:lnTo>
                  <a:pt x="10983164" y="16624374"/>
                </a:lnTo>
                <a:cubicBezTo>
                  <a:pt x="10983164" y="16570310"/>
                  <a:pt x="10981439" y="16534609"/>
                  <a:pt x="10977988" y="16517271"/>
                </a:cubicBezTo>
                <a:cubicBezTo>
                  <a:pt x="10974537" y="16499935"/>
                  <a:pt x="10964266" y="16485309"/>
                  <a:pt x="10947176" y="16473395"/>
                </a:cubicBezTo>
                <a:cubicBezTo>
                  <a:pt x="10930085" y="16461481"/>
                  <a:pt x="10904696" y="16455524"/>
                  <a:pt x="10871008" y="16455524"/>
                </a:cubicBezTo>
                <a:close/>
                <a:moveTo>
                  <a:pt x="10098744" y="16455524"/>
                </a:moveTo>
                <a:cubicBezTo>
                  <a:pt x="10075902" y="16455524"/>
                  <a:pt x="10055689" y="16459920"/>
                  <a:pt x="10038106" y="16468712"/>
                </a:cubicBezTo>
                <a:cubicBezTo>
                  <a:pt x="10020522" y="16477503"/>
                  <a:pt x="10007869" y="16490157"/>
                  <a:pt x="10000145" y="16506673"/>
                </a:cubicBezTo>
                <a:cubicBezTo>
                  <a:pt x="9992422" y="16523188"/>
                  <a:pt x="9988560" y="16545742"/>
                  <a:pt x="9988560" y="16574336"/>
                </a:cubicBezTo>
                <a:lnTo>
                  <a:pt x="9988560" y="16669730"/>
                </a:lnTo>
                <a:cubicBezTo>
                  <a:pt x="9988560" y="16694051"/>
                  <a:pt x="9990285" y="16712579"/>
                  <a:pt x="9993736" y="16725315"/>
                </a:cubicBezTo>
                <a:cubicBezTo>
                  <a:pt x="9997187" y="16738050"/>
                  <a:pt x="10003391" y="16749718"/>
                  <a:pt x="10012347" y="16760317"/>
                </a:cubicBezTo>
                <a:cubicBezTo>
                  <a:pt x="10021303" y="16770916"/>
                  <a:pt x="10033833" y="16779256"/>
                  <a:pt x="10049938" y="16785336"/>
                </a:cubicBezTo>
                <a:cubicBezTo>
                  <a:pt x="10066042" y="16791416"/>
                  <a:pt x="10084612" y="16794456"/>
                  <a:pt x="10105646" y="16794456"/>
                </a:cubicBezTo>
                <a:cubicBezTo>
                  <a:pt x="10127338" y="16794456"/>
                  <a:pt x="10145373" y="16791376"/>
                  <a:pt x="10159752" y="16785214"/>
                </a:cubicBezTo>
                <a:cubicBezTo>
                  <a:pt x="10174131" y="16779052"/>
                  <a:pt x="10186004" y="16769807"/>
                  <a:pt x="10195370" y="16757483"/>
                </a:cubicBezTo>
                <a:cubicBezTo>
                  <a:pt x="10204737" y="16745158"/>
                  <a:pt x="10210694" y="16733573"/>
                  <a:pt x="10213242" y="16722726"/>
                </a:cubicBezTo>
                <a:cubicBezTo>
                  <a:pt x="10215789" y="16711880"/>
                  <a:pt x="10217062" y="16696351"/>
                  <a:pt x="10217062" y="16676138"/>
                </a:cubicBezTo>
                <a:lnTo>
                  <a:pt x="10217062" y="16651982"/>
                </a:lnTo>
                <a:lnTo>
                  <a:pt x="10122654" y="16651982"/>
                </a:lnTo>
                <a:lnTo>
                  <a:pt x="10122654" y="16695119"/>
                </a:lnTo>
                <a:cubicBezTo>
                  <a:pt x="10122654" y="16711387"/>
                  <a:pt x="10121380" y="16722357"/>
                  <a:pt x="10118833" y="16728026"/>
                </a:cubicBezTo>
                <a:cubicBezTo>
                  <a:pt x="10116286" y="16733696"/>
                  <a:pt x="10111233" y="16736531"/>
                  <a:pt x="10103674" y="16736531"/>
                </a:cubicBezTo>
                <a:cubicBezTo>
                  <a:pt x="10097594" y="16736531"/>
                  <a:pt x="10093486" y="16734394"/>
                  <a:pt x="10091349" y="16730121"/>
                </a:cubicBezTo>
                <a:cubicBezTo>
                  <a:pt x="10089213" y="16725849"/>
                  <a:pt x="10088144" y="16716318"/>
                  <a:pt x="10088144" y="16701528"/>
                </a:cubicBezTo>
                <a:lnTo>
                  <a:pt x="10088144" y="16630783"/>
                </a:lnTo>
                <a:lnTo>
                  <a:pt x="10217062" y="16630783"/>
                </a:lnTo>
                <a:lnTo>
                  <a:pt x="10217062" y="16587400"/>
                </a:lnTo>
                <a:cubicBezTo>
                  <a:pt x="10217062" y="16555684"/>
                  <a:pt x="10213406" y="16531076"/>
                  <a:pt x="10206093" y="16513574"/>
                </a:cubicBezTo>
                <a:cubicBezTo>
                  <a:pt x="10198780" y="16496073"/>
                  <a:pt x="10186045" y="16482023"/>
                  <a:pt x="10167886" y="16471423"/>
                </a:cubicBezTo>
                <a:cubicBezTo>
                  <a:pt x="10149728" y="16460824"/>
                  <a:pt x="10126680" y="16455524"/>
                  <a:pt x="10098744" y="16455524"/>
                </a:cubicBezTo>
                <a:close/>
                <a:moveTo>
                  <a:pt x="9575608" y="16455524"/>
                </a:moveTo>
                <a:cubicBezTo>
                  <a:pt x="9548987" y="16455524"/>
                  <a:pt x="9527130" y="16460701"/>
                  <a:pt x="9510040" y="16471054"/>
                </a:cubicBezTo>
                <a:cubicBezTo>
                  <a:pt x="9492950" y="16481406"/>
                  <a:pt x="9481118" y="16495128"/>
                  <a:pt x="9474545" y="16512218"/>
                </a:cubicBezTo>
                <a:cubicBezTo>
                  <a:pt x="9467971" y="16529309"/>
                  <a:pt x="9464685" y="16553054"/>
                  <a:pt x="9464685" y="16583456"/>
                </a:cubicBezTo>
                <a:lnTo>
                  <a:pt x="9464685" y="16667265"/>
                </a:lnTo>
                <a:cubicBezTo>
                  <a:pt x="9464685" y="16695037"/>
                  <a:pt x="9466492" y="16715865"/>
                  <a:pt x="9470108" y="16729752"/>
                </a:cubicBezTo>
                <a:cubicBezTo>
                  <a:pt x="9473723" y="16743638"/>
                  <a:pt x="9479762" y="16755470"/>
                  <a:pt x="9488225" y="16765247"/>
                </a:cubicBezTo>
                <a:cubicBezTo>
                  <a:pt x="9496688" y="16775025"/>
                  <a:pt x="9508561" y="16782336"/>
                  <a:pt x="9523844" y="16787184"/>
                </a:cubicBezTo>
                <a:cubicBezTo>
                  <a:pt x="9539127" y="16792032"/>
                  <a:pt x="9557778" y="16794456"/>
                  <a:pt x="9579799" y="16794456"/>
                </a:cubicBezTo>
                <a:cubicBezTo>
                  <a:pt x="9599518" y="16794456"/>
                  <a:pt x="9616978" y="16791622"/>
                  <a:pt x="9632179" y="16785952"/>
                </a:cubicBezTo>
                <a:cubicBezTo>
                  <a:pt x="9647380" y="16780284"/>
                  <a:pt x="9659828" y="16771491"/>
                  <a:pt x="9669524" y="16759577"/>
                </a:cubicBezTo>
                <a:cubicBezTo>
                  <a:pt x="9679219" y="16747663"/>
                  <a:pt x="9685546" y="16734846"/>
                  <a:pt x="9688504" y="16721125"/>
                </a:cubicBezTo>
                <a:cubicBezTo>
                  <a:pt x="9691462" y="16707402"/>
                  <a:pt x="9692941" y="16685834"/>
                  <a:pt x="9692941" y="16656419"/>
                </a:cubicBezTo>
                <a:lnTo>
                  <a:pt x="9692941" y="16576307"/>
                </a:lnTo>
                <a:cubicBezTo>
                  <a:pt x="9692941" y="16553137"/>
                  <a:pt x="9691338" y="16535882"/>
                  <a:pt x="9688134" y="16524543"/>
                </a:cubicBezTo>
                <a:cubicBezTo>
                  <a:pt x="9684930" y="16513205"/>
                  <a:pt x="9678972" y="16502194"/>
                  <a:pt x="9670263" y="16491513"/>
                </a:cubicBezTo>
                <a:cubicBezTo>
                  <a:pt x="9661554" y="16480831"/>
                  <a:pt x="9649188" y="16472163"/>
                  <a:pt x="9633165" y="16465507"/>
                </a:cubicBezTo>
                <a:cubicBezTo>
                  <a:pt x="9617143" y="16458852"/>
                  <a:pt x="9597958" y="16455524"/>
                  <a:pt x="9575608" y="16455524"/>
                </a:cubicBezTo>
                <a:close/>
                <a:moveTo>
                  <a:pt x="9327712" y="16455524"/>
                </a:moveTo>
                <a:cubicBezTo>
                  <a:pt x="9301583" y="16455524"/>
                  <a:pt x="9279398" y="16461070"/>
                  <a:pt x="9261158" y="16472163"/>
                </a:cubicBezTo>
                <a:cubicBezTo>
                  <a:pt x="9242917" y="16483255"/>
                  <a:pt x="9231003" y="16495868"/>
                  <a:pt x="9225416" y="16510000"/>
                </a:cubicBezTo>
                <a:cubicBezTo>
                  <a:pt x="9219828" y="16524132"/>
                  <a:pt x="9217035" y="16545084"/>
                  <a:pt x="9217035" y="16572856"/>
                </a:cubicBezTo>
                <a:lnTo>
                  <a:pt x="9217035" y="16665786"/>
                </a:lnTo>
                <a:cubicBezTo>
                  <a:pt x="9217035" y="16697666"/>
                  <a:pt x="9220445" y="16722275"/>
                  <a:pt x="9227264" y="16739612"/>
                </a:cubicBezTo>
                <a:cubicBezTo>
                  <a:pt x="9234084" y="16756949"/>
                  <a:pt x="9245711" y="16770423"/>
                  <a:pt x="9262144" y="16780036"/>
                </a:cubicBezTo>
                <a:cubicBezTo>
                  <a:pt x="9278577" y="16789650"/>
                  <a:pt x="9300844" y="16794456"/>
                  <a:pt x="9328944" y="16794456"/>
                </a:cubicBezTo>
                <a:cubicBezTo>
                  <a:pt x="9350965" y="16794456"/>
                  <a:pt x="9369452" y="16790964"/>
                  <a:pt x="9384406" y="16783980"/>
                </a:cubicBezTo>
                <a:cubicBezTo>
                  <a:pt x="9399360" y="16776997"/>
                  <a:pt x="9411480" y="16766644"/>
                  <a:pt x="9420764" y="16752923"/>
                </a:cubicBezTo>
                <a:cubicBezTo>
                  <a:pt x="9430049" y="16739200"/>
                  <a:pt x="9435554" y="16725808"/>
                  <a:pt x="9437280" y="16712744"/>
                </a:cubicBezTo>
                <a:cubicBezTo>
                  <a:pt x="9439005" y="16699679"/>
                  <a:pt x="9439950" y="16680082"/>
                  <a:pt x="9440114" y="16653954"/>
                </a:cubicBezTo>
                <a:lnTo>
                  <a:pt x="9351376" y="16653954"/>
                </a:lnTo>
                <a:lnTo>
                  <a:pt x="9351376" y="16692901"/>
                </a:lnTo>
                <a:cubicBezTo>
                  <a:pt x="9351376" y="16709827"/>
                  <a:pt x="9350184" y="16721330"/>
                  <a:pt x="9347801" y="16727410"/>
                </a:cubicBezTo>
                <a:cubicBezTo>
                  <a:pt x="9345418" y="16733490"/>
                  <a:pt x="9340858" y="16736531"/>
                  <a:pt x="9334121" y="16736531"/>
                </a:cubicBezTo>
                <a:cubicBezTo>
                  <a:pt x="9328369" y="16736531"/>
                  <a:pt x="9324014" y="16733614"/>
                  <a:pt x="9321056" y="16727779"/>
                </a:cubicBezTo>
                <a:cubicBezTo>
                  <a:pt x="9318098" y="16721946"/>
                  <a:pt x="9316620" y="16713196"/>
                  <a:pt x="9316620" y="16701528"/>
                </a:cubicBezTo>
                <a:lnTo>
                  <a:pt x="9316620" y="16547221"/>
                </a:lnTo>
                <a:cubicBezTo>
                  <a:pt x="9316620" y="16532924"/>
                  <a:pt x="9317606" y="16523722"/>
                  <a:pt x="9319578" y="16519613"/>
                </a:cubicBezTo>
                <a:cubicBezTo>
                  <a:pt x="9321550" y="16515505"/>
                  <a:pt x="9325411" y="16513451"/>
                  <a:pt x="9331163" y="16513451"/>
                </a:cubicBezTo>
                <a:cubicBezTo>
                  <a:pt x="9336914" y="16513451"/>
                  <a:pt x="9340858" y="16515793"/>
                  <a:pt x="9342994" y="16520476"/>
                </a:cubicBezTo>
                <a:cubicBezTo>
                  <a:pt x="9345131" y="16525159"/>
                  <a:pt x="9346199" y="16534075"/>
                  <a:pt x="9346199" y="16547221"/>
                </a:cubicBezTo>
                <a:lnTo>
                  <a:pt x="9346199" y="16584935"/>
                </a:lnTo>
                <a:lnTo>
                  <a:pt x="9440114" y="16584935"/>
                </a:lnTo>
                <a:cubicBezTo>
                  <a:pt x="9440114" y="16554205"/>
                  <a:pt x="9437074" y="16530459"/>
                  <a:pt x="9430994" y="16513697"/>
                </a:cubicBezTo>
                <a:cubicBezTo>
                  <a:pt x="9424914" y="16496935"/>
                  <a:pt x="9412671" y="16483050"/>
                  <a:pt x="9394266" y="16472040"/>
                </a:cubicBezTo>
                <a:cubicBezTo>
                  <a:pt x="9375861" y="16461030"/>
                  <a:pt x="9353676" y="16455524"/>
                  <a:pt x="9327712" y="16455524"/>
                </a:cubicBezTo>
                <a:close/>
                <a:moveTo>
                  <a:pt x="8974794" y="16455524"/>
                </a:moveTo>
                <a:cubicBezTo>
                  <a:pt x="8951952" y="16455524"/>
                  <a:pt x="8931739" y="16459920"/>
                  <a:pt x="8914156" y="16468712"/>
                </a:cubicBezTo>
                <a:cubicBezTo>
                  <a:pt x="8896572" y="16477503"/>
                  <a:pt x="8883918" y="16490157"/>
                  <a:pt x="8876195" y="16506673"/>
                </a:cubicBezTo>
                <a:cubicBezTo>
                  <a:pt x="8868472" y="16523188"/>
                  <a:pt x="8864610" y="16545742"/>
                  <a:pt x="8864610" y="16574336"/>
                </a:cubicBezTo>
                <a:lnTo>
                  <a:pt x="8864610" y="16669730"/>
                </a:lnTo>
                <a:cubicBezTo>
                  <a:pt x="8864610" y="16694051"/>
                  <a:pt x="8866335" y="16712579"/>
                  <a:pt x="8869786" y="16725315"/>
                </a:cubicBezTo>
                <a:cubicBezTo>
                  <a:pt x="8873237" y="16738050"/>
                  <a:pt x="8879441" y="16749718"/>
                  <a:pt x="8888397" y="16760317"/>
                </a:cubicBezTo>
                <a:cubicBezTo>
                  <a:pt x="8897352" y="16770916"/>
                  <a:pt x="8909883" y="16779256"/>
                  <a:pt x="8925988" y="16785336"/>
                </a:cubicBezTo>
                <a:cubicBezTo>
                  <a:pt x="8942092" y="16791416"/>
                  <a:pt x="8960662" y="16794456"/>
                  <a:pt x="8981696" y="16794456"/>
                </a:cubicBezTo>
                <a:cubicBezTo>
                  <a:pt x="9003388" y="16794456"/>
                  <a:pt x="9021423" y="16791376"/>
                  <a:pt x="9035802" y="16785214"/>
                </a:cubicBezTo>
                <a:cubicBezTo>
                  <a:pt x="9050180" y="16779052"/>
                  <a:pt x="9062054" y="16769807"/>
                  <a:pt x="9071420" y="16757483"/>
                </a:cubicBezTo>
                <a:cubicBezTo>
                  <a:pt x="9080787" y="16745158"/>
                  <a:pt x="9086744" y="16733573"/>
                  <a:pt x="9089292" y="16722726"/>
                </a:cubicBezTo>
                <a:cubicBezTo>
                  <a:pt x="9091838" y="16711880"/>
                  <a:pt x="9093112" y="16696351"/>
                  <a:pt x="9093112" y="16676138"/>
                </a:cubicBezTo>
                <a:lnTo>
                  <a:pt x="9093112" y="16651982"/>
                </a:lnTo>
                <a:lnTo>
                  <a:pt x="8998704" y="16651982"/>
                </a:lnTo>
                <a:lnTo>
                  <a:pt x="8998704" y="16695119"/>
                </a:lnTo>
                <a:cubicBezTo>
                  <a:pt x="8998704" y="16711387"/>
                  <a:pt x="8997430" y="16722357"/>
                  <a:pt x="8994883" y="16728026"/>
                </a:cubicBezTo>
                <a:cubicBezTo>
                  <a:pt x="8992336" y="16733696"/>
                  <a:pt x="8987283" y="16736531"/>
                  <a:pt x="8979724" y="16736531"/>
                </a:cubicBezTo>
                <a:cubicBezTo>
                  <a:pt x="8973643" y="16736531"/>
                  <a:pt x="8969536" y="16734394"/>
                  <a:pt x="8967399" y="16730121"/>
                </a:cubicBezTo>
                <a:cubicBezTo>
                  <a:pt x="8965262" y="16725849"/>
                  <a:pt x="8964194" y="16716318"/>
                  <a:pt x="8964194" y="16701528"/>
                </a:cubicBezTo>
                <a:lnTo>
                  <a:pt x="8964194" y="16630783"/>
                </a:lnTo>
                <a:lnTo>
                  <a:pt x="9093112" y="16630783"/>
                </a:lnTo>
                <a:lnTo>
                  <a:pt x="9093112" y="16587400"/>
                </a:lnTo>
                <a:cubicBezTo>
                  <a:pt x="9093112" y="16555684"/>
                  <a:pt x="9089456" y="16531076"/>
                  <a:pt x="9082143" y="16513574"/>
                </a:cubicBezTo>
                <a:cubicBezTo>
                  <a:pt x="9074830" y="16496073"/>
                  <a:pt x="9062095" y="16482023"/>
                  <a:pt x="9043936" y="16471423"/>
                </a:cubicBezTo>
                <a:cubicBezTo>
                  <a:pt x="9025777" y="16460824"/>
                  <a:pt x="9002730" y="16455524"/>
                  <a:pt x="8974794" y="16455524"/>
                </a:cubicBezTo>
                <a:close/>
                <a:moveTo>
                  <a:pt x="8258238" y="16455524"/>
                </a:moveTo>
                <a:cubicBezTo>
                  <a:pt x="8244598" y="16455524"/>
                  <a:pt x="8232561" y="16458528"/>
                  <a:pt x="8222126" y="16464537"/>
                </a:cubicBezTo>
                <a:cubicBezTo>
                  <a:pt x="8211691" y="16470545"/>
                  <a:pt x="8202858" y="16479558"/>
                  <a:pt x="8195628" y="16491574"/>
                </a:cubicBezTo>
                <a:lnTo>
                  <a:pt x="8197353" y="16461440"/>
                </a:lnTo>
                <a:lnTo>
                  <a:pt x="8096043" y="16461440"/>
                </a:lnTo>
                <a:lnTo>
                  <a:pt x="8096043" y="16788540"/>
                </a:lnTo>
                <a:lnTo>
                  <a:pt x="8195628" y="16788540"/>
                </a:lnTo>
                <a:lnTo>
                  <a:pt x="8195628" y="16567434"/>
                </a:lnTo>
                <a:cubicBezTo>
                  <a:pt x="8195628" y="16542784"/>
                  <a:pt x="8196531" y="16527625"/>
                  <a:pt x="8198339" y="16521955"/>
                </a:cubicBezTo>
                <a:cubicBezTo>
                  <a:pt x="8200147" y="16516286"/>
                  <a:pt x="8204584" y="16513451"/>
                  <a:pt x="8211650" y="16513451"/>
                </a:cubicBezTo>
                <a:cubicBezTo>
                  <a:pt x="8218388" y="16513451"/>
                  <a:pt x="8222496" y="16515916"/>
                  <a:pt x="8223975" y="16520846"/>
                </a:cubicBezTo>
                <a:cubicBezTo>
                  <a:pt x="8225454" y="16525776"/>
                  <a:pt x="8226193" y="16539498"/>
                  <a:pt x="8226193" y="16562011"/>
                </a:cubicBezTo>
                <a:lnTo>
                  <a:pt x="8226193" y="16788540"/>
                </a:lnTo>
                <a:lnTo>
                  <a:pt x="8325778" y="16788540"/>
                </a:lnTo>
                <a:lnTo>
                  <a:pt x="8325778" y="16559299"/>
                </a:lnTo>
                <a:cubicBezTo>
                  <a:pt x="8325778" y="16530706"/>
                  <a:pt x="8324217" y="16510288"/>
                  <a:pt x="8321095" y="16498045"/>
                </a:cubicBezTo>
                <a:cubicBezTo>
                  <a:pt x="8317972" y="16485802"/>
                  <a:pt x="8310988" y="16475655"/>
                  <a:pt x="8300142" y="16467603"/>
                </a:cubicBezTo>
                <a:cubicBezTo>
                  <a:pt x="8289297" y="16459551"/>
                  <a:pt x="8275328" y="16455524"/>
                  <a:pt x="8258238" y="16455524"/>
                </a:cubicBezTo>
                <a:close/>
                <a:moveTo>
                  <a:pt x="7441269" y="16455524"/>
                </a:moveTo>
                <a:cubicBezTo>
                  <a:pt x="7418427" y="16455524"/>
                  <a:pt x="7398214" y="16459920"/>
                  <a:pt x="7380631" y="16468712"/>
                </a:cubicBezTo>
                <a:cubicBezTo>
                  <a:pt x="7363048" y="16477503"/>
                  <a:pt x="7350394" y="16490157"/>
                  <a:pt x="7342670" y="16506673"/>
                </a:cubicBezTo>
                <a:cubicBezTo>
                  <a:pt x="7334947" y="16523188"/>
                  <a:pt x="7331085" y="16545742"/>
                  <a:pt x="7331085" y="16574336"/>
                </a:cubicBezTo>
                <a:lnTo>
                  <a:pt x="7331085" y="16669730"/>
                </a:lnTo>
                <a:cubicBezTo>
                  <a:pt x="7331085" y="16694051"/>
                  <a:pt x="7332811" y="16712579"/>
                  <a:pt x="7336261" y="16725315"/>
                </a:cubicBezTo>
                <a:cubicBezTo>
                  <a:pt x="7339712" y="16738050"/>
                  <a:pt x="7345916" y="16749718"/>
                  <a:pt x="7354872" y="16760317"/>
                </a:cubicBezTo>
                <a:cubicBezTo>
                  <a:pt x="7363828" y="16770916"/>
                  <a:pt x="7376358" y="16779256"/>
                  <a:pt x="7392463" y="16785336"/>
                </a:cubicBezTo>
                <a:cubicBezTo>
                  <a:pt x="7408567" y="16791416"/>
                  <a:pt x="7427137" y="16794456"/>
                  <a:pt x="7448171" y="16794456"/>
                </a:cubicBezTo>
                <a:cubicBezTo>
                  <a:pt x="7469863" y="16794456"/>
                  <a:pt x="7487898" y="16791376"/>
                  <a:pt x="7502277" y="16785214"/>
                </a:cubicBezTo>
                <a:cubicBezTo>
                  <a:pt x="7516656" y="16779052"/>
                  <a:pt x="7528529" y="16769807"/>
                  <a:pt x="7537896" y="16757483"/>
                </a:cubicBezTo>
                <a:cubicBezTo>
                  <a:pt x="7547263" y="16745158"/>
                  <a:pt x="7553220" y="16733573"/>
                  <a:pt x="7555767" y="16722726"/>
                </a:cubicBezTo>
                <a:cubicBezTo>
                  <a:pt x="7558314" y="16711880"/>
                  <a:pt x="7559588" y="16696351"/>
                  <a:pt x="7559588" y="16676138"/>
                </a:cubicBezTo>
                <a:lnTo>
                  <a:pt x="7559588" y="16651982"/>
                </a:lnTo>
                <a:lnTo>
                  <a:pt x="7465179" y="16651982"/>
                </a:lnTo>
                <a:lnTo>
                  <a:pt x="7465179" y="16695119"/>
                </a:lnTo>
                <a:cubicBezTo>
                  <a:pt x="7465179" y="16711387"/>
                  <a:pt x="7463906" y="16722357"/>
                  <a:pt x="7461359" y="16728026"/>
                </a:cubicBezTo>
                <a:cubicBezTo>
                  <a:pt x="7458812" y="16733696"/>
                  <a:pt x="7453758" y="16736531"/>
                  <a:pt x="7446199" y="16736531"/>
                </a:cubicBezTo>
                <a:cubicBezTo>
                  <a:pt x="7440119" y="16736531"/>
                  <a:pt x="7436010" y="16734394"/>
                  <a:pt x="7433874" y="16730121"/>
                </a:cubicBezTo>
                <a:cubicBezTo>
                  <a:pt x="7431738" y="16725849"/>
                  <a:pt x="7430670" y="16716318"/>
                  <a:pt x="7430670" y="16701528"/>
                </a:cubicBezTo>
                <a:lnTo>
                  <a:pt x="7430670" y="16630783"/>
                </a:lnTo>
                <a:lnTo>
                  <a:pt x="7559588" y="16630783"/>
                </a:lnTo>
                <a:lnTo>
                  <a:pt x="7559588" y="16587400"/>
                </a:lnTo>
                <a:cubicBezTo>
                  <a:pt x="7559588" y="16555684"/>
                  <a:pt x="7555931" y="16531076"/>
                  <a:pt x="7548618" y="16513574"/>
                </a:cubicBezTo>
                <a:cubicBezTo>
                  <a:pt x="7541306" y="16496073"/>
                  <a:pt x="7528570" y="16482023"/>
                  <a:pt x="7510411" y="16471423"/>
                </a:cubicBezTo>
                <a:cubicBezTo>
                  <a:pt x="7492253" y="16460824"/>
                  <a:pt x="7469205" y="16455524"/>
                  <a:pt x="7441269" y="16455524"/>
                </a:cubicBezTo>
                <a:close/>
                <a:moveTo>
                  <a:pt x="7032434" y="16455524"/>
                </a:moveTo>
                <a:cubicBezTo>
                  <a:pt x="7004333" y="16455524"/>
                  <a:pt x="6981491" y="16460783"/>
                  <a:pt x="6963908" y="16471300"/>
                </a:cubicBezTo>
                <a:cubicBezTo>
                  <a:pt x="6946324" y="16481817"/>
                  <a:pt x="6934616" y="16493937"/>
                  <a:pt x="6928782" y="16507658"/>
                </a:cubicBezTo>
                <a:cubicBezTo>
                  <a:pt x="6922948" y="16521380"/>
                  <a:pt x="6920031" y="16540894"/>
                  <a:pt x="6920031" y="16566201"/>
                </a:cubicBezTo>
                <a:lnTo>
                  <a:pt x="6920031" y="16588139"/>
                </a:lnTo>
                <a:lnTo>
                  <a:pt x="7013453" y="16588139"/>
                </a:lnTo>
                <a:lnTo>
                  <a:pt x="7013453" y="16553876"/>
                </a:lnTo>
                <a:cubicBezTo>
                  <a:pt x="7013453" y="16535636"/>
                  <a:pt x="7014275" y="16524338"/>
                  <a:pt x="7015918" y="16519983"/>
                </a:cubicBezTo>
                <a:cubicBezTo>
                  <a:pt x="7017562" y="16515628"/>
                  <a:pt x="7021752" y="16513451"/>
                  <a:pt x="7028490" y="16513451"/>
                </a:cubicBezTo>
                <a:cubicBezTo>
                  <a:pt x="7034406" y="16513451"/>
                  <a:pt x="7038637" y="16516039"/>
                  <a:pt x="7041184" y="16521215"/>
                </a:cubicBezTo>
                <a:cubicBezTo>
                  <a:pt x="7043731" y="16526392"/>
                  <a:pt x="7045005" y="16537525"/>
                  <a:pt x="7045005" y="16554616"/>
                </a:cubicBezTo>
                <a:cubicBezTo>
                  <a:pt x="7045005" y="16568255"/>
                  <a:pt x="7043855" y="16577294"/>
                  <a:pt x="7041554" y="16581731"/>
                </a:cubicBezTo>
                <a:cubicBezTo>
                  <a:pt x="7039253" y="16586167"/>
                  <a:pt x="7021752" y="16594795"/>
                  <a:pt x="6989050" y="16607613"/>
                </a:cubicBezTo>
                <a:cubicBezTo>
                  <a:pt x="6958485" y="16619444"/>
                  <a:pt x="6939340" y="16629798"/>
                  <a:pt x="6931616" y="16638671"/>
                </a:cubicBezTo>
                <a:cubicBezTo>
                  <a:pt x="6923893" y="16647545"/>
                  <a:pt x="6920031" y="16664224"/>
                  <a:pt x="6920031" y="16688710"/>
                </a:cubicBezTo>
                <a:lnTo>
                  <a:pt x="6920031" y="16715578"/>
                </a:lnTo>
                <a:cubicBezTo>
                  <a:pt x="6920031" y="16748609"/>
                  <a:pt x="6927303" y="16770013"/>
                  <a:pt x="6941846" y="16779792"/>
                </a:cubicBezTo>
                <a:cubicBezTo>
                  <a:pt x="6956389" y="16789568"/>
                  <a:pt x="6972371" y="16794456"/>
                  <a:pt x="6989790" y="16794456"/>
                </a:cubicBezTo>
                <a:cubicBezTo>
                  <a:pt x="7003100" y="16794456"/>
                  <a:pt x="7014563" y="16791536"/>
                  <a:pt x="7024176" y="16785692"/>
                </a:cubicBezTo>
                <a:cubicBezTo>
                  <a:pt x="7033789" y="16779848"/>
                  <a:pt x="7041636" y="16771081"/>
                  <a:pt x="7047716" y="16759393"/>
                </a:cubicBezTo>
                <a:lnTo>
                  <a:pt x="7047716" y="16788540"/>
                </a:lnTo>
                <a:lnTo>
                  <a:pt x="7144589" y="16788540"/>
                </a:lnTo>
                <a:lnTo>
                  <a:pt x="7144589" y="16624374"/>
                </a:lnTo>
                <a:cubicBezTo>
                  <a:pt x="7144589" y="16570310"/>
                  <a:pt x="7142864" y="16534609"/>
                  <a:pt x="7139413" y="16517271"/>
                </a:cubicBezTo>
                <a:cubicBezTo>
                  <a:pt x="7135962" y="16499935"/>
                  <a:pt x="7125691" y="16485309"/>
                  <a:pt x="7108601" y="16473395"/>
                </a:cubicBezTo>
                <a:cubicBezTo>
                  <a:pt x="7091511" y="16461481"/>
                  <a:pt x="7066121" y="16455524"/>
                  <a:pt x="7032434" y="16455524"/>
                </a:cubicBezTo>
                <a:close/>
                <a:moveTo>
                  <a:pt x="6774519" y="16455524"/>
                </a:moveTo>
                <a:cubicBezTo>
                  <a:pt x="6751677" y="16455524"/>
                  <a:pt x="6731464" y="16459920"/>
                  <a:pt x="6713881" y="16468712"/>
                </a:cubicBezTo>
                <a:cubicBezTo>
                  <a:pt x="6696297" y="16477503"/>
                  <a:pt x="6683644" y="16490157"/>
                  <a:pt x="6675920" y="16506673"/>
                </a:cubicBezTo>
                <a:cubicBezTo>
                  <a:pt x="6668197" y="16523188"/>
                  <a:pt x="6664335" y="16545742"/>
                  <a:pt x="6664335" y="16574336"/>
                </a:cubicBezTo>
                <a:lnTo>
                  <a:pt x="6664335" y="16669730"/>
                </a:lnTo>
                <a:cubicBezTo>
                  <a:pt x="6664335" y="16694051"/>
                  <a:pt x="6666061" y="16712579"/>
                  <a:pt x="6669512" y="16725315"/>
                </a:cubicBezTo>
                <a:cubicBezTo>
                  <a:pt x="6672962" y="16738050"/>
                  <a:pt x="6679166" y="16749718"/>
                  <a:pt x="6688122" y="16760317"/>
                </a:cubicBezTo>
                <a:cubicBezTo>
                  <a:pt x="6697078" y="16770916"/>
                  <a:pt x="6709608" y="16779256"/>
                  <a:pt x="6725713" y="16785336"/>
                </a:cubicBezTo>
                <a:cubicBezTo>
                  <a:pt x="6741817" y="16791416"/>
                  <a:pt x="6760387" y="16794456"/>
                  <a:pt x="6781421" y="16794456"/>
                </a:cubicBezTo>
                <a:cubicBezTo>
                  <a:pt x="6803113" y="16794456"/>
                  <a:pt x="6821148" y="16791376"/>
                  <a:pt x="6835527" y="16785214"/>
                </a:cubicBezTo>
                <a:cubicBezTo>
                  <a:pt x="6849906" y="16779052"/>
                  <a:pt x="6861779" y="16769807"/>
                  <a:pt x="6871146" y="16757483"/>
                </a:cubicBezTo>
                <a:cubicBezTo>
                  <a:pt x="6880513" y="16745158"/>
                  <a:pt x="6886470" y="16733573"/>
                  <a:pt x="6889017" y="16722726"/>
                </a:cubicBezTo>
                <a:cubicBezTo>
                  <a:pt x="6891564" y="16711880"/>
                  <a:pt x="6892837" y="16696351"/>
                  <a:pt x="6892837" y="16676138"/>
                </a:cubicBezTo>
                <a:lnTo>
                  <a:pt x="6892837" y="16651982"/>
                </a:lnTo>
                <a:lnTo>
                  <a:pt x="6798429" y="16651982"/>
                </a:lnTo>
                <a:lnTo>
                  <a:pt x="6798429" y="16695119"/>
                </a:lnTo>
                <a:cubicBezTo>
                  <a:pt x="6798429" y="16711387"/>
                  <a:pt x="6797156" y="16722357"/>
                  <a:pt x="6794609" y="16728026"/>
                </a:cubicBezTo>
                <a:cubicBezTo>
                  <a:pt x="6792061" y="16733696"/>
                  <a:pt x="6787008" y="16736531"/>
                  <a:pt x="6779449" y="16736531"/>
                </a:cubicBezTo>
                <a:cubicBezTo>
                  <a:pt x="6773369" y="16736531"/>
                  <a:pt x="6769260" y="16734394"/>
                  <a:pt x="6767124" y="16730121"/>
                </a:cubicBezTo>
                <a:cubicBezTo>
                  <a:pt x="6764988" y="16725849"/>
                  <a:pt x="6763920" y="16716318"/>
                  <a:pt x="6763920" y="16701528"/>
                </a:cubicBezTo>
                <a:lnTo>
                  <a:pt x="6763920" y="16630783"/>
                </a:lnTo>
                <a:lnTo>
                  <a:pt x="6892837" y="16630783"/>
                </a:lnTo>
                <a:lnTo>
                  <a:pt x="6892837" y="16587400"/>
                </a:lnTo>
                <a:cubicBezTo>
                  <a:pt x="6892837" y="16555684"/>
                  <a:pt x="6889181" y="16531076"/>
                  <a:pt x="6881868" y="16513574"/>
                </a:cubicBezTo>
                <a:cubicBezTo>
                  <a:pt x="6874556" y="16496073"/>
                  <a:pt x="6861820" y="16482023"/>
                  <a:pt x="6843661" y="16471423"/>
                </a:cubicBezTo>
                <a:cubicBezTo>
                  <a:pt x="6825503" y="16460824"/>
                  <a:pt x="6802455" y="16455524"/>
                  <a:pt x="6774519" y="16455524"/>
                </a:cubicBezTo>
                <a:close/>
                <a:moveTo>
                  <a:pt x="6644815" y="16455524"/>
                </a:moveTo>
                <a:cubicBezTo>
                  <a:pt x="6617372" y="16457337"/>
                  <a:pt x="6596420" y="16473647"/>
                  <a:pt x="6581959" y="16504454"/>
                </a:cubicBezTo>
                <a:lnTo>
                  <a:pt x="6585903" y="16461440"/>
                </a:lnTo>
                <a:lnTo>
                  <a:pt x="6486318" y="16461440"/>
                </a:lnTo>
                <a:lnTo>
                  <a:pt x="6486318" y="16788540"/>
                </a:lnTo>
                <a:lnTo>
                  <a:pt x="6585903" y="16788540"/>
                </a:lnTo>
                <a:lnTo>
                  <a:pt x="6585903" y="16659377"/>
                </a:lnTo>
                <a:cubicBezTo>
                  <a:pt x="6585903" y="16627661"/>
                  <a:pt x="6586889" y="16607407"/>
                  <a:pt x="6588861" y="16598616"/>
                </a:cubicBezTo>
                <a:cubicBezTo>
                  <a:pt x="6590833" y="16589824"/>
                  <a:pt x="6596091" y="16582963"/>
                  <a:pt x="6604636" y="16578033"/>
                </a:cubicBezTo>
                <a:cubicBezTo>
                  <a:pt x="6613182" y="16573103"/>
                  <a:pt x="6626575" y="16570638"/>
                  <a:pt x="6644815" y="16570638"/>
                </a:cubicBezTo>
                <a:close/>
                <a:moveTo>
                  <a:pt x="6346387" y="16455524"/>
                </a:moveTo>
                <a:cubicBezTo>
                  <a:pt x="6320258" y="16455524"/>
                  <a:pt x="6298074" y="16461070"/>
                  <a:pt x="6279833" y="16472163"/>
                </a:cubicBezTo>
                <a:cubicBezTo>
                  <a:pt x="6261592" y="16483255"/>
                  <a:pt x="6249678" y="16495868"/>
                  <a:pt x="6244091" y="16510000"/>
                </a:cubicBezTo>
                <a:cubicBezTo>
                  <a:pt x="6238504" y="16524132"/>
                  <a:pt x="6235710" y="16545084"/>
                  <a:pt x="6235710" y="16572856"/>
                </a:cubicBezTo>
                <a:lnTo>
                  <a:pt x="6235710" y="16665786"/>
                </a:lnTo>
                <a:cubicBezTo>
                  <a:pt x="6235710" y="16697666"/>
                  <a:pt x="6239120" y="16722275"/>
                  <a:pt x="6245940" y="16739612"/>
                </a:cubicBezTo>
                <a:cubicBezTo>
                  <a:pt x="6252760" y="16756949"/>
                  <a:pt x="6264386" y="16770423"/>
                  <a:pt x="6280819" y="16780036"/>
                </a:cubicBezTo>
                <a:cubicBezTo>
                  <a:pt x="6297252" y="16789650"/>
                  <a:pt x="6319519" y="16794456"/>
                  <a:pt x="6347620" y="16794456"/>
                </a:cubicBezTo>
                <a:cubicBezTo>
                  <a:pt x="6369640" y="16794456"/>
                  <a:pt x="6388127" y="16790964"/>
                  <a:pt x="6403081" y="16783980"/>
                </a:cubicBezTo>
                <a:cubicBezTo>
                  <a:pt x="6418035" y="16776997"/>
                  <a:pt x="6430155" y="16766644"/>
                  <a:pt x="6439440" y="16752923"/>
                </a:cubicBezTo>
                <a:cubicBezTo>
                  <a:pt x="6448724" y="16739200"/>
                  <a:pt x="6454229" y="16725808"/>
                  <a:pt x="6455955" y="16712744"/>
                </a:cubicBezTo>
                <a:cubicBezTo>
                  <a:pt x="6457680" y="16699679"/>
                  <a:pt x="6458625" y="16680082"/>
                  <a:pt x="6458790" y="16653954"/>
                </a:cubicBezTo>
                <a:lnTo>
                  <a:pt x="6370051" y="16653954"/>
                </a:lnTo>
                <a:lnTo>
                  <a:pt x="6370051" y="16692901"/>
                </a:lnTo>
                <a:cubicBezTo>
                  <a:pt x="6370051" y="16709827"/>
                  <a:pt x="6368859" y="16721330"/>
                  <a:pt x="6366477" y="16727410"/>
                </a:cubicBezTo>
                <a:cubicBezTo>
                  <a:pt x="6364094" y="16733490"/>
                  <a:pt x="6359534" y="16736531"/>
                  <a:pt x="6352796" y="16736531"/>
                </a:cubicBezTo>
                <a:cubicBezTo>
                  <a:pt x="6347044" y="16736531"/>
                  <a:pt x="6342690" y="16733614"/>
                  <a:pt x="6339732" y="16727779"/>
                </a:cubicBezTo>
                <a:cubicBezTo>
                  <a:pt x="6336774" y="16721946"/>
                  <a:pt x="6335295" y="16713196"/>
                  <a:pt x="6335295" y="16701528"/>
                </a:cubicBezTo>
                <a:lnTo>
                  <a:pt x="6335295" y="16547221"/>
                </a:lnTo>
                <a:cubicBezTo>
                  <a:pt x="6335295" y="16532924"/>
                  <a:pt x="6336281" y="16523722"/>
                  <a:pt x="6338253" y="16519613"/>
                </a:cubicBezTo>
                <a:cubicBezTo>
                  <a:pt x="6340225" y="16515505"/>
                  <a:pt x="6344086" y="16513451"/>
                  <a:pt x="6349838" y="16513451"/>
                </a:cubicBezTo>
                <a:cubicBezTo>
                  <a:pt x="6355590" y="16513451"/>
                  <a:pt x="6359534" y="16515793"/>
                  <a:pt x="6361670" y="16520476"/>
                </a:cubicBezTo>
                <a:cubicBezTo>
                  <a:pt x="6363806" y="16525159"/>
                  <a:pt x="6364874" y="16534075"/>
                  <a:pt x="6364874" y="16547221"/>
                </a:cubicBezTo>
                <a:lnTo>
                  <a:pt x="6364874" y="16584935"/>
                </a:lnTo>
                <a:lnTo>
                  <a:pt x="6458790" y="16584935"/>
                </a:lnTo>
                <a:cubicBezTo>
                  <a:pt x="6458790" y="16554205"/>
                  <a:pt x="6455749" y="16530459"/>
                  <a:pt x="6449669" y="16513697"/>
                </a:cubicBezTo>
                <a:cubicBezTo>
                  <a:pt x="6443589" y="16496935"/>
                  <a:pt x="6431346" y="16483050"/>
                  <a:pt x="6412941" y="16472040"/>
                </a:cubicBezTo>
                <a:cubicBezTo>
                  <a:pt x="6394536" y="16461030"/>
                  <a:pt x="6372351" y="16455524"/>
                  <a:pt x="6346387" y="16455524"/>
                </a:cubicBezTo>
                <a:close/>
                <a:moveTo>
                  <a:pt x="11025394" y="16417810"/>
                </a:moveTo>
                <a:lnTo>
                  <a:pt x="11025394" y="16469328"/>
                </a:lnTo>
                <a:lnTo>
                  <a:pt x="11003948" y="16469328"/>
                </a:lnTo>
                <a:lnTo>
                  <a:pt x="11003948" y="16521092"/>
                </a:lnTo>
                <a:lnTo>
                  <a:pt x="11025394" y="16521092"/>
                </a:lnTo>
                <a:lnTo>
                  <a:pt x="11025394" y="16687231"/>
                </a:lnTo>
                <a:cubicBezTo>
                  <a:pt x="11025394" y="16719769"/>
                  <a:pt x="11026298" y="16740433"/>
                  <a:pt x="11028106" y="16749225"/>
                </a:cubicBezTo>
                <a:cubicBezTo>
                  <a:pt x="11029914" y="16758017"/>
                  <a:pt x="11034514" y="16765822"/>
                  <a:pt x="11041909" y="16772642"/>
                </a:cubicBezTo>
                <a:cubicBezTo>
                  <a:pt x="11049304" y="16779462"/>
                  <a:pt x="11057850" y="16783816"/>
                  <a:pt x="11067545" y="16785706"/>
                </a:cubicBezTo>
                <a:cubicBezTo>
                  <a:pt x="11077241" y="16787596"/>
                  <a:pt x="11093427" y="16788540"/>
                  <a:pt x="11116104" y="16788540"/>
                </a:cubicBezTo>
                <a:lnTo>
                  <a:pt x="11156284" y="16788540"/>
                </a:lnTo>
                <a:lnTo>
                  <a:pt x="11156284" y="16735791"/>
                </a:lnTo>
                <a:cubicBezTo>
                  <a:pt x="11140015" y="16735791"/>
                  <a:pt x="11130771" y="16734558"/>
                  <a:pt x="11128553" y="16732093"/>
                </a:cubicBezTo>
                <a:cubicBezTo>
                  <a:pt x="11126334" y="16729629"/>
                  <a:pt x="11125225" y="16717632"/>
                  <a:pt x="11125225" y="16696105"/>
                </a:cubicBezTo>
                <a:lnTo>
                  <a:pt x="11125225" y="16521092"/>
                </a:lnTo>
                <a:lnTo>
                  <a:pt x="11152093" y="16521092"/>
                </a:lnTo>
                <a:lnTo>
                  <a:pt x="11152093" y="16469328"/>
                </a:lnTo>
                <a:lnTo>
                  <a:pt x="11125225" y="16469328"/>
                </a:lnTo>
                <a:lnTo>
                  <a:pt x="11125225" y="16417810"/>
                </a:lnTo>
                <a:close/>
                <a:moveTo>
                  <a:pt x="10349119" y="16417810"/>
                </a:moveTo>
                <a:lnTo>
                  <a:pt x="10349119" y="16469328"/>
                </a:lnTo>
                <a:lnTo>
                  <a:pt x="10327674" y="16469328"/>
                </a:lnTo>
                <a:lnTo>
                  <a:pt x="10327674" y="16521092"/>
                </a:lnTo>
                <a:lnTo>
                  <a:pt x="10349119" y="16521092"/>
                </a:lnTo>
                <a:lnTo>
                  <a:pt x="10349119" y="16687231"/>
                </a:lnTo>
                <a:cubicBezTo>
                  <a:pt x="10349119" y="16719769"/>
                  <a:pt x="10350022" y="16740433"/>
                  <a:pt x="10351830" y="16749225"/>
                </a:cubicBezTo>
                <a:cubicBezTo>
                  <a:pt x="10353638" y="16758017"/>
                  <a:pt x="10358240" y="16765822"/>
                  <a:pt x="10365634" y="16772642"/>
                </a:cubicBezTo>
                <a:cubicBezTo>
                  <a:pt x="10373030" y="16779462"/>
                  <a:pt x="10381574" y="16783816"/>
                  <a:pt x="10391270" y="16785706"/>
                </a:cubicBezTo>
                <a:cubicBezTo>
                  <a:pt x="10400966" y="16787596"/>
                  <a:pt x="10417152" y="16788540"/>
                  <a:pt x="10439830" y="16788540"/>
                </a:cubicBezTo>
                <a:lnTo>
                  <a:pt x="10480009" y="16788540"/>
                </a:lnTo>
                <a:lnTo>
                  <a:pt x="10480009" y="16735791"/>
                </a:lnTo>
                <a:cubicBezTo>
                  <a:pt x="10463740" y="16735791"/>
                  <a:pt x="10454496" y="16734558"/>
                  <a:pt x="10452278" y="16732093"/>
                </a:cubicBezTo>
                <a:cubicBezTo>
                  <a:pt x="10450060" y="16729629"/>
                  <a:pt x="10448950" y="16717632"/>
                  <a:pt x="10448950" y="16696105"/>
                </a:cubicBezTo>
                <a:lnTo>
                  <a:pt x="10448950" y="16521092"/>
                </a:lnTo>
                <a:lnTo>
                  <a:pt x="10475818" y="16521092"/>
                </a:lnTo>
                <a:lnTo>
                  <a:pt x="10475818" y="16469328"/>
                </a:lnTo>
                <a:lnTo>
                  <a:pt x="10448950" y="16469328"/>
                </a:lnTo>
                <a:lnTo>
                  <a:pt x="10448950" y="16417810"/>
                </a:lnTo>
                <a:close/>
                <a:moveTo>
                  <a:pt x="8453644" y="16417810"/>
                </a:moveTo>
                <a:lnTo>
                  <a:pt x="8453644" y="16469328"/>
                </a:lnTo>
                <a:lnTo>
                  <a:pt x="8432199" y="16469328"/>
                </a:lnTo>
                <a:lnTo>
                  <a:pt x="8432199" y="16521092"/>
                </a:lnTo>
                <a:lnTo>
                  <a:pt x="8453644" y="16521092"/>
                </a:lnTo>
                <a:lnTo>
                  <a:pt x="8453644" y="16687231"/>
                </a:lnTo>
                <a:cubicBezTo>
                  <a:pt x="8453644" y="16719769"/>
                  <a:pt x="8454548" y="16740433"/>
                  <a:pt x="8456356" y="16749225"/>
                </a:cubicBezTo>
                <a:cubicBezTo>
                  <a:pt x="8458163" y="16758017"/>
                  <a:pt x="8462764" y="16765822"/>
                  <a:pt x="8470160" y="16772642"/>
                </a:cubicBezTo>
                <a:cubicBezTo>
                  <a:pt x="8477554" y="16779462"/>
                  <a:pt x="8486100" y="16783816"/>
                  <a:pt x="8495795" y="16785706"/>
                </a:cubicBezTo>
                <a:cubicBezTo>
                  <a:pt x="8505491" y="16787596"/>
                  <a:pt x="8521678" y="16788540"/>
                  <a:pt x="8544355" y="16788540"/>
                </a:cubicBezTo>
                <a:lnTo>
                  <a:pt x="8584534" y="16788540"/>
                </a:lnTo>
                <a:lnTo>
                  <a:pt x="8584534" y="16735791"/>
                </a:lnTo>
                <a:cubicBezTo>
                  <a:pt x="8568265" y="16735791"/>
                  <a:pt x="8559022" y="16734558"/>
                  <a:pt x="8556803" y="16732093"/>
                </a:cubicBezTo>
                <a:cubicBezTo>
                  <a:pt x="8554584" y="16729629"/>
                  <a:pt x="8553475" y="16717632"/>
                  <a:pt x="8553475" y="16696105"/>
                </a:cubicBezTo>
                <a:lnTo>
                  <a:pt x="8553475" y="16521092"/>
                </a:lnTo>
                <a:lnTo>
                  <a:pt x="8580344" y="16521092"/>
                </a:lnTo>
                <a:lnTo>
                  <a:pt x="8580344" y="16469328"/>
                </a:lnTo>
                <a:lnTo>
                  <a:pt x="8553475" y="16469328"/>
                </a:lnTo>
                <a:lnTo>
                  <a:pt x="8553475" y="16417810"/>
                </a:lnTo>
                <a:close/>
                <a:moveTo>
                  <a:pt x="7186819" y="16417810"/>
                </a:moveTo>
                <a:lnTo>
                  <a:pt x="7186819" y="16469328"/>
                </a:lnTo>
                <a:lnTo>
                  <a:pt x="7165374" y="16469328"/>
                </a:lnTo>
                <a:lnTo>
                  <a:pt x="7165374" y="16521092"/>
                </a:lnTo>
                <a:lnTo>
                  <a:pt x="7186819" y="16521092"/>
                </a:lnTo>
                <a:lnTo>
                  <a:pt x="7186819" y="16687231"/>
                </a:lnTo>
                <a:cubicBezTo>
                  <a:pt x="7186819" y="16719769"/>
                  <a:pt x="7187723" y="16740433"/>
                  <a:pt x="7189531" y="16749225"/>
                </a:cubicBezTo>
                <a:cubicBezTo>
                  <a:pt x="7191339" y="16758017"/>
                  <a:pt x="7195940" y="16765822"/>
                  <a:pt x="7203335" y="16772642"/>
                </a:cubicBezTo>
                <a:cubicBezTo>
                  <a:pt x="7210730" y="16779462"/>
                  <a:pt x="7219275" y="16783816"/>
                  <a:pt x="7228970" y="16785706"/>
                </a:cubicBezTo>
                <a:cubicBezTo>
                  <a:pt x="7238666" y="16787596"/>
                  <a:pt x="7254852" y="16788540"/>
                  <a:pt x="7277530" y="16788540"/>
                </a:cubicBezTo>
                <a:lnTo>
                  <a:pt x="7317709" y="16788540"/>
                </a:lnTo>
                <a:lnTo>
                  <a:pt x="7317709" y="16735791"/>
                </a:lnTo>
                <a:cubicBezTo>
                  <a:pt x="7301440" y="16735791"/>
                  <a:pt x="7292197" y="16734558"/>
                  <a:pt x="7289978" y="16732093"/>
                </a:cubicBezTo>
                <a:cubicBezTo>
                  <a:pt x="7287760" y="16729629"/>
                  <a:pt x="7286651" y="16717632"/>
                  <a:pt x="7286651" y="16696105"/>
                </a:cubicBezTo>
                <a:lnTo>
                  <a:pt x="7286651" y="16521092"/>
                </a:lnTo>
                <a:lnTo>
                  <a:pt x="7313519" y="16521092"/>
                </a:lnTo>
                <a:lnTo>
                  <a:pt x="7313519" y="16469328"/>
                </a:lnTo>
                <a:lnTo>
                  <a:pt x="7286651" y="16469328"/>
                </a:lnTo>
                <a:lnTo>
                  <a:pt x="7286651" y="16417810"/>
                </a:lnTo>
                <a:close/>
                <a:moveTo>
                  <a:pt x="10496342" y="16389463"/>
                </a:moveTo>
                <a:lnTo>
                  <a:pt x="10496342" y="16788540"/>
                </a:lnTo>
                <a:lnTo>
                  <a:pt x="10595927" y="16788540"/>
                </a:lnTo>
                <a:lnTo>
                  <a:pt x="10595927" y="16555109"/>
                </a:lnTo>
                <a:cubicBezTo>
                  <a:pt x="10595927" y="16538511"/>
                  <a:pt x="10596996" y="16527419"/>
                  <a:pt x="10599132" y="16521832"/>
                </a:cubicBezTo>
                <a:cubicBezTo>
                  <a:pt x="10601268" y="16516245"/>
                  <a:pt x="10605376" y="16513451"/>
                  <a:pt x="10611456" y="16513451"/>
                </a:cubicBezTo>
                <a:cubicBezTo>
                  <a:pt x="10618030" y="16513451"/>
                  <a:pt x="10622262" y="16516162"/>
                  <a:pt x="10624151" y="16521585"/>
                </a:cubicBezTo>
                <a:cubicBezTo>
                  <a:pt x="10626042" y="16527008"/>
                  <a:pt x="10626986" y="16539251"/>
                  <a:pt x="10626986" y="16558314"/>
                </a:cubicBezTo>
                <a:lnTo>
                  <a:pt x="10626986" y="16788540"/>
                </a:lnTo>
                <a:lnTo>
                  <a:pt x="10726570" y="16788540"/>
                </a:lnTo>
                <a:lnTo>
                  <a:pt x="10726570" y="16562997"/>
                </a:lnTo>
                <a:cubicBezTo>
                  <a:pt x="10726570" y="16532267"/>
                  <a:pt x="10725214" y="16511109"/>
                  <a:pt x="10722503" y="16499524"/>
                </a:cubicBezTo>
                <a:cubicBezTo>
                  <a:pt x="10719792" y="16487939"/>
                  <a:pt x="10712315" y="16477709"/>
                  <a:pt x="10700072" y="16468835"/>
                </a:cubicBezTo>
                <a:cubicBezTo>
                  <a:pt x="10687830" y="16459961"/>
                  <a:pt x="10672999" y="16455524"/>
                  <a:pt x="10655580" y="16455524"/>
                </a:cubicBezTo>
                <a:cubicBezTo>
                  <a:pt x="10644240" y="16455524"/>
                  <a:pt x="10633600" y="16457502"/>
                  <a:pt x="10623658" y="16461456"/>
                </a:cubicBezTo>
                <a:cubicBezTo>
                  <a:pt x="10613716" y="16465410"/>
                  <a:pt x="10604473" y="16471341"/>
                  <a:pt x="10595927" y="16479250"/>
                </a:cubicBezTo>
                <a:lnTo>
                  <a:pt x="10595927" y="16389463"/>
                </a:lnTo>
                <a:close/>
                <a:moveTo>
                  <a:pt x="9851764" y="16389463"/>
                </a:moveTo>
                <a:lnTo>
                  <a:pt x="9851764" y="16482208"/>
                </a:lnTo>
                <a:cubicBezTo>
                  <a:pt x="9843383" y="16473313"/>
                  <a:pt x="9834057" y="16466642"/>
                  <a:pt x="9823786" y="16462195"/>
                </a:cubicBezTo>
                <a:cubicBezTo>
                  <a:pt x="9813516" y="16457748"/>
                  <a:pt x="9802218" y="16455524"/>
                  <a:pt x="9789893" y="16455524"/>
                </a:cubicBezTo>
                <a:cubicBezTo>
                  <a:pt x="9773953" y="16455524"/>
                  <a:pt x="9760231" y="16459509"/>
                  <a:pt x="9748728" y="16467479"/>
                </a:cubicBezTo>
                <a:cubicBezTo>
                  <a:pt x="9737225" y="16475450"/>
                  <a:pt x="9729871" y="16484693"/>
                  <a:pt x="9726666" y="16495210"/>
                </a:cubicBezTo>
                <a:cubicBezTo>
                  <a:pt x="9723462" y="16505727"/>
                  <a:pt x="9721860" y="16523557"/>
                  <a:pt x="9721860" y="16548700"/>
                </a:cubicBezTo>
                <a:lnTo>
                  <a:pt x="9721860" y="16701774"/>
                </a:lnTo>
                <a:cubicBezTo>
                  <a:pt x="9721860" y="16725931"/>
                  <a:pt x="9723462" y="16743350"/>
                  <a:pt x="9726666" y="16754032"/>
                </a:cubicBezTo>
                <a:cubicBezTo>
                  <a:pt x="9729871" y="16764713"/>
                  <a:pt x="9737143" y="16774121"/>
                  <a:pt x="9748482" y="16782256"/>
                </a:cubicBezTo>
                <a:cubicBezTo>
                  <a:pt x="9759820" y="16790390"/>
                  <a:pt x="9773214" y="16794456"/>
                  <a:pt x="9788660" y="16794456"/>
                </a:cubicBezTo>
                <a:cubicBezTo>
                  <a:pt x="9800164" y="16794456"/>
                  <a:pt x="9811174" y="16791988"/>
                  <a:pt x="9821691" y="16787048"/>
                </a:cubicBezTo>
                <a:cubicBezTo>
                  <a:pt x="9832208" y="16782108"/>
                  <a:pt x="9842232" y="16774696"/>
                  <a:pt x="9851764" y="16764816"/>
                </a:cubicBezTo>
                <a:lnTo>
                  <a:pt x="9851764" y="16788540"/>
                </a:lnTo>
                <a:lnTo>
                  <a:pt x="9951348" y="16788540"/>
                </a:lnTo>
                <a:lnTo>
                  <a:pt x="9951348" y="16389463"/>
                </a:lnTo>
                <a:close/>
                <a:moveTo>
                  <a:pt x="8600868" y="16389463"/>
                </a:moveTo>
                <a:lnTo>
                  <a:pt x="8600868" y="16788540"/>
                </a:lnTo>
                <a:lnTo>
                  <a:pt x="8700452" y="16788540"/>
                </a:lnTo>
                <a:lnTo>
                  <a:pt x="8700452" y="16555109"/>
                </a:lnTo>
                <a:cubicBezTo>
                  <a:pt x="8700452" y="16538511"/>
                  <a:pt x="8701521" y="16527419"/>
                  <a:pt x="8703657" y="16521832"/>
                </a:cubicBezTo>
                <a:cubicBezTo>
                  <a:pt x="8705793" y="16516245"/>
                  <a:pt x="8709902" y="16513451"/>
                  <a:pt x="8715982" y="16513451"/>
                </a:cubicBezTo>
                <a:cubicBezTo>
                  <a:pt x="8722555" y="16513451"/>
                  <a:pt x="8726786" y="16516162"/>
                  <a:pt x="8728676" y="16521585"/>
                </a:cubicBezTo>
                <a:cubicBezTo>
                  <a:pt x="8730566" y="16527008"/>
                  <a:pt x="8731511" y="16539251"/>
                  <a:pt x="8731511" y="16558314"/>
                </a:cubicBezTo>
                <a:lnTo>
                  <a:pt x="8731511" y="16788540"/>
                </a:lnTo>
                <a:lnTo>
                  <a:pt x="8831096" y="16788540"/>
                </a:lnTo>
                <a:lnTo>
                  <a:pt x="8831096" y="16562997"/>
                </a:lnTo>
                <a:cubicBezTo>
                  <a:pt x="8831096" y="16532267"/>
                  <a:pt x="8829740" y="16511109"/>
                  <a:pt x="8827028" y="16499524"/>
                </a:cubicBezTo>
                <a:cubicBezTo>
                  <a:pt x="8824317" y="16487939"/>
                  <a:pt x="8816840" y="16477709"/>
                  <a:pt x="8804597" y="16468835"/>
                </a:cubicBezTo>
                <a:cubicBezTo>
                  <a:pt x="8792355" y="16459961"/>
                  <a:pt x="8777524" y="16455524"/>
                  <a:pt x="8760104" y="16455524"/>
                </a:cubicBezTo>
                <a:cubicBezTo>
                  <a:pt x="8748766" y="16455524"/>
                  <a:pt x="8738126" y="16457502"/>
                  <a:pt x="8728183" y="16461456"/>
                </a:cubicBezTo>
                <a:cubicBezTo>
                  <a:pt x="8718241" y="16465410"/>
                  <a:pt x="8708998" y="16471341"/>
                  <a:pt x="8700452" y="16479250"/>
                </a:cubicBezTo>
                <a:lnTo>
                  <a:pt x="8700452" y="16389463"/>
                </a:lnTo>
                <a:close/>
                <a:moveTo>
                  <a:pt x="7953168" y="16389463"/>
                </a:moveTo>
                <a:lnTo>
                  <a:pt x="7953168" y="16441474"/>
                </a:lnTo>
                <a:lnTo>
                  <a:pt x="8055711" y="16441474"/>
                </a:lnTo>
                <a:lnTo>
                  <a:pt x="8055711" y="16389463"/>
                </a:lnTo>
                <a:close/>
                <a:moveTo>
                  <a:pt x="7718164" y="16389463"/>
                </a:moveTo>
                <a:lnTo>
                  <a:pt x="7718164" y="16482208"/>
                </a:lnTo>
                <a:cubicBezTo>
                  <a:pt x="7709783" y="16473313"/>
                  <a:pt x="7700457" y="16466642"/>
                  <a:pt x="7690186" y="16462195"/>
                </a:cubicBezTo>
                <a:cubicBezTo>
                  <a:pt x="7679916" y="16457748"/>
                  <a:pt x="7668618" y="16455524"/>
                  <a:pt x="7656293" y="16455524"/>
                </a:cubicBezTo>
                <a:cubicBezTo>
                  <a:pt x="7640353" y="16455524"/>
                  <a:pt x="7626631" y="16459509"/>
                  <a:pt x="7615128" y="16467479"/>
                </a:cubicBezTo>
                <a:cubicBezTo>
                  <a:pt x="7603625" y="16475450"/>
                  <a:pt x="7596271" y="16484693"/>
                  <a:pt x="7593067" y="16495210"/>
                </a:cubicBezTo>
                <a:cubicBezTo>
                  <a:pt x="7589862" y="16505727"/>
                  <a:pt x="7588260" y="16523557"/>
                  <a:pt x="7588260" y="16548700"/>
                </a:cubicBezTo>
                <a:lnTo>
                  <a:pt x="7588260" y="16701774"/>
                </a:lnTo>
                <a:cubicBezTo>
                  <a:pt x="7588260" y="16725931"/>
                  <a:pt x="7589862" y="16743350"/>
                  <a:pt x="7593067" y="16754032"/>
                </a:cubicBezTo>
                <a:cubicBezTo>
                  <a:pt x="7596271" y="16764713"/>
                  <a:pt x="7603543" y="16774121"/>
                  <a:pt x="7614882" y="16782256"/>
                </a:cubicBezTo>
                <a:cubicBezTo>
                  <a:pt x="7626221" y="16790390"/>
                  <a:pt x="7639614" y="16794456"/>
                  <a:pt x="7655061" y="16794456"/>
                </a:cubicBezTo>
                <a:cubicBezTo>
                  <a:pt x="7666564" y="16794456"/>
                  <a:pt x="7677574" y="16791988"/>
                  <a:pt x="7688091" y="16787048"/>
                </a:cubicBezTo>
                <a:cubicBezTo>
                  <a:pt x="7698609" y="16782108"/>
                  <a:pt x="7708632" y="16774696"/>
                  <a:pt x="7718164" y="16764816"/>
                </a:cubicBezTo>
                <a:lnTo>
                  <a:pt x="7718164" y="16788540"/>
                </a:lnTo>
                <a:lnTo>
                  <a:pt x="7817749" y="16788540"/>
                </a:lnTo>
                <a:lnTo>
                  <a:pt x="7817749" y="16389463"/>
                </a:lnTo>
                <a:close/>
                <a:moveTo>
                  <a:pt x="1563211" y="16345509"/>
                </a:moveTo>
                <a:cubicBezTo>
                  <a:pt x="1374699" y="16345509"/>
                  <a:pt x="1214232" y="16384252"/>
                  <a:pt x="1081810" y="16461739"/>
                </a:cubicBezTo>
                <a:cubicBezTo>
                  <a:pt x="949389" y="16539225"/>
                  <a:pt x="860915" y="16642156"/>
                  <a:pt x="816389" y="16770529"/>
                </a:cubicBezTo>
                <a:cubicBezTo>
                  <a:pt x="771863" y="16898904"/>
                  <a:pt x="749600" y="17092042"/>
                  <a:pt x="749600" y="17349944"/>
                </a:cubicBezTo>
                <a:lnTo>
                  <a:pt x="749600" y="18330094"/>
                </a:lnTo>
                <a:cubicBezTo>
                  <a:pt x="749600" y="18527860"/>
                  <a:pt x="763479" y="18672136"/>
                  <a:pt x="791235" y="18762920"/>
                </a:cubicBezTo>
                <a:cubicBezTo>
                  <a:pt x="818992" y="18853708"/>
                  <a:pt x="865831" y="18940158"/>
                  <a:pt x="931752" y="19022272"/>
                </a:cubicBezTo>
                <a:cubicBezTo>
                  <a:pt x="997674" y="19104384"/>
                  <a:pt x="1086147" y="19164812"/>
                  <a:pt x="1197173" y="19203556"/>
                </a:cubicBezTo>
                <a:cubicBezTo>
                  <a:pt x="1308199" y="19242300"/>
                  <a:pt x="1447559" y="19261670"/>
                  <a:pt x="1615254" y="19261670"/>
                </a:cubicBezTo>
                <a:cubicBezTo>
                  <a:pt x="1742472" y="19261670"/>
                  <a:pt x="1857545" y="19243166"/>
                  <a:pt x="1960475" y="19206156"/>
                </a:cubicBezTo>
                <a:cubicBezTo>
                  <a:pt x="2063405" y="19169148"/>
                  <a:pt x="2151301" y="19108432"/>
                  <a:pt x="2224163" y="19024006"/>
                </a:cubicBezTo>
                <a:cubicBezTo>
                  <a:pt x="2297022" y="18939580"/>
                  <a:pt x="2345019" y="18848792"/>
                  <a:pt x="2368148" y="18751644"/>
                </a:cubicBezTo>
                <a:cubicBezTo>
                  <a:pt x="2391280" y="18654498"/>
                  <a:pt x="2402845" y="18499524"/>
                  <a:pt x="2402845" y="18286724"/>
                </a:cubicBezTo>
                <a:lnTo>
                  <a:pt x="2402845" y="17349944"/>
                </a:lnTo>
                <a:cubicBezTo>
                  <a:pt x="2402845" y="17137144"/>
                  <a:pt x="2392146" y="16982172"/>
                  <a:pt x="2370750" y="16885024"/>
                </a:cubicBezTo>
                <a:cubicBezTo>
                  <a:pt x="2349355" y="16787876"/>
                  <a:pt x="2308587" y="16700560"/>
                  <a:pt x="2248450" y="16623073"/>
                </a:cubicBezTo>
                <a:cubicBezTo>
                  <a:pt x="2188311" y="16545587"/>
                  <a:pt x="2097524" y="16479954"/>
                  <a:pt x="1976088" y="16426176"/>
                </a:cubicBezTo>
                <a:cubicBezTo>
                  <a:pt x="1854654" y="16372398"/>
                  <a:pt x="1717028" y="16345509"/>
                  <a:pt x="1563211" y="16345509"/>
                </a:cubicBezTo>
                <a:close/>
                <a:moveTo>
                  <a:pt x="3402291" y="16343774"/>
                </a:moveTo>
                <a:cubicBezTo>
                  <a:pt x="3135134" y="16343774"/>
                  <a:pt x="2940262" y="16390902"/>
                  <a:pt x="2817671" y="16485158"/>
                </a:cubicBezTo>
                <a:cubicBezTo>
                  <a:pt x="2695079" y="16579415"/>
                  <a:pt x="2633784" y="16760699"/>
                  <a:pt x="2633784" y="17029012"/>
                </a:cubicBezTo>
                <a:lnTo>
                  <a:pt x="2633784" y="17268410"/>
                </a:lnTo>
                <a:lnTo>
                  <a:pt x="3334633" y="17268410"/>
                </a:lnTo>
                <a:lnTo>
                  <a:pt x="3334633" y="17037684"/>
                </a:lnTo>
                <a:cubicBezTo>
                  <a:pt x="3334633" y="16930128"/>
                  <a:pt x="3343596" y="16859870"/>
                  <a:pt x="3361522" y="16826910"/>
                </a:cubicBezTo>
                <a:cubicBezTo>
                  <a:pt x="3379449" y="16793948"/>
                  <a:pt x="3412698" y="16777468"/>
                  <a:pt x="3461273" y="16777468"/>
                </a:cubicBezTo>
                <a:cubicBezTo>
                  <a:pt x="3504063" y="16777468"/>
                  <a:pt x="3535580" y="16793080"/>
                  <a:pt x="3555819" y="16824308"/>
                </a:cubicBezTo>
                <a:cubicBezTo>
                  <a:pt x="3576058" y="16855532"/>
                  <a:pt x="3586177" y="16920300"/>
                  <a:pt x="3586177" y="17018604"/>
                </a:cubicBezTo>
                <a:lnTo>
                  <a:pt x="3586177" y="17174732"/>
                </a:lnTo>
                <a:cubicBezTo>
                  <a:pt x="3586177" y="17266098"/>
                  <a:pt x="3577502" y="17333176"/>
                  <a:pt x="3560154" y="17375968"/>
                </a:cubicBezTo>
                <a:cubicBezTo>
                  <a:pt x="3542808" y="17418758"/>
                  <a:pt x="3514473" y="17446514"/>
                  <a:pt x="3475150" y="17459236"/>
                </a:cubicBezTo>
                <a:cubicBezTo>
                  <a:pt x="3435830" y="17471956"/>
                  <a:pt x="3332899" y="17478320"/>
                  <a:pt x="3166361" y="17478320"/>
                </a:cubicBezTo>
                <a:lnTo>
                  <a:pt x="3166361" y="17885992"/>
                </a:lnTo>
                <a:cubicBezTo>
                  <a:pt x="3302830" y="17888304"/>
                  <a:pt x="3394773" y="17897268"/>
                  <a:pt x="3442191" y="17912880"/>
                </a:cubicBezTo>
                <a:cubicBezTo>
                  <a:pt x="3489607" y="17928494"/>
                  <a:pt x="3525460" y="17961164"/>
                  <a:pt x="3549746" y="18010896"/>
                </a:cubicBezTo>
                <a:cubicBezTo>
                  <a:pt x="3574034" y="18060626"/>
                  <a:pt x="3586177" y="18139268"/>
                  <a:pt x="3586177" y="18246824"/>
                </a:cubicBezTo>
                <a:lnTo>
                  <a:pt x="3586177" y="18441120"/>
                </a:lnTo>
                <a:cubicBezTo>
                  <a:pt x="3586177" y="18616912"/>
                  <a:pt x="3577502" y="18725624"/>
                  <a:pt x="3560154" y="18767258"/>
                </a:cubicBezTo>
                <a:cubicBezTo>
                  <a:pt x="3542808" y="18808892"/>
                  <a:pt x="3506956" y="18829712"/>
                  <a:pt x="3452599" y="18829712"/>
                </a:cubicBezTo>
                <a:cubicBezTo>
                  <a:pt x="3402869" y="18829712"/>
                  <a:pt x="3370774" y="18813230"/>
                  <a:pt x="3356318" y="18780268"/>
                </a:cubicBezTo>
                <a:cubicBezTo>
                  <a:pt x="3341862" y="18747308"/>
                  <a:pt x="3334633" y="18670112"/>
                  <a:pt x="3334633" y="18548676"/>
                </a:cubicBezTo>
                <a:lnTo>
                  <a:pt x="3334633" y="18092430"/>
                </a:lnTo>
                <a:lnTo>
                  <a:pt x="2633784" y="18092430"/>
                </a:lnTo>
                <a:lnTo>
                  <a:pt x="2633784" y="18314480"/>
                </a:lnTo>
                <a:cubicBezTo>
                  <a:pt x="2633784" y="18581636"/>
                  <a:pt x="2653734" y="18769282"/>
                  <a:pt x="2693634" y="18877416"/>
                </a:cubicBezTo>
                <a:cubicBezTo>
                  <a:pt x="2733534" y="18985552"/>
                  <a:pt x="2816803" y="19076916"/>
                  <a:pt x="2943442" y="19151512"/>
                </a:cubicBezTo>
                <a:cubicBezTo>
                  <a:pt x="3070081" y="19226108"/>
                  <a:pt x="3244425" y="19263404"/>
                  <a:pt x="3466477" y="19263404"/>
                </a:cubicBezTo>
                <a:cubicBezTo>
                  <a:pt x="3661929" y="19263404"/>
                  <a:pt x="3822106" y="19231292"/>
                  <a:pt x="3947011" y="19167072"/>
                </a:cubicBezTo>
                <a:cubicBezTo>
                  <a:pt x="4071915" y="19102848"/>
                  <a:pt x="4159810" y="19009120"/>
                  <a:pt x="4210696" y="18885888"/>
                </a:cubicBezTo>
                <a:cubicBezTo>
                  <a:pt x="4261584" y="18762656"/>
                  <a:pt x="4287026" y="18589380"/>
                  <a:pt x="4287026" y="18366064"/>
                </a:cubicBezTo>
                <a:cubicBezTo>
                  <a:pt x="4287026" y="18065208"/>
                  <a:pt x="4261004" y="17873988"/>
                  <a:pt x="4208961" y="17792408"/>
                </a:cubicBezTo>
                <a:cubicBezTo>
                  <a:pt x="4156919" y="17710828"/>
                  <a:pt x="4077696" y="17652104"/>
                  <a:pt x="3971298" y="17616234"/>
                </a:cubicBezTo>
                <a:cubicBezTo>
                  <a:pt x="4078854" y="17558444"/>
                  <a:pt x="4154028" y="17494588"/>
                  <a:pt x="4196818" y="17424664"/>
                </a:cubicBezTo>
                <a:cubicBezTo>
                  <a:pt x="4239609" y="17354738"/>
                  <a:pt x="4261004" y="17241188"/>
                  <a:pt x="4261004" y="17084008"/>
                </a:cubicBezTo>
                <a:cubicBezTo>
                  <a:pt x="4261004" y="16851712"/>
                  <a:pt x="4201444" y="16670265"/>
                  <a:pt x="4082324" y="16539668"/>
                </a:cubicBezTo>
                <a:cubicBezTo>
                  <a:pt x="3963202" y="16409072"/>
                  <a:pt x="3736524" y="16343774"/>
                  <a:pt x="3402291" y="16343774"/>
                </a:cubicBezTo>
                <a:close/>
                <a:moveTo>
                  <a:pt x="10131105" y="16023403"/>
                </a:moveTo>
                <a:lnTo>
                  <a:pt x="10131105" y="16090697"/>
                </a:lnTo>
                <a:cubicBezTo>
                  <a:pt x="10131105" y="16107130"/>
                  <a:pt x="10130160" y="16117277"/>
                  <a:pt x="10128270" y="16121139"/>
                </a:cubicBezTo>
                <a:cubicBezTo>
                  <a:pt x="10126380" y="16125001"/>
                  <a:pt x="10122313" y="16126932"/>
                  <a:pt x="10116068" y="16126932"/>
                </a:cubicBezTo>
                <a:cubicBezTo>
                  <a:pt x="10109495" y="16126932"/>
                  <a:pt x="10105099" y="16124467"/>
                  <a:pt x="10102881" y="16119537"/>
                </a:cubicBezTo>
                <a:cubicBezTo>
                  <a:pt x="10100662" y="16114607"/>
                  <a:pt x="10099553" y="16103679"/>
                  <a:pt x="10099553" y="16086753"/>
                </a:cubicBezTo>
                <a:cubicBezTo>
                  <a:pt x="10099553" y="16071964"/>
                  <a:pt x="10100826" y="16060625"/>
                  <a:pt x="10103374" y="16052737"/>
                </a:cubicBezTo>
                <a:cubicBezTo>
                  <a:pt x="10105921" y="16044849"/>
                  <a:pt x="10115165" y="16035071"/>
                  <a:pt x="10131105" y="16023403"/>
                </a:cubicBezTo>
                <a:close/>
                <a:moveTo>
                  <a:pt x="6616380" y="16023403"/>
                </a:moveTo>
                <a:lnTo>
                  <a:pt x="6616380" y="16090697"/>
                </a:lnTo>
                <a:cubicBezTo>
                  <a:pt x="6616380" y="16107130"/>
                  <a:pt x="6615435" y="16117277"/>
                  <a:pt x="6613545" y="16121139"/>
                </a:cubicBezTo>
                <a:cubicBezTo>
                  <a:pt x="6611655" y="16125001"/>
                  <a:pt x="6607588" y="16126932"/>
                  <a:pt x="6601344" y="16126932"/>
                </a:cubicBezTo>
                <a:cubicBezTo>
                  <a:pt x="6594770" y="16126932"/>
                  <a:pt x="6590374" y="16124467"/>
                  <a:pt x="6588156" y="16119537"/>
                </a:cubicBezTo>
                <a:cubicBezTo>
                  <a:pt x="6585938" y="16114607"/>
                  <a:pt x="6584828" y="16103679"/>
                  <a:pt x="6584828" y="16086753"/>
                </a:cubicBezTo>
                <a:cubicBezTo>
                  <a:pt x="6584828" y="16071964"/>
                  <a:pt x="6586102" y="16060625"/>
                  <a:pt x="6588649" y="16052737"/>
                </a:cubicBezTo>
                <a:cubicBezTo>
                  <a:pt x="6591196" y="16044849"/>
                  <a:pt x="6600440" y="16035071"/>
                  <a:pt x="6616380" y="16023403"/>
                </a:cubicBezTo>
                <a:close/>
                <a:moveTo>
                  <a:pt x="10560628" y="15903852"/>
                </a:moveTo>
                <a:cubicBezTo>
                  <a:pt x="10566214" y="15903852"/>
                  <a:pt x="10569912" y="15906317"/>
                  <a:pt x="10571720" y="15911247"/>
                </a:cubicBezTo>
                <a:cubicBezTo>
                  <a:pt x="10573528" y="15916177"/>
                  <a:pt x="10574431" y="15927105"/>
                  <a:pt x="10574431" y="15944031"/>
                </a:cubicBezTo>
                <a:lnTo>
                  <a:pt x="10574431" y="15967941"/>
                </a:lnTo>
                <a:lnTo>
                  <a:pt x="10545344" y="15967941"/>
                </a:lnTo>
                <a:lnTo>
                  <a:pt x="10545344" y="15944031"/>
                </a:lnTo>
                <a:cubicBezTo>
                  <a:pt x="10545344" y="15925626"/>
                  <a:pt x="10546166" y="15914329"/>
                  <a:pt x="10547810" y="15910138"/>
                </a:cubicBezTo>
                <a:cubicBezTo>
                  <a:pt x="10549452" y="15905948"/>
                  <a:pt x="10553726" y="15903852"/>
                  <a:pt x="10560628" y="15903852"/>
                </a:cubicBezTo>
                <a:close/>
                <a:moveTo>
                  <a:pt x="9264734" y="15903852"/>
                </a:moveTo>
                <a:cubicBezTo>
                  <a:pt x="9270650" y="15903852"/>
                  <a:pt x="9274512" y="15906030"/>
                  <a:pt x="9276320" y="15910385"/>
                </a:cubicBezTo>
                <a:cubicBezTo>
                  <a:pt x="9278127" y="15914739"/>
                  <a:pt x="9279031" y="15925298"/>
                  <a:pt x="9279031" y="15942060"/>
                </a:cubicBezTo>
                <a:lnTo>
                  <a:pt x="9279031" y="16092915"/>
                </a:lnTo>
                <a:cubicBezTo>
                  <a:pt x="9279031" y="16107048"/>
                  <a:pt x="9278086" y="16116251"/>
                  <a:pt x="9276196" y="16120523"/>
                </a:cubicBezTo>
                <a:cubicBezTo>
                  <a:pt x="9274306" y="16124796"/>
                  <a:pt x="9270404" y="16126932"/>
                  <a:pt x="9264488" y="16126932"/>
                </a:cubicBezTo>
                <a:cubicBezTo>
                  <a:pt x="9258736" y="16126932"/>
                  <a:pt x="9254874" y="16124590"/>
                  <a:pt x="9252902" y="16119907"/>
                </a:cubicBezTo>
                <a:cubicBezTo>
                  <a:pt x="9250930" y="16115223"/>
                  <a:pt x="9249944" y="16105158"/>
                  <a:pt x="9249944" y="16089711"/>
                </a:cubicBezTo>
                <a:lnTo>
                  <a:pt x="9249944" y="15942060"/>
                </a:lnTo>
                <a:cubicBezTo>
                  <a:pt x="9249944" y="15925298"/>
                  <a:pt x="9250930" y="15914739"/>
                  <a:pt x="9252902" y="15910385"/>
                </a:cubicBezTo>
                <a:cubicBezTo>
                  <a:pt x="9254874" y="15906030"/>
                  <a:pt x="9258818" y="15903852"/>
                  <a:pt x="9264734" y="15903852"/>
                </a:cubicBezTo>
                <a:close/>
                <a:moveTo>
                  <a:pt x="7188284" y="15903852"/>
                </a:moveTo>
                <a:cubicBezTo>
                  <a:pt x="7194200" y="15903852"/>
                  <a:pt x="7198062" y="15906030"/>
                  <a:pt x="7199870" y="15910385"/>
                </a:cubicBezTo>
                <a:cubicBezTo>
                  <a:pt x="7201677" y="15914739"/>
                  <a:pt x="7202581" y="15925298"/>
                  <a:pt x="7202581" y="15942060"/>
                </a:cubicBezTo>
                <a:lnTo>
                  <a:pt x="7202581" y="16092915"/>
                </a:lnTo>
                <a:cubicBezTo>
                  <a:pt x="7202581" y="16107048"/>
                  <a:pt x="7201636" y="16116251"/>
                  <a:pt x="7199747" y="16120523"/>
                </a:cubicBezTo>
                <a:cubicBezTo>
                  <a:pt x="7197857" y="16124796"/>
                  <a:pt x="7193954" y="16126932"/>
                  <a:pt x="7188038" y="16126932"/>
                </a:cubicBezTo>
                <a:cubicBezTo>
                  <a:pt x="7182286" y="16126932"/>
                  <a:pt x="7178425" y="16124590"/>
                  <a:pt x="7176453" y="16119907"/>
                </a:cubicBezTo>
                <a:cubicBezTo>
                  <a:pt x="7174481" y="16115223"/>
                  <a:pt x="7173495" y="16105158"/>
                  <a:pt x="7173495" y="16089711"/>
                </a:cubicBezTo>
                <a:lnTo>
                  <a:pt x="7173495" y="15942060"/>
                </a:lnTo>
                <a:cubicBezTo>
                  <a:pt x="7173495" y="15925298"/>
                  <a:pt x="7174481" y="15914739"/>
                  <a:pt x="7176453" y="15910385"/>
                </a:cubicBezTo>
                <a:cubicBezTo>
                  <a:pt x="7178425" y="15906030"/>
                  <a:pt x="7182369" y="15903852"/>
                  <a:pt x="7188284" y="15903852"/>
                </a:cubicBezTo>
                <a:close/>
                <a:moveTo>
                  <a:pt x="9010443" y="15851842"/>
                </a:moveTo>
                <a:lnTo>
                  <a:pt x="9010443" y="16178943"/>
                </a:lnTo>
                <a:lnTo>
                  <a:pt x="9112986" y="16178943"/>
                </a:lnTo>
                <a:lnTo>
                  <a:pt x="9112986" y="15851842"/>
                </a:lnTo>
                <a:close/>
                <a:moveTo>
                  <a:pt x="8075514" y="15851842"/>
                </a:moveTo>
                <a:lnTo>
                  <a:pt x="8075514" y="16072456"/>
                </a:lnTo>
                <a:cubicBezTo>
                  <a:pt x="8075514" y="16100557"/>
                  <a:pt x="8076089" y="16119332"/>
                  <a:pt x="8077240" y="16128781"/>
                </a:cubicBezTo>
                <a:cubicBezTo>
                  <a:pt x="8078390" y="16138229"/>
                  <a:pt x="8081307" y="16147309"/>
                  <a:pt x="8085990" y="16156019"/>
                </a:cubicBezTo>
                <a:cubicBezTo>
                  <a:pt x="8090674" y="16164728"/>
                  <a:pt x="8097945" y="16171712"/>
                  <a:pt x="8107805" y="16176971"/>
                </a:cubicBezTo>
                <a:cubicBezTo>
                  <a:pt x="8117665" y="16182229"/>
                  <a:pt x="8130072" y="16184858"/>
                  <a:pt x="8145026" y="16184858"/>
                </a:cubicBezTo>
                <a:cubicBezTo>
                  <a:pt x="8158172" y="16184858"/>
                  <a:pt x="8169799" y="16182101"/>
                  <a:pt x="8179905" y="16176586"/>
                </a:cubicBezTo>
                <a:cubicBezTo>
                  <a:pt x="8190012" y="16171070"/>
                  <a:pt x="8198516" y="16162797"/>
                  <a:pt x="8205418" y="16151766"/>
                </a:cubicBezTo>
                <a:lnTo>
                  <a:pt x="8203692" y="16178943"/>
                </a:lnTo>
                <a:lnTo>
                  <a:pt x="8305002" y="16178943"/>
                </a:lnTo>
                <a:lnTo>
                  <a:pt x="8305002" y="15851842"/>
                </a:lnTo>
                <a:lnTo>
                  <a:pt x="8205418" y="15851842"/>
                </a:lnTo>
                <a:lnTo>
                  <a:pt x="8205418" y="16071964"/>
                </a:lnTo>
                <a:cubicBezTo>
                  <a:pt x="8205418" y="16098749"/>
                  <a:pt x="8204719" y="16114607"/>
                  <a:pt x="8203323" y="16119537"/>
                </a:cubicBezTo>
                <a:cubicBezTo>
                  <a:pt x="8201926" y="16124467"/>
                  <a:pt x="8197530" y="16126932"/>
                  <a:pt x="8190135" y="16126932"/>
                </a:cubicBezTo>
                <a:cubicBezTo>
                  <a:pt x="8183233" y="16126932"/>
                  <a:pt x="8179001" y="16124549"/>
                  <a:pt x="8177440" y="16119784"/>
                </a:cubicBezTo>
                <a:cubicBezTo>
                  <a:pt x="8175879" y="16115018"/>
                  <a:pt x="8175099" y="16099900"/>
                  <a:pt x="8175099" y="16074428"/>
                </a:cubicBezTo>
                <a:lnTo>
                  <a:pt x="8175099" y="15851842"/>
                </a:lnTo>
                <a:close/>
                <a:moveTo>
                  <a:pt x="7332564" y="15851842"/>
                </a:moveTo>
                <a:lnTo>
                  <a:pt x="7332564" y="16072456"/>
                </a:lnTo>
                <a:cubicBezTo>
                  <a:pt x="7332564" y="16100557"/>
                  <a:pt x="7333139" y="16119332"/>
                  <a:pt x="7334289" y="16128781"/>
                </a:cubicBezTo>
                <a:cubicBezTo>
                  <a:pt x="7335440" y="16138229"/>
                  <a:pt x="7338357" y="16147309"/>
                  <a:pt x="7343040" y="16156019"/>
                </a:cubicBezTo>
                <a:cubicBezTo>
                  <a:pt x="7347723" y="16164728"/>
                  <a:pt x="7354995" y="16171712"/>
                  <a:pt x="7364855" y="16176971"/>
                </a:cubicBezTo>
                <a:cubicBezTo>
                  <a:pt x="7374715" y="16182229"/>
                  <a:pt x="7387122" y="16184858"/>
                  <a:pt x="7402076" y="16184858"/>
                </a:cubicBezTo>
                <a:cubicBezTo>
                  <a:pt x="7415223" y="16184858"/>
                  <a:pt x="7426849" y="16182101"/>
                  <a:pt x="7436955" y="16176586"/>
                </a:cubicBezTo>
                <a:cubicBezTo>
                  <a:pt x="7447062" y="16171070"/>
                  <a:pt x="7455566" y="16162797"/>
                  <a:pt x="7462468" y="16151766"/>
                </a:cubicBezTo>
                <a:lnTo>
                  <a:pt x="7460742" y="16178943"/>
                </a:lnTo>
                <a:lnTo>
                  <a:pt x="7562052" y="16178943"/>
                </a:lnTo>
                <a:lnTo>
                  <a:pt x="7562052" y="15851842"/>
                </a:lnTo>
                <a:lnTo>
                  <a:pt x="7462468" y="15851842"/>
                </a:lnTo>
                <a:lnTo>
                  <a:pt x="7462468" y="16071964"/>
                </a:lnTo>
                <a:cubicBezTo>
                  <a:pt x="7462468" y="16098749"/>
                  <a:pt x="7461769" y="16114607"/>
                  <a:pt x="7460372" y="16119537"/>
                </a:cubicBezTo>
                <a:cubicBezTo>
                  <a:pt x="7458976" y="16124467"/>
                  <a:pt x="7454580" y="16126932"/>
                  <a:pt x="7447185" y="16126932"/>
                </a:cubicBezTo>
                <a:cubicBezTo>
                  <a:pt x="7440283" y="16126932"/>
                  <a:pt x="7436052" y="16124549"/>
                  <a:pt x="7434490" y="16119784"/>
                </a:cubicBezTo>
                <a:cubicBezTo>
                  <a:pt x="7432929" y="16115018"/>
                  <a:pt x="7432149" y="16099900"/>
                  <a:pt x="7432149" y="16074428"/>
                </a:cubicBezTo>
                <a:lnTo>
                  <a:pt x="7432149" y="15851842"/>
                </a:lnTo>
                <a:close/>
                <a:moveTo>
                  <a:pt x="6933993" y="15851842"/>
                </a:moveTo>
                <a:lnTo>
                  <a:pt x="6933993" y="16178943"/>
                </a:lnTo>
                <a:lnTo>
                  <a:pt x="7036536" y="16178943"/>
                </a:lnTo>
                <a:lnTo>
                  <a:pt x="7036536" y="15851842"/>
                </a:lnTo>
                <a:close/>
                <a:moveTo>
                  <a:pt x="10555944" y="15845926"/>
                </a:moveTo>
                <a:cubicBezTo>
                  <a:pt x="10533102" y="15845926"/>
                  <a:pt x="10512889" y="15850322"/>
                  <a:pt x="10495306" y="15859113"/>
                </a:cubicBezTo>
                <a:cubicBezTo>
                  <a:pt x="10477722" y="15867905"/>
                  <a:pt x="10465069" y="15880559"/>
                  <a:pt x="10457345" y="15897073"/>
                </a:cubicBezTo>
                <a:cubicBezTo>
                  <a:pt x="10449622" y="15913589"/>
                  <a:pt x="10445760" y="15936142"/>
                  <a:pt x="10445760" y="15964737"/>
                </a:cubicBezTo>
                <a:lnTo>
                  <a:pt x="10445760" y="16060131"/>
                </a:lnTo>
                <a:cubicBezTo>
                  <a:pt x="10445760" y="16084453"/>
                  <a:pt x="10447486" y="16102981"/>
                  <a:pt x="10450936" y="16115716"/>
                </a:cubicBezTo>
                <a:cubicBezTo>
                  <a:pt x="10454387" y="16128452"/>
                  <a:pt x="10460590" y="16140120"/>
                  <a:pt x="10469547" y="16150719"/>
                </a:cubicBezTo>
                <a:cubicBezTo>
                  <a:pt x="10478503" y="16161318"/>
                  <a:pt x="10491033" y="16169658"/>
                  <a:pt x="10507138" y="16175738"/>
                </a:cubicBezTo>
                <a:cubicBezTo>
                  <a:pt x="10523242" y="16181818"/>
                  <a:pt x="10541812" y="16184858"/>
                  <a:pt x="10562846" y="16184858"/>
                </a:cubicBezTo>
                <a:cubicBezTo>
                  <a:pt x="10584538" y="16184858"/>
                  <a:pt x="10602572" y="16181777"/>
                  <a:pt x="10616952" y="16175615"/>
                </a:cubicBezTo>
                <a:cubicBezTo>
                  <a:pt x="10631331" y="16169452"/>
                  <a:pt x="10643204" y="16160209"/>
                  <a:pt x="10652570" y="16147884"/>
                </a:cubicBezTo>
                <a:cubicBezTo>
                  <a:pt x="10661938" y="16135559"/>
                  <a:pt x="10667894" y="16123974"/>
                  <a:pt x="10670442" y="16113128"/>
                </a:cubicBezTo>
                <a:cubicBezTo>
                  <a:pt x="10672988" y="16102282"/>
                  <a:pt x="10674262" y="16086753"/>
                  <a:pt x="10674262" y="16066540"/>
                </a:cubicBezTo>
                <a:lnTo>
                  <a:pt x="10674262" y="16042383"/>
                </a:lnTo>
                <a:lnTo>
                  <a:pt x="10579854" y="16042383"/>
                </a:lnTo>
                <a:lnTo>
                  <a:pt x="10579854" y="16085520"/>
                </a:lnTo>
                <a:cubicBezTo>
                  <a:pt x="10579854" y="16101789"/>
                  <a:pt x="10578580" y="16112758"/>
                  <a:pt x="10576034" y="16118428"/>
                </a:cubicBezTo>
                <a:cubicBezTo>
                  <a:pt x="10573486" y="16124097"/>
                  <a:pt x="10568433" y="16126932"/>
                  <a:pt x="10560874" y="16126932"/>
                </a:cubicBezTo>
                <a:cubicBezTo>
                  <a:pt x="10554794" y="16126932"/>
                  <a:pt x="10550685" y="16124796"/>
                  <a:pt x="10548549" y="16120523"/>
                </a:cubicBezTo>
                <a:cubicBezTo>
                  <a:pt x="10546412" y="16116251"/>
                  <a:pt x="10545344" y="16106719"/>
                  <a:pt x="10545344" y="16091930"/>
                </a:cubicBezTo>
                <a:lnTo>
                  <a:pt x="10545344" y="16021185"/>
                </a:lnTo>
                <a:lnTo>
                  <a:pt x="10674262" y="16021185"/>
                </a:lnTo>
                <a:lnTo>
                  <a:pt x="10674262" y="15977802"/>
                </a:lnTo>
                <a:cubicBezTo>
                  <a:pt x="10674262" y="15946086"/>
                  <a:pt x="10670606" y="15921477"/>
                  <a:pt x="10663293" y="15903976"/>
                </a:cubicBezTo>
                <a:cubicBezTo>
                  <a:pt x="10655980" y="15886474"/>
                  <a:pt x="10643244" y="15872424"/>
                  <a:pt x="10625086" y="15861824"/>
                </a:cubicBezTo>
                <a:cubicBezTo>
                  <a:pt x="10606928" y="15851226"/>
                  <a:pt x="10583880" y="15845926"/>
                  <a:pt x="10555944" y="15845926"/>
                </a:cubicBezTo>
                <a:close/>
                <a:moveTo>
                  <a:pt x="10426240" y="15845926"/>
                </a:moveTo>
                <a:cubicBezTo>
                  <a:pt x="10398797" y="15847739"/>
                  <a:pt x="10377845" y="15864048"/>
                  <a:pt x="10363384" y="15894855"/>
                </a:cubicBezTo>
                <a:lnTo>
                  <a:pt x="10367328" y="15851842"/>
                </a:lnTo>
                <a:lnTo>
                  <a:pt x="10267743" y="15851842"/>
                </a:lnTo>
                <a:lnTo>
                  <a:pt x="10267743" y="16178943"/>
                </a:lnTo>
                <a:lnTo>
                  <a:pt x="10367328" y="16178943"/>
                </a:lnTo>
                <a:lnTo>
                  <a:pt x="10367328" y="16049778"/>
                </a:lnTo>
                <a:cubicBezTo>
                  <a:pt x="10367328" y="16018063"/>
                  <a:pt x="10368314" y="15997809"/>
                  <a:pt x="10370286" y="15989017"/>
                </a:cubicBezTo>
                <a:cubicBezTo>
                  <a:pt x="10372258" y="15980225"/>
                  <a:pt x="10377516" y="15973365"/>
                  <a:pt x="10386062" y="15968434"/>
                </a:cubicBezTo>
                <a:cubicBezTo>
                  <a:pt x="10394606" y="15963504"/>
                  <a:pt x="10408000" y="15961040"/>
                  <a:pt x="10426240" y="15961040"/>
                </a:cubicBezTo>
                <a:close/>
                <a:moveTo>
                  <a:pt x="10118533" y="15845926"/>
                </a:moveTo>
                <a:cubicBezTo>
                  <a:pt x="10090433" y="15845926"/>
                  <a:pt x="10067591" y="15851185"/>
                  <a:pt x="10050007" y="15861701"/>
                </a:cubicBezTo>
                <a:cubicBezTo>
                  <a:pt x="10032424" y="15872219"/>
                  <a:pt x="10020715" y="15884338"/>
                  <a:pt x="10014882" y="15898060"/>
                </a:cubicBezTo>
                <a:cubicBezTo>
                  <a:pt x="10009048" y="15911781"/>
                  <a:pt x="10006131" y="15931296"/>
                  <a:pt x="10006131" y="15956602"/>
                </a:cubicBezTo>
                <a:lnTo>
                  <a:pt x="10006131" y="15978541"/>
                </a:lnTo>
                <a:lnTo>
                  <a:pt x="10099553" y="15978541"/>
                </a:lnTo>
                <a:lnTo>
                  <a:pt x="10099553" y="15944278"/>
                </a:lnTo>
                <a:cubicBezTo>
                  <a:pt x="10099553" y="15926037"/>
                  <a:pt x="10100375" y="15914739"/>
                  <a:pt x="10102018" y="15910385"/>
                </a:cubicBezTo>
                <a:cubicBezTo>
                  <a:pt x="10103661" y="15906030"/>
                  <a:pt x="10107852" y="15903852"/>
                  <a:pt x="10114589" y="15903852"/>
                </a:cubicBezTo>
                <a:cubicBezTo>
                  <a:pt x="10120505" y="15903852"/>
                  <a:pt x="10124737" y="15906441"/>
                  <a:pt x="10127284" y="15911617"/>
                </a:cubicBezTo>
                <a:cubicBezTo>
                  <a:pt x="10129831" y="15916793"/>
                  <a:pt x="10131105" y="15927927"/>
                  <a:pt x="10131105" y="15945017"/>
                </a:cubicBezTo>
                <a:cubicBezTo>
                  <a:pt x="10131105" y="15958657"/>
                  <a:pt x="10129954" y="15967695"/>
                  <a:pt x="10127654" y="15972132"/>
                </a:cubicBezTo>
                <a:cubicBezTo>
                  <a:pt x="10125353" y="15976569"/>
                  <a:pt x="10107852" y="15985197"/>
                  <a:pt x="10075150" y="15998013"/>
                </a:cubicBezTo>
                <a:cubicBezTo>
                  <a:pt x="10044584" y="16009846"/>
                  <a:pt x="10025440" y="16020199"/>
                  <a:pt x="10017716" y="16029073"/>
                </a:cubicBezTo>
                <a:cubicBezTo>
                  <a:pt x="10009992" y="16037947"/>
                  <a:pt x="10006131" y="16054626"/>
                  <a:pt x="10006131" y="16079111"/>
                </a:cubicBezTo>
                <a:lnTo>
                  <a:pt x="10006131" y="16105979"/>
                </a:lnTo>
                <a:cubicBezTo>
                  <a:pt x="10006131" y="16139010"/>
                  <a:pt x="10013402" y="16160414"/>
                  <a:pt x="10027946" y="16170192"/>
                </a:cubicBezTo>
                <a:cubicBezTo>
                  <a:pt x="10042489" y="16179970"/>
                  <a:pt x="10058470" y="16184858"/>
                  <a:pt x="10075890" y="16184858"/>
                </a:cubicBezTo>
                <a:cubicBezTo>
                  <a:pt x="10089200" y="16184858"/>
                  <a:pt x="10100662" y="16181937"/>
                  <a:pt x="10110276" y="16176092"/>
                </a:cubicBezTo>
                <a:cubicBezTo>
                  <a:pt x="10119889" y="16170249"/>
                  <a:pt x="10127736" y="16161482"/>
                  <a:pt x="10133816" y="16149794"/>
                </a:cubicBezTo>
                <a:lnTo>
                  <a:pt x="10133816" y="16178943"/>
                </a:lnTo>
                <a:lnTo>
                  <a:pt x="10230689" y="16178943"/>
                </a:lnTo>
                <a:lnTo>
                  <a:pt x="10230689" y="16014776"/>
                </a:lnTo>
                <a:cubicBezTo>
                  <a:pt x="10230689" y="15960711"/>
                  <a:pt x="10228964" y="15925010"/>
                  <a:pt x="10225513" y="15907673"/>
                </a:cubicBezTo>
                <a:cubicBezTo>
                  <a:pt x="10222062" y="15890336"/>
                  <a:pt x="10211791" y="15875711"/>
                  <a:pt x="10194701" y="15863797"/>
                </a:cubicBezTo>
                <a:cubicBezTo>
                  <a:pt x="10177610" y="15851883"/>
                  <a:pt x="10152221" y="15845926"/>
                  <a:pt x="10118533" y="15845926"/>
                </a:cubicBezTo>
                <a:close/>
                <a:moveTo>
                  <a:pt x="9772834" y="15845926"/>
                </a:moveTo>
                <a:cubicBezTo>
                  <a:pt x="9750977" y="15845926"/>
                  <a:pt x="9731792" y="15849294"/>
                  <a:pt x="9715276" y="15856032"/>
                </a:cubicBezTo>
                <a:cubicBezTo>
                  <a:pt x="9698761" y="15862770"/>
                  <a:pt x="9687053" y="15872342"/>
                  <a:pt x="9680151" y="15884749"/>
                </a:cubicBezTo>
                <a:cubicBezTo>
                  <a:pt x="9673249" y="15897156"/>
                  <a:pt x="9669798" y="15916424"/>
                  <a:pt x="9669798" y="15942553"/>
                </a:cubicBezTo>
                <a:cubicBezTo>
                  <a:pt x="9669798" y="15960957"/>
                  <a:pt x="9673002" y="15976857"/>
                  <a:pt x="9679411" y="15990250"/>
                </a:cubicBezTo>
                <a:cubicBezTo>
                  <a:pt x="9685820" y="16003642"/>
                  <a:pt x="9703650" y="16018555"/>
                  <a:pt x="9732901" y="16034988"/>
                </a:cubicBezTo>
                <a:cubicBezTo>
                  <a:pt x="9767739" y="16054380"/>
                  <a:pt x="9787048" y="16066047"/>
                  <a:pt x="9790828" y="16069991"/>
                </a:cubicBezTo>
                <a:cubicBezTo>
                  <a:pt x="9794443" y="16073935"/>
                  <a:pt x="9796251" y="16083713"/>
                  <a:pt x="9796251" y="16099324"/>
                </a:cubicBezTo>
                <a:cubicBezTo>
                  <a:pt x="9796251" y="16110663"/>
                  <a:pt x="9794854" y="16118099"/>
                  <a:pt x="9792060" y="16121632"/>
                </a:cubicBezTo>
                <a:cubicBezTo>
                  <a:pt x="9789267" y="16125165"/>
                  <a:pt x="9784337" y="16126932"/>
                  <a:pt x="9777270" y="16126932"/>
                </a:cubicBezTo>
                <a:cubicBezTo>
                  <a:pt x="9770697" y="16126932"/>
                  <a:pt x="9766301" y="16124303"/>
                  <a:pt x="9764083" y="16119044"/>
                </a:cubicBezTo>
                <a:cubicBezTo>
                  <a:pt x="9761864" y="16113785"/>
                  <a:pt x="9760755" y="16102364"/>
                  <a:pt x="9760755" y="16084781"/>
                </a:cubicBezTo>
                <a:lnTo>
                  <a:pt x="9760755" y="16064075"/>
                </a:lnTo>
                <a:lnTo>
                  <a:pt x="9672510" y="16064075"/>
                </a:lnTo>
                <a:lnTo>
                  <a:pt x="9672510" y="16079851"/>
                </a:lnTo>
                <a:cubicBezTo>
                  <a:pt x="9672510" y="16107130"/>
                  <a:pt x="9675878" y="16127507"/>
                  <a:pt x="9682616" y="16140982"/>
                </a:cubicBezTo>
                <a:cubicBezTo>
                  <a:pt x="9689353" y="16154457"/>
                  <a:pt x="9701719" y="16165139"/>
                  <a:pt x="9719714" y="16173027"/>
                </a:cubicBezTo>
                <a:cubicBezTo>
                  <a:pt x="9737708" y="16180915"/>
                  <a:pt x="9759358" y="16184858"/>
                  <a:pt x="9784665" y="16184858"/>
                </a:cubicBezTo>
                <a:cubicBezTo>
                  <a:pt x="9807508" y="16184858"/>
                  <a:pt x="9827022" y="16181202"/>
                  <a:pt x="9843208" y="16173889"/>
                </a:cubicBezTo>
                <a:cubicBezTo>
                  <a:pt x="9859395" y="16166576"/>
                  <a:pt x="9870939" y="16156142"/>
                  <a:pt x="9877841" y="16142584"/>
                </a:cubicBezTo>
                <a:cubicBezTo>
                  <a:pt x="9884743" y="16129027"/>
                  <a:pt x="9888194" y="16108938"/>
                  <a:pt x="9888194" y="16082316"/>
                </a:cubicBezTo>
                <a:cubicBezTo>
                  <a:pt x="9888194" y="16058488"/>
                  <a:pt x="9883675" y="16040330"/>
                  <a:pt x="9874636" y="16027840"/>
                </a:cubicBezTo>
                <a:cubicBezTo>
                  <a:pt x="9865598" y="16015351"/>
                  <a:pt x="9846618" y="16002040"/>
                  <a:pt x="9817696" y="15987907"/>
                </a:cubicBezTo>
                <a:cubicBezTo>
                  <a:pt x="9796004" y="15977226"/>
                  <a:pt x="9781666" y="15969092"/>
                  <a:pt x="9774682" y="15963504"/>
                </a:cubicBezTo>
                <a:cubicBezTo>
                  <a:pt x="9767698" y="15957917"/>
                  <a:pt x="9763508" y="15952782"/>
                  <a:pt x="9762111" y="15948098"/>
                </a:cubicBezTo>
                <a:cubicBezTo>
                  <a:pt x="9760714" y="15943415"/>
                  <a:pt x="9760016" y="15936061"/>
                  <a:pt x="9760016" y="15926037"/>
                </a:cubicBezTo>
                <a:cubicBezTo>
                  <a:pt x="9760016" y="15918642"/>
                  <a:pt x="9761413" y="15913096"/>
                  <a:pt x="9764206" y="15909399"/>
                </a:cubicBezTo>
                <a:cubicBezTo>
                  <a:pt x="9767000" y="15905701"/>
                  <a:pt x="9771190" y="15903852"/>
                  <a:pt x="9776778" y="15903852"/>
                </a:cubicBezTo>
                <a:cubicBezTo>
                  <a:pt x="9783679" y="15903852"/>
                  <a:pt x="9787993" y="15905866"/>
                  <a:pt x="9789718" y="15909892"/>
                </a:cubicBezTo>
                <a:cubicBezTo>
                  <a:pt x="9791444" y="15913918"/>
                  <a:pt x="9792307" y="15923490"/>
                  <a:pt x="9792307" y="15938609"/>
                </a:cubicBezTo>
                <a:lnTo>
                  <a:pt x="9792307" y="15956356"/>
                </a:lnTo>
                <a:lnTo>
                  <a:pt x="9880552" y="15956356"/>
                </a:lnTo>
                <a:lnTo>
                  <a:pt x="9880552" y="15937376"/>
                </a:lnTo>
                <a:cubicBezTo>
                  <a:pt x="9880552" y="15920943"/>
                  <a:pt x="9879690" y="15908865"/>
                  <a:pt x="9877964" y="15901141"/>
                </a:cubicBezTo>
                <a:cubicBezTo>
                  <a:pt x="9876239" y="15893417"/>
                  <a:pt x="9871309" y="15885036"/>
                  <a:pt x="9863174" y="15875998"/>
                </a:cubicBezTo>
                <a:cubicBezTo>
                  <a:pt x="9855040" y="15866960"/>
                  <a:pt x="9843373" y="15859688"/>
                  <a:pt x="9828172" y="15854183"/>
                </a:cubicBezTo>
                <a:cubicBezTo>
                  <a:pt x="9812971" y="15848678"/>
                  <a:pt x="9794525" y="15845926"/>
                  <a:pt x="9772834" y="15845926"/>
                </a:cubicBezTo>
                <a:close/>
                <a:moveTo>
                  <a:pt x="9572688" y="15845926"/>
                </a:moveTo>
                <a:cubicBezTo>
                  <a:pt x="9559048" y="15845926"/>
                  <a:pt x="9547011" y="15848930"/>
                  <a:pt x="9536576" y="15854938"/>
                </a:cubicBezTo>
                <a:cubicBezTo>
                  <a:pt x="9526141" y="15860947"/>
                  <a:pt x="9517308" y="15869959"/>
                  <a:pt x="9510078" y="15881976"/>
                </a:cubicBezTo>
                <a:lnTo>
                  <a:pt x="9511803" y="15851842"/>
                </a:lnTo>
                <a:lnTo>
                  <a:pt x="9410493" y="15851842"/>
                </a:lnTo>
                <a:lnTo>
                  <a:pt x="9410493" y="16178943"/>
                </a:lnTo>
                <a:lnTo>
                  <a:pt x="9510078" y="16178943"/>
                </a:lnTo>
                <a:lnTo>
                  <a:pt x="9510078" y="15957835"/>
                </a:lnTo>
                <a:cubicBezTo>
                  <a:pt x="9510078" y="15933185"/>
                  <a:pt x="9510981" y="15918026"/>
                  <a:pt x="9512789" y="15912356"/>
                </a:cubicBezTo>
                <a:cubicBezTo>
                  <a:pt x="9514597" y="15906687"/>
                  <a:pt x="9519034" y="15903852"/>
                  <a:pt x="9526100" y="15903852"/>
                </a:cubicBezTo>
                <a:cubicBezTo>
                  <a:pt x="9532838" y="15903852"/>
                  <a:pt x="9536946" y="15906317"/>
                  <a:pt x="9538424" y="15911247"/>
                </a:cubicBezTo>
                <a:cubicBezTo>
                  <a:pt x="9539904" y="15916177"/>
                  <a:pt x="9540643" y="15929899"/>
                  <a:pt x="9540643" y="15952412"/>
                </a:cubicBezTo>
                <a:lnTo>
                  <a:pt x="9540643" y="16178943"/>
                </a:lnTo>
                <a:lnTo>
                  <a:pt x="9640228" y="16178943"/>
                </a:lnTo>
                <a:lnTo>
                  <a:pt x="9640228" y="15949701"/>
                </a:lnTo>
                <a:cubicBezTo>
                  <a:pt x="9640228" y="15921107"/>
                  <a:pt x="9638666" y="15900689"/>
                  <a:pt x="9635544" y="15888446"/>
                </a:cubicBezTo>
                <a:cubicBezTo>
                  <a:pt x="9632422" y="15876204"/>
                  <a:pt x="9625438" y="15866056"/>
                  <a:pt x="9614592" y="15858004"/>
                </a:cubicBezTo>
                <a:cubicBezTo>
                  <a:pt x="9603746" y="15849952"/>
                  <a:pt x="9589778" y="15845926"/>
                  <a:pt x="9572688" y="15845926"/>
                </a:cubicBezTo>
                <a:close/>
                <a:moveTo>
                  <a:pt x="9261283" y="15845926"/>
                </a:moveTo>
                <a:cubicBezTo>
                  <a:pt x="9234662" y="15845926"/>
                  <a:pt x="9212806" y="15851102"/>
                  <a:pt x="9195715" y="15861455"/>
                </a:cubicBezTo>
                <a:cubicBezTo>
                  <a:pt x="9178625" y="15871808"/>
                  <a:pt x="9166793" y="15885530"/>
                  <a:pt x="9160220" y="15902620"/>
                </a:cubicBezTo>
                <a:cubicBezTo>
                  <a:pt x="9153646" y="15919710"/>
                  <a:pt x="9150360" y="15943456"/>
                  <a:pt x="9150360" y="15973858"/>
                </a:cubicBezTo>
                <a:lnTo>
                  <a:pt x="9150360" y="16057666"/>
                </a:lnTo>
                <a:cubicBezTo>
                  <a:pt x="9150360" y="16085438"/>
                  <a:pt x="9152167" y="16106267"/>
                  <a:pt x="9155783" y="16120153"/>
                </a:cubicBezTo>
                <a:cubicBezTo>
                  <a:pt x="9159398" y="16134039"/>
                  <a:pt x="9165438" y="16145871"/>
                  <a:pt x="9173900" y="16155649"/>
                </a:cubicBezTo>
                <a:cubicBezTo>
                  <a:pt x="9182363" y="16165426"/>
                  <a:pt x="9194236" y="16172739"/>
                  <a:pt x="9209519" y="16177587"/>
                </a:cubicBezTo>
                <a:cubicBezTo>
                  <a:pt x="9224802" y="16182435"/>
                  <a:pt x="9243454" y="16184858"/>
                  <a:pt x="9265474" y="16184858"/>
                </a:cubicBezTo>
                <a:cubicBezTo>
                  <a:pt x="9285194" y="16184858"/>
                  <a:pt x="9302654" y="16182024"/>
                  <a:pt x="9317854" y="16176354"/>
                </a:cubicBezTo>
                <a:cubicBezTo>
                  <a:pt x="9333055" y="16170685"/>
                  <a:pt x="9345503" y="16161893"/>
                  <a:pt x="9355198" y="16149979"/>
                </a:cubicBezTo>
                <a:cubicBezTo>
                  <a:pt x="9364894" y="16138065"/>
                  <a:pt x="9371221" y="16125247"/>
                  <a:pt x="9374179" y="16111525"/>
                </a:cubicBezTo>
                <a:cubicBezTo>
                  <a:pt x="9377137" y="16097804"/>
                  <a:pt x="9378616" y="16076236"/>
                  <a:pt x="9378616" y="16046820"/>
                </a:cubicBezTo>
                <a:lnTo>
                  <a:pt x="9378616" y="15966709"/>
                </a:lnTo>
                <a:cubicBezTo>
                  <a:pt x="9378616" y="15943538"/>
                  <a:pt x="9377014" y="15926284"/>
                  <a:pt x="9373809" y="15914945"/>
                </a:cubicBezTo>
                <a:cubicBezTo>
                  <a:pt x="9370604" y="15903606"/>
                  <a:pt x="9364647" y="15892596"/>
                  <a:pt x="9355938" y="15881915"/>
                </a:cubicBezTo>
                <a:cubicBezTo>
                  <a:pt x="9347229" y="15871233"/>
                  <a:pt x="9334862" y="15862565"/>
                  <a:pt x="9318840" y="15855909"/>
                </a:cubicBezTo>
                <a:cubicBezTo>
                  <a:pt x="9302818" y="15849253"/>
                  <a:pt x="9283632" y="15845926"/>
                  <a:pt x="9261283" y="15845926"/>
                </a:cubicBezTo>
                <a:close/>
                <a:moveTo>
                  <a:pt x="8718112" y="15845926"/>
                </a:moveTo>
                <a:cubicBezTo>
                  <a:pt x="8691983" y="15845926"/>
                  <a:pt x="8669798" y="15851472"/>
                  <a:pt x="8651558" y="15862565"/>
                </a:cubicBezTo>
                <a:cubicBezTo>
                  <a:pt x="8633317" y="15873657"/>
                  <a:pt x="8621403" y="15886269"/>
                  <a:pt x="8615816" y="15900402"/>
                </a:cubicBezTo>
                <a:cubicBezTo>
                  <a:pt x="8610228" y="15914534"/>
                  <a:pt x="8607435" y="15935486"/>
                  <a:pt x="8607435" y="15963258"/>
                </a:cubicBezTo>
                <a:lnTo>
                  <a:pt x="8607435" y="16056187"/>
                </a:lnTo>
                <a:cubicBezTo>
                  <a:pt x="8607435" y="16088068"/>
                  <a:pt x="8610845" y="16112676"/>
                  <a:pt x="8617664" y="16130013"/>
                </a:cubicBezTo>
                <a:cubicBezTo>
                  <a:pt x="8624484" y="16147350"/>
                  <a:pt x="8636111" y="16160825"/>
                  <a:pt x="8652544" y="16170439"/>
                </a:cubicBezTo>
                <a:cubicBezTo>
                  <a:pt x="8668977" y="16180052"/>
                  <a:pt x="8691244" y="16184858"/>
                  <a:pt x="8719344" y="16184858"/>
                </a:cubicBezTo>
                <a:cubicBezTo>
                  <a:pt x="8741365" y="16184858"/>
                  <a:pt x="8759852" y="16181366"/>
                  <a:pt x="8774806" y="16174382"/>
                </a:cubicBezTo>
                <a:cubicBezTo>
                  <a:pt x="8789760" y="16167399"/>
                  <a:pt x="8801880" y="16157045"/>
                  <a:pt x="8811164" y="16143324"/>
                </a:cubicBezTo>
                <a:cubicBezTo>
                  <a:pt x="8820449" y="16129602"/>
                  <a:pt x="8825954" y="16116209"/>
                  <a:pt x="8827680" y="16103145"/>
                </a:cubicBezTo>
                <a:cubicBezTo>
                  <a:pt x="8829405" y="16090080"/>
                  <a:pt x="8830350" y="16070484"/>
                  <a:pt x="8830514" y="16044356"/>
                </a:cubicBezTo>
                <a:lnTo>
                  <a:pt x="8741776" y="16044356"/>
                </a:lnTo>
                <a:lnTo>
                  <a:pt x="8741776" y="16083302"/>
                </a:lnTo>
                <a:cubicBezTo>
                  <a:pt x="8741776" y="16100228"/>
                  <a:pt x="8740584" y="16111731"/>
                  <a:pt x="8738201" y="16117811"/>
                </a:cubicBezTo>
                <a:cubicBezTo>
                  <a:pt x="8735818" y="16123892"/>
                  <a:pt x="8731258" y="16126932"/>
                  <a:pt x="8724521" y="16126932"/>
                </a:cubicBezTo>
                <a:cubicBezTo>
                  <a:pt x="8718769" y="16126932"/>
                  <a:pt x="8714414" y="16124015"/>
                  <a:pt x="8711456" y="16118181"/>
                </a:cubicBezTo>
                <a:cubicBezTo>
                  <a:pt x="8708498" y="16112348"/>
                  <a:pt x="8707020" y="16103597"/>
                  <a:pt x="8707020" y="16091930"/>
                </a:cubicBezTo>
                <a:lnTo>
                  <a:pt x="8707020" y="15937623"/>
                </a:lnTo>
                <a:cubicBezTo>
                  <a:pt x="8707020" y="15923326"/>
                  <a:pt x="8708006" y="15914123"/>
                  <a:pt x="8709978" y="15910015"/>
                </a:cubicBezTo>
                <a:cubicBezTo>
                  <a:pt x="8711950" y="15905907"/>
                  <a:pt x="8715811" y="15903852"/>
                  <a:pt x="8721563" y="15903852"/>
                </a:cubicBezTo>
                <a:cubicBezTo>
                  <a:pt x="8727314" y="15903852"/>
                  <a:pt x="8731258" y="15906194"/>
                  <a:pt x="8733394" y="15910878"/>
                </a:cubicBezTo>
                <a:cubicBezTo>
                  <a:pt x="8735531" y="15915561"/>
                  <a:pt x="8736599" y="15924476"/>
                  <a:pt x="8736599" y="15937623"/>
                </a:cubicBezTo>
                <a:lnTo>
                  <a:pt x="8736599" y="15975336"/>
                </a:lnTo>
                <a:lnTo>
                  <a:pt x="8830514" y="15975336"/>
                </a:lnTo>
                <a:cubicBezTo>
                  <a:pt x="8830514" y="15944606"/>
                  <a:pt x="8827474" y="15920861"/>
                  <a:pt x="8821394" y="15904099"/>
                </a:cubicBezTo>
                <a:cubicBezTo>
                  <a:pt x="8815314" y="15887337"/>
                  <a:pt x="8803071" y="15873451"/>
                  <a:pt x="8784666" y="15862441"/>
                </a:cubicBezTo>
                <a:cubicBezTo>
                  <a:pt x="8766261" y="15851431"/>
                  <a:pt x="8744076" y="15845926"/>
                  <a:pt x="8718112" y="15845926"/>
                </a:cubicBezTo>
                <a:close/>
                <a:moveTo>
                  <a:pt x="8505888" y="15845926"/>
                </a:moveTo>
                <a:cubicBezTo>
                  <a:pt x="8492248" y="15845926"/>
                  <a:pt x="8480211" y="15848930"/>
                  <a:pt x="8469776" y="15854938"/>
                </a:cubicBezTo>
                <a:cubicBezTo>
                  <a:pt x="8459341" y="15860947"/>
                  <a:pt x="8450508" y="15869959"/>
                  <a:pt x="8443278" y="15881976"/>
                </a:cubicBezTo>
                <a:lnTo>
                  <a:pt x="8445003" y="15851842"/>
                </a:lnTo>
                <a:lnTo>
                  <a:pt x="8343693" y="15851842"/>
                </a:lnTo>
                <a:lnTo>
                  <a:pt x="8343693" y="16178943"/>
                </a:lnTo>
                <a:lnTo>
                  <a:pt x="8443278" y="16178943"/>
                </a:lnTo>
                <a:lnTo>
                  <a:pt x="8443278" y="15957835"/>
                </a:lnTo>
                <a:cubicBezTo>
                  <a:pt x="8443278" y="15933185"/>
                  <a:pt x="8444181" y="15918026"/>
                  <a:pt x="8445989" y="15912356"/>
                </a:cubicBezTo>
                <a:cubicBezTo>
                  <a:pt x="8447796" y="15906687"/>
                  <a:pt x="8452234" y="15903852"/>
                  <a:pt x="8459300" y="15903852"/>
                </a:cubicBezTo>
                <a:cubicBezTo>
                  <a:pt x="8466037" y="15903852"/>
                  <a:pt x="8470146" y="15906317"/>
                  <a:pt x="8471624" y="15911247"/>
                </a:cubicBezTo>
                <a:cubicBezTo>
                  <a:pt x="8473104" y="15916177"/>
                  <a:pt x="8473843" y="15929899"/>
                  <a:pt x="8473843" y="15952412"/>
                </a:cubicBezTo>
                <a:lnTo>
                  <a:pt x="8473843" y="16178943"/>
                </a:lnTo>
                <a:lnTo>
                  <a:pt x="8573428" y="16178943"/>
                </a:lnTo>
                <a:lnTo>
                  <a:pt x="8573428" y="15949701"/>
                </a:lnTo>
                <a:cubicBezTo>
                  <a:pt x="8573428" y="15921107"/>
                  <a:pt x="8571866" y="15900689"/>
                  <a:pt x="8568744" y="15888446"/>
                </a:cubicBezTo>
                <a:cubicBezTo>
                  <a:pt x="8565622" y="15876204"/>
                  <a:pt x="8558638" y="15866056"/>
                  <a:pt x="8547792" y="15858004"/>
                </a:cubicBezTo>
                <a:cubicBezTo>
                  <a:pt x="8536946" y="15849952"/>
                  <a:pt x="8522978" y="15845926"/>
                  <a:pt x="8505888" y="15845926"/>
                </a:cubicBezTo>
                <a:close/>
                <a:moveTo>
                  <a:pt x="7696384" y="15845926"/>
                </a:moveTo>
                <a:cubicBezTo>
                  <a:pt x="7674528" y="15845926"/>
                  <a:pt x="7655342" y="15849294"/>
                  <a:pt x="7638827" y="15856032"/>
                </a:cubicBezTo>
                <a:cubicBezTo>
                  <a:pt x="7622311" y="15862770"/>
                  <a:pt x="7610603" y="15872342"/>
                  <a:pt x="7603701" y="15884749"/>
                </a:cubicBezTo>
                <a:cubicBezTo>
                  <a:pt x="7596799" y="15897156"/>
                  <a:pt x="7593348" y="15916424"/>
                  <a:pt x="7593348" y="15942553"/>
                </a:cubicBezTo>
                <a:cubicBezTo>
                  <a:pt x="7593348" y="15960957"/>
                  <a:pt x="7596553" y="15976857"/>
                  <a:pt x="7602962" y="15990250"/>
                </a:cubicBezTo>
                <a:cubicBezTo>
                  <a:pt x="7609371" y="16003642"/>
                  <a:pt x="7627201" y="16018555"/>
                  <a:pt x="7656451" y="16034988"/>
                </a:cubicBezTo>
                <a:cubicBezTo>
                  <a:pt x="7691290" y="16054380"/>
                  <a:pt x="7710598" y="16066047"/>
                  <a:pt x="7714378" y="16069991"/>
                </a:cubicBezTo>
                <a:cubicBezTo>
                  <a:pt x="7717993" y="16073935"/>
                  <a:pt x="7719801" y="16083713"/>
                  <a:pt x="7719801" y="16099324"/>
                </a:cubicBezTo>
                <a:cubicBezTo>
                  <a:pt x="7719801" y="16110663"/>
                  <a:pt x="7718404" y="16118099"/>
                  <a:pt x="7715610" y="16121632"/>
                </a:cubicBezTo>
                <a:cubicBezTo>
                  <a:pt x="7712817" y="16125165"/>
                  <a:pt x="7707887" y="16126932"/>
                  <a:pt x="7700821" y="16126932"/>
                </a:cubicBezTo>
                <a:cubicBezTo>
                  <a:pt x="7694247" y="16126932"/>
                  <a:pt x="7689852" y="16124303"/>
                  <a:pt x="7687633" y="16119044"/>
                </a:cubicBezTo>
                <a:cubicBezTo>
                  <a:pt x="7685415" y="16113785"/>
                  <a:pt x="7684305" y="16102364"/>
                  <a:pt x="7684305" y="16084781"/>
                </a:cubicBezTo>
                <a:lnTo>
                  <a:pt x="7684305" y="16064075"/>
                </a:lnTo>
                <a:lnTo>
                  <a:pt x="7596060" y="16064075"/>
                </a:lnTo>
                <a:lnTo>
                  <a:pt x="7596060" y="16079851"/>
                </a:lnTo>
                <a:cubicBezTo>
                  <a:pt x="7596060" y="16107130"/>
                  <a:pt x="7599428" y="16127507"/>
                  <a:pt x="7606166" y="16140982"/>
                </a:cubicBezTo>
                <a:cubicBezTo>
                  <a:pt x="7612904" y="16154457"/>
                  <a:pt x="7625269" y="16165139"/>
                  <a:pt x="7643264" y="16173027"/>
                </a:cubicBezTo>
                <a:cubicBezTo>
                  <a:pt x="7661258" y="16180915"/>
                  <a:pt x="7682909" y="16184858"/>
                  <a:pt x="7708216" y="16184858"/>
                </a:cubicBezTo>
                <a:cubicBezTo>
                  <a:pt x="7731057" y="16184858"/>
                  <a:pt x="7750572" y="16181202"/>
                  <a:pt x="7766758" y="16173889"/>
                </a:cubicBezTo>
                <a:cubicBezTo>
                  <a:pt x="7782945" y="16166576"/>
                  <a:pt x="7794489" y="16156142"/>
                  <a:pt x="7801391" y="16142584"/>
                </a:cubicBezTo>
                <a:cubicBezTo>
                  <a:pt x="7808293" y="16129027"/>
                  <a:pt x="7811744" y="16108938"/>
                  <a:pt x="7811744" y="16082316"/>
                </a:cubicBezTo>
                <a:cubicBezTo>
                  <a:pt x="7811744" y="16058488"/>
                  <a:pt x="7807225" y="16040330"/>
                  <a:pt x="7798187" y="16027840"/>
                </a:cubicBezTo>
                <a:cubicBezTo>
                  <a:pt x="7789149" y="16015351"/>
                  <a:pt x="7770168" y="16002040"/>
                  <a:pt x="7741246" y="15987907"/>
                </a:cubicBezTo>
                <a:cubicBezTo>
                  <a:pt x="7719554" y="15977226"/>
                  <a:pt x="7705217" y="15969092"/>
                  <a:pt x="7698232" y="15963504"/>
                </a:cubicBezTo>
                <a:cubicBezTo>
                  <a:pt x="7691248" y="15957917"/>
                  <a:pt x="7687058" y="15952782"/>
                  <a:pt x="7685661" y="15948098"/>
                </a:cubicBezTo>
                <a:cubicBezTo>
                  <a:pt x="7684264" y="15943415"/>
                  <a:pt x="7683566" y="15936061"/>
                  <a:pt x="7683566" y="15926037"/>
                </a:cubicBezTo>
                <a:cubicBezTo>
                  <a:pt x="7683566" y="15918642"/>
                  <a:pt x="7684963" y="15913096"/>
                  <a:pt x="7687756" y="15909399"/>
                </a:cubicBezTo>
                <a:cubicBezTo>
                  <a:pt x="7690550" y="15905701"/>
                  <a:pt x="7694740" y="15903852"/>
                  <a:pt x="7700328" y="15903852"/>
                </a:cubicBezTo>
                <a:cubicBezTo>
                  <a:pt x="7707230" y="15903852"/>
                  <a:pt x="7711543" y="15905866"/>
                  <a:pt x="7713269" y="15909892"/>
                </a:cubicBezTo>
                <a:cubicBezTo>
                  <a:pt x="7714994" y="15913918"/>
                  <a:pt x="7715857" y="15923490"/>
                  <a:pt x="7715857" y="15938609"/>
                </a:cubicBezTo>
                <a:lnTo>
                  <a:pt x="7715857" y="15956356"/>
                </a:lnTo>
                <a:lnTo>
                  <a:pt x="7804103" y="15956356"/>
                </a:lnTo>
                <a:lnTo>
                  <a:pt x="7804103" y="15937376"/>
                </a:lnTo>
                <a:cubicBezTo>
                  <a:pt x="7804103" y="15920943"/>
                  <a:pt x="7803240" y="15908865"/>
                  <a:pt x="7801514" y="15901141"/>
                </a:cubicBezTo>
                <a:cubicBezTo>
                  <a:pt x="7799789" y="15893417"/>
                  <a:pt x="7794859" y="15885036"/>
                  <a:pt x="7786725" y="15875998"/>
                </a:cubicBezTo>
                <a:cubicBezTo>
                  <a:pt x="7778590" y="15866960"/>
                  <a:pt x="7766923" y="15859688"/>
                  <a:pt x="7751722" y="15854183"/>
                </a:cubicBezTo>
                <a:cubicBezTo>
                  <a:pt x="7736522" y="15848678"/>
                  <a:pt x="7718075" y="15845926"/>
                  <a:pt x="7696384" y="15845926"/>
                </a:cubicBezTo>
                <a:close/>
                <a:moveTo>
                  <a:pt x="7184834" y="15845926"/>
                </a:moveTo>
                <a:cubicBezTo>
                  <a:pt x="7158212" y="15845926"/>
                  <a:pt x="7136356" y="15851102"/>
                  <a:pt x="7119265" y="15861455"/>
                </a:cubicBezTo>
                <a:cubicBezTo>
                  <a:pt x="7102175" y="15871808"/>
                  <a:pt x="7090343" y="15885530"/>
                  <a:pt x="7083770" y="15902620"/>
                </a:cubicBezTo>
                <a:cubicBezTo>
                  <a:pt x="7077197" y="15919710"/>
                  <a:pt x="7073910" y="15943456"/>
                  <a:pt x="7073910" y="15973858"/>
                </a:cubicBezTo>
                <a:lnTo>
                  <a:pt x="7073910" y="16057666"/>
                </a:lnTo>
                <a:cubicBezTo>
                  <a:pt x="7073910" y="16085438"/>
                  <a:pt x="7075718" y="16106267"/>
                  <a:pt x="7079333" y="16120153"/>
                </a:cubicBezTo>
                <a:cubicBezTo>
                  <a:pt x="7082948" y="16134039"/>
                  <a:pt x="7088987" y="16145871"/>
                  <a:pt x="7097450" y="16155649"/>
                </a:cubicBezTo>
                <a:cubicBezTo>
                  <a:pt x="7105914" y="16165426"/>
                  <a:pt x="7117786" y="16172739"/>
                  <a:pt x="7133069" y="16177587"/>
                </a:cubicBezTo>
                <a:cubicBezTo>
                  <a:pt x="7148352" y="16182435"/>
                  <a:pt x="7167004" y="16184858"/>
                  <a:pt x="7189024" y="16184858"/>
                </a:cubicBezTo>
                <a:cubicBezTo>
                  <a:pt x="7208744" y="16184858"/>
                  <a:pt x="7226204" y="16182024"/>
                  <a:pt x="7241404" y="16176354"/>
                </a:cubicBezTo>
                <a:cubicBezTo>
                  <a:pt x="7256605" y="16170685"/>
                  <a:pt x="7269053" y="16161893"/>
                  <a:pt x="7278749" y="16149979"/>
                </a:cubicBezTo>
                <a:cubicBezTo>
                  <a:pt x="7288444" y="16138065"/>
                  <a:pt x="7294771" y="16125247"/>
                  <a:pt x="7297729" y="16111525"/>
                </a:cubicBezTo>
                <a:cubicBezTo>
                  <a:pt x="7300687" y="16097804"/>
                  <a:pt x="7302166" y="16076236"/>
                  <a:pt x="7302166" y="16046820"/>
                </a:cubicBezTo>
                <a:lnTo>
                  <a:pt x="7302166" y="15966709"/>
                </a:lnTo>
                <a:cubicBezTo>
                  <a:pt x="7302166" y="15943538"/>
                  <a:pt x="7300564" y="15926284"/>
                  <a:pt x="7297359" y="15914945"/>
                </a:cubicBezTo>
                <a:cubicBezTo>
                  <a:pt x="7294155" y="15903606"/>
                  <a:pt x="7288198" y="15892596"/>
                  <a:pt x="7279488" y="15881915"/>
                </a:cubicBezTo>
                <a:cubicBezTo>
                  <a:pt x="7270779" y="15871233"/>
                  <a:pt x="7258413" y="15862565"/>
                  <a:pt x="7242390" y="15855909"/>
                </a:cubicBezTo>
                <a:cubicBezTo>
                  <a:pt x="7226368" y="15849253"/>
                  <a:pt x="7207183" y="15845926"/>
                  <a:pt x="7184834" y="15845926"/>
                </a:cubicBezTo>
                <a:close/>
                <a:moveTo>
                  <a:pt x="6911515" y="15845926"/>
                </a:moveTo>
                <a:cubicBezTo>
                  <a:pt x="6884072" y="15847739"/>
                  <a:pt x="6863120" y="15864048"/>
                  <a:pt x="6848659" y="15894855"/>
                </a:cubicBezTo>
                <a:lnTo>
                  <a:pt x="6852603" y="15851842"/>
                </a:lnTo>
                <a:lnTo>
                  <a:pt x="6753018" y="15851842"/>
                </a:lnTo>
                <a:lnTo>
                  <a:pt x="6753018" y="16178943"/>
                </a:lnTo>
                <a:lnTo>
                  <a:pt x="6852603" y="16178943"/>
                </a:lnTo>
                <a:lnTo>
                  <a:pt x="6852603" y="16049778"/>
                </a:lnTo>
                <a:cubicBezTo>
                  <a:pt x="6852603" y="16018063"/>
                  <a:pt x="6853589" y="15997809"/>
                  <a:pt x="6855561" y="15989017"/>
                </a:cubicBezTo>
                <a:cubicBezTo>
                  <a:pt x="6857533" y="15980225"/>
                  <a:pt x="6862791" y="15973365"/>
                  <a:pt x="6871336" y="15968434"/>
                </a:cubicBezTo>
                <a:cubicBezTo>
                  <a:pt x="6879882" y="15963504"/>
                  <a:pt x="6893275" y="15961040"/>
                  <a:pt x="6911515" y="15961040"/>
                </a:cubicBezTo>
                <a:close/>
                <a:moveTo>
                  <a:pt x="6603809" y="15845926"/>
                </a:moveTo>
                <a:cubicBezTo>
                  <a:pt x="6575708" y="15845926"/>
                  <a:pt x="6552866" y="15851185"/>
                  <a:pt x="6535282" y="15861701"/>
                </a:cubicBezTo>
                <a:cubicBezTo>
                  <a:pt x="6517699" y="15872219"/>
                  <a:pt x="6505990" y="15884338"/>
                  <a:pt x="6500157" y="15898060"/>
                </a:cubicBezTo>
                <a:cubicBezTo>
                  <a:pt x="6494323" y="15911781"/>
                  <a:pt x="6491406" y="15931296"/>
                  <a:pt x="6491406" y="15956602"/>
                </a:cubicBezTo>
                <a:lnTo>
                  <a:pt x="6491406" y="15978541"/>
                </a:lnTo>
                <a:lnTo>
                  <a:pt x="6584828" y="15978541"/>
                </a:lnTo>
                <a:lnTo>
                  <a:pt x="6584828" y="15944278"/>
                </a:lnTo>
                <a:cubicBezTo>
                  <a:pt x="6584828" y="15926037"/>
                  <a:pt x="6585650" y="15914739"/>
                  <a:pt x="6587293" y="15910385"/>
                </a:cubicBezTo>
                <a:cubicBezTo>
                  <a:pt x="6588937" y="15906030"/>
                  <a:pt x="6593127" y="15903852"/>
                  <a:pt x="6599865" y="15903852"/>
                </a:cubicBezTo>
                <a:cubicBezTo>
                  <a:pt x="6605781" y="15903852"/>
                  <a:pt x="6610012" y="15906441"/>
                  <a:pt x="6612559" y="15911617"/>
                </a:cubicBezTo>
                <a:cubicBezTo>
                  <a:pt x="6615106" y="15916793"/>
                  <a:pt x="6616380" y="15927927"/>
                  <a:pt x="6616380" y="15945017"/>
                </a:cubicBezTo>
                <a:cubicBezTo>
                  <a:pt x="6616380" y="15958657"/>
                  <a:pt x="6615230" y="15967695"/>
                  <a:pt x="6612929" y="15972132"/>
                </a:cubicBezTo>
                <a:cubicBezTo>
                  <a:pt x="6610628" y="15976569"/>
                  <a:pt x="6593127" y="15985197"/>
                  <a:pt x="6560425" y="15998013"/>
                </a:cubicBezTo>
                <a:cubicBezTo>
                  <a:pt x="6529860" y="16009846"/>
                  <a:pt x="6510715" y="16020199"/>
                  <a:pt x="6502991" y="16029073"/>
                </a:cubicBezTo>
                <a:cubicBezTo>
                  <a:pt x="6495268" y="16037947"/>
                  <a:pt x="6491406" y="16054626"/>
                  <a:pt x="6491406" y="16079111"/>
                </a:cubicBezTo>
                <a:lnTo>
                  <a:pt x="6491406" y="16105979"/>
                </a:lnTo>
                <a:cubicBezTo>
                  <a:pt x="6491406" y="16139010"/>
                  <a:pt x="6498678" y="16160414"/>
                  <a:pt x="6513221" y="16170192"/>
                </a:cubicBezTo>
                <a:cubicBezTo>
                  <a:pt x="6527764" y="16179970"/>
                  <a:pt x="6543746" y="16184858"/>
                  <a:pt x="6561165" y="16184858"/>
                </a:cubicBezTo>
                <a:cubicBezTo>
                  <a:pt x="6574475" y="16184858"/>
                  <a:pt x="6585938" y="16181937"/>
                  <a:pt x="6595551" y="16176092"/>
                </a:cubicBezTo>
                <a:cubicBezTo>
                  <a:pt x="6605164" y="16170249"/>
                  <a:pt x="6613011" y="16161482"/>
                  <a:pt x="6619091" y="16149794"/>
                </a:cubicBezTo>
                <a:lnTo>
                  <a:pt x="6619091" y="16178943"/>
                </a:lnTo>
                <a:lnTo>
                  <a:pt x="6715964" y="16178943"/>
                </a:lnTo>
                <a:lnTo>
                  <a:pt x="6715964" y="16014776"/>
                </a:lnTo>
                <a:cubicBezTo>
                  <a:pt x="6715964" y="15960711"/>
                  <a:pt x="6714239" y="15925010"/>
                  <a:pt x="6710788" y="15907673"/>
                </a:cubicBezTo>
                <a:cubicBezTo>
                  <a:pt x="6707337" y="15890336"/>
                  <a:pt x="6697066" y="15875711"/>
                  <a:pt x="6679976" y="15863797"/>
                </a:cubicBezTo>
                <a:cubicBezTo>
                  <a:pt x="6662886" y="15851883"/>
                  <a:pt x="6637496" y="15845926"/>
                  <a:pt x="6603809" y="15845926"/>
                </a:cubicBezTo>
                <a:close/>
                <a:moveTo>
                  <a:pt x="8863219" y="15808212"/>
                </a:moveTo>
                <a:lnTo>
                  <a:pt x="8863219" y="15859730"/>
                </a:lnTo>
                <a:lnTo>
                  <a:pt x="8841774" y="15859730"/>
                </a:lnTo>
                <a:lnTo>
                  <a:pt x="8841774" y="15911494"/>
                </a:lnTo>
                <a:lnTo>
                  <a:pt x="8863219" y="15911494"/>
                </a:lnTo>
                <a:lnTo>
                  <a:pt x="8863219" y="16077633"/>
                </a:lnTo>
                <a:cubicBezTo>
                  <a:pt x="8863219" y="16110170"/>
                  <a:pt x="8864123" y="16130835"/>
                  <a:pt x="8865931" y="16139627"/>
                </a:cubicBezTo>
                <a:cubicBezTo>
                  <a:pt x="8867738" y="16148418"/>
                  <a:pt x="8872340" y="16156224"/>
                  <a:pt x="8879734" y="16163044"/>
                </a:cubicBezTo>
                <a:cubicBezTo>
                  <a:pt x="8887130" y="16169863"/>
                  <a:pt x="8895675" y="16174218"/>
                  <a:pt x="8905370" y="16176108"/>
                </a:cubicBezTo>
                <a:cubicBezTo>
                  <a:pt x="8915066" y="16177998"/>
                  <a:pt x="8931252" y="16178943"/>
                  <a:pt x="8953930" y="16178943"/>
                </a:cubicBezTo>
                <a:lnTo>
                  <a:pt x="8994109" y="16178943"/>
                </a:lnTo>
                <a:lnTo>
                  <a:pt x="8994109" y="16126192"/>
                </a:lnTo>
                <a:cubicBezTo>
                  <a:pt x="8977840" y="16126192"/>
                  <a:pt x="8968596" y="16124960"/>
                  <a:pt x="8966378" y="16122495"/>
                </a:cubicBezTo>
                <a:cubicBezTo>
                  <a:pt x="8964160" y="16120030"/>
                  <a:pt x="8963050" y="16108034"/>
                  <a:pt x="8963050" y="16086506"/>
                </a:cubicBezTo>
                <a:lnTo>
                  <a:pt x="8963050" y="15911494"/>
                </a:lnTo>
                <a:lnTo>
                  <a:pt x="8989918" y="15911494"/>
                </a:lnTo>
                <a:lnTo>
                  <a:pt x="8989918" y="15859730"/>
                </a:lnTo>
                <a:lnTo>
                  <a:pt x="8963050" y="15859730"/>
                </a:lnTo>
                <a:lnTo>
                  <a:pt x="8963050" y="15808212"/>
                </a:lnTo>
                <a:close/>
                <a:moveTo>
                  <a:pt x="9010443" y="15779865"/>
                </a:moveTo>
                <a:lnTo>
                  <a:pt x="9010443" y="15831875"/>
                </a:lnTo>
                <a:lnTo>
                  <a:pt x="9112986" y="15831875"/>
                </a:lnTo>
                <a:lnTo>
                  <a:pt x="9112986" y="15779865"/>
                </a:lnTo>
                <a:close/>
                <a:moveTo>
                  <a:pt x="8024582" y="15779865"/>
                </a:moveTo>
                <a:cubicBezTo>
                  <a:pt x="8002398" y="15779865"/>
                  <a:pt x="7986047" y="15781343"/>
                  <a:pt x="7975529" y="15784302"/>
                </a:cubicBezTo>
                <a:cubicBezTo>
                  <a:pt x="7965012" y="15787260"/>
                  <a:pt x="7956837" y="15791573"/>
                  <a:pt x="7951003" y="15797242"/>
                </a:cubicBezTo>
                <a:cubicBezTo>
                  <a:pt x="7945169" y="15802912"/>
                  <a:pt x="7941513" y="15809362"/>
                  <a:pt x="7940034" y="15816593"/>
                </a:cubicBezTo>
                <a:cubicBezTo>
                  <a:pt x="7938555" y="15823823"/>
                  <a:pt x="7937815" y="15838202"/>
                  <a:pt x="7937815" y="15859730"/>
                </a:cubicBezTo>
                <a:lnTo>
                  <a:pt x="7917356" y="15859730"/>
                </a:lnTo>
                <a:lnTo>
                  <a:pt x="7917356" y="15911494"/>
                </a:lnTo>
                <a:lnTo>
                  <a:pt x="7937815" y="15911494"/>
                </a:lnTo>
                <a:lnTo>
                  <a:pt x="7937815" y="16178943"/>
                </a:lnTo>
                <a:lnTo>
                  <a:pt x="8037400" y="16178943"/>
                </a:lnTo>
                <a:lnTo>
                  <a:pt x="8037400" y="15911494"/>
                </a:lnTo>
                <a:lnTo>
                  <a:pt x="8061064" y="15911494"/>
                </a:lnTo>
                <a:lnTo>
                  <a:pt x="8061064" y="15859730"/>
                </a:lnTo>
                <a:lnTo>
                  <a:pt x="8019159" y="15859730"/>
                </a:lnTo>
                <a:lnTo>
                  <a:pt x="8019159" y="15849377"/>
                </a:lnTo>
                <a:cubicBezTo>
                  <a:pt x="8019159" y="15840503"/>
                  <a:pt x="8021008" y="15835121"/>
                  <a:pt x="8024705" y="15833231"/>
                </a:cubicBezTo>
                <a:cubicBezTo>
                  <a:pt x="8028403" y="15831342"/>
                  <a:pt x="8040522" y="15830396"/>
                  <a:pt x="8061064" y="15830396"/>
                </a:cubicBezTo>
                <a:lnTo>
                  <a:pt x="8061064" y="15779865"/>
                </a:lnTo>
                <a:close/>
                <a:moveTo>
                  <a:pt x="6933993" y="15779865"/>
                </a:moveTo>
                <a:lnTo>
                  <a:pt x="6933993" y="15831875"/>
                </a:lnTo>
                <a:lnTo>
                  <a:pt x="7036536" y="15831875"/>
                </a:lnTo>
                <a:lnTo>
                  <a:pt x="7036536" y="15779865"/>
                </a:lnTo>
                <a:close/>
                <a:moveTo>
                  <a:pt x="6217962" y="15779865"/>
                </a:moveTo>
                <a:lnTo>
                  <a:pt x="6277923" y="16178943"/>
                </a:lnTo>
                <a:lnTo>
                  <a:pt x="6435557" y="16178943"/>
                </a:lnTo>
                <a:lnTo>
                  <a:pt x="6488369" y="15779865"/>
                </a:lnTo>
                <a:lnTo>
                  <a:pt x="6378925" y="15779865"/>
                </a:lnTo>
                <a:lnTo>
                  <a:pt x="6371718" y="15854075"/>
                </a:lnTo>
                <a:cubicBezTo>
                  <a:pt x="6365697" y="15913720"/>
                  <a:pt x="6360006" y="15981995"/>
                  <a:pt x="6354645" y="16058899"/>
                </a:cubicBezTo>
                <a:cubicBezTo>
                  <a:pt x="6349206" y="15982806"/>
                  <a:pt x="6340127" y="15889794"/>
                  <a:pt x="6327407" y="15779865"/>
                </a:cubicBezTo>
                <a:close/>
                <a:moveTo>
                  <a:pt x="7412584" y="11877353"/>
                </a:moveTo>
                <a:lnTo>
                  <a:pt x="7412584" y="11944648"/>
                </a:lnTo>
                <a:cubicBezTo>
                  <a:pt x="7412584" y="11961082"/>
                  <a:pt x="7411639" y="11971230"/>
                  <a:pt x="7409749" y="11975090"/>
                </a:cubicBezTo>
                <a:cubicBezTo>
                  <a:pt x="7407859" y="11978951"/>
                  <a:pt x="7403792" y="11980884"/>
                  <a:pt x="7397548" y="11980884"/>
                </a:cubicBezTo>
                <a:cubicBezTo>
                  <a:pt x="7390974" y="11980884"/>
                  <a:pt x="7386578" y="11978417"/>
                  <a:pt x="7384360" y="11973489"/>
                </a:cubicBezTo>
                <a:cubicBezTo>
                  <a:pt x="7382142" y="11968557"/>
                  <a:pt x="7381032" y="11957631"/>
                  <a:pt x="7381032" y="11940705"/>
                </a:cubicBezTo>
                <a:cubicBezTo>
                  <a:pt x="7381032" y="11925915"/>
                  <a:pt x="7382306" y="11914576"/>
                  <a:pt x="7384853" y="11906689"/>
                </a:cubicBezTo>
                <a:cubicBezTo>
                  <a:pt x="7387400" y="11898799"/>
                  <a:pt x="7396644" y="11889023"/>
                  <a:pt x="7412584" y="11877353"/>
                </a:cubicBezTo>
                <a:close/>
                <a:moveTo>
                  <a:pt x="6413356" y="11757805"/>
                </a:moveTo>
                <a:cubicBezTo>
                  <a:pt x="6418944" y="11757805"/>
                  <a:pt x="6422641" y="11760270"/>
                  <a:pt x="6424449" y="11765199"/>
                </a:cubicBezTo>
                <a:cubicBezTo>
                  <a:pt x="6426256" y="11770127"/>
                  <a:pt x="6427160" y="11781057"/>
                  <a:pt x="6427160" y="11797982"/>
                </a:cubicBezTo>
                <a:lnTo>
                  <a:pt x="6427160" y="11821893"/>
                </a:lnTo>
                <a:lnTo>
                  <a:pt x="6398074" y="11821893"/>
                </a:lnTo>
                <a:lnTo>
                  <a:pt x="6398074" y="11797982"/>
                </a:lnTo>
                <a:cubicBezTo>
                  <a:pt x="6398074" y="11779579"/>
                  <a:pt x="6398895" y="11768279"/>
                  <a:pt x="6400539" y="11764090"/>
                </a:cubicBezTo>
                <a:cubicBezTo>
                  <a:pt x="6402182" y="11759898"/>
                  <a:pt x="6406455" y="11757805"/>
                  <a:pt x="6413356" y="11757805"/>
                </a:cubicBezTo>
                <a:close/>
                <a:moveTo>
                  <a:pt x="7814266" y="11705794"/>
                </a:moveTo>
                <a:lnTo>
                  <a:pt x="7868796" y="11979403"/>
                </a:lnTo>
                <a:cubicBezTo>
                  <a:pt x="7872909" y="11999618"/>
                  <a:pt x="7874966" y="12011039"/>
                  <a:pt x="7874966" y="12013666"/>
                </a:cubicBezTo>
                <a:cubicBezTo>
                  <a:pt x="7874966" y="12019089"/>
                  <a:pt x="7872744" y="12022581"/>
                  <a:pt x="7868299" y="12024144"/>
                </a:cubicBezTo>
                <a:cubicBezTo>
                  <a:pt x="7863854" y="12025705"/>
                  <a:pt x="7853896" y="12026484"/>
                  <a:pt x="7838423" y="12026484"/>
                </a:cubicBezTo>
                <a:lnTo>
                  <a:pt x="7838423" y="12078741"/>
                </a:lnTo>
                <a:lnTo>
                  <a:pt x="7898807" y="12078741"/>
                </a:lnTo>
                <a:cubicBezTo>
                  <a:pt x="7926412" y="12078741"/>
                  <a:pt x="7946499" y="12076646"/>
                  <a:pt x="7959070" y="12072455"/>
                </a:cubicBezTo>
                <a:cubicBezTo>
                  <a:pt x="7971640" y="12068267"/>
                  <a:pt x="7981457" y="12061733"/>
                  <a:pt x="7988522" y="12052860"/>
                </a:cubicBezTo>
                <a:cubicBezTo>
                  <a:pt x="7995587" y="12043987"/>
                  <a:pt x="8000640" y="12032729"/>
                  <a:pt x="8003680" y="12019089"/>
                </a:cubicBezTo>
                <a:cubicBezTo>
                  <a:pt x="8006720" y="12005452"/>
                  <a:pt x="8010490" y="11979901"/>
                  <a:pt x="8014992" y="11942436"/>
                </a:cubicBezTo>
                <a:lnTo>
                  <a:pt x="8043446" y="11705794"/>
                </a:lnTo>
                <a:lnTo>
                  <a:pt x="7953352" y="11705794"/>
                </a:lnTo>
                <a:lnTo>
                  <a:pt x="7937391" y="11926653"/>
                </a:lnTo>
                <a:lnTo>
                  <a:pt x="7904669" y="11705794"/>
                </a:lnTo>
                <a:close/>
                <a:moveTo>
                  <a:pt x="6901522" y="11705794"/>
                </a:moveTo>
                <a:lnTo>
                  <a:pt x="6901522" y="12032893"/>
                </a:lnTo>
                <a:lnTo>
                  <a:pt x="7004065" y="12032893"/>
                </a:lnTo>
                <a:lnTo>
                  <a:pt x="7004065" y="11705794"/>
                </a:lnTo>
                <a:close/>
                <a:moveTo>
                  <a:pt x="6071193" y="11705794"/>
                </a:moveTo>
                <a:lnTo>
                  <a:pt x="6121232" y="12032893"/>
                </a:lnTo>
                <a:lnTo>
                  <a:pt x="6251380" y="12032893"/>
                </a:lnTo>
                <a:lnTo>
                  <a:pt x="6297968" y="11705794"/>
                </a:lnTo>
                <a:lnTo>
                  <a:pt x="6209041" y="11705794"/>
                </a:lnTo>
                <a:cubicBezTo>
                  <a:pt x="6205425" y="11741470"/>
                  <a:pt x="6202206" y="11778294"/>
                  <a:pt x="6199381" y="11816265"/>
                </a:cubicBezTo>
                <a:cubicBezTo>
                  <a:pt x="6194092" y="11884283"/>
                  <a:pt x="6190349" y="11927079"/>
                  <a:pt x="6188154" y="11944648"/>
                </a:cubicBezTo>
                <a:lnTo>
                  <a:pt x="6160123" y="11705794"/>
                </a:lnTo>
                <a:close/>
                <a:moveTo>
                  <a:pt x="7400013" y="11699877"/>
                </a:moveTo>
                <a:cubicBezTo>
                  <a:pt x="7371912" y="11699877"/>
                  <a:pt x="7349070" y="11705137"/>
                  <a:pt x="7331486" y="11715652"/>
                </a:cubicBezTo>
                <a:cubicBezTo>
                  <a:pt x="7313903" y="11726171"/>
                  <a:pt x="7302194" y="11738288"/>
                  <a:pt x="7296361" y="11752010"/>
                </a:cubicBezTo>
                <a:cubicBezTo>
                  <a:pt x="7290527" y="11765733"/>
                  <a:pt x="7287610" y="11785248"/>
                  <a:pt x="7287610" y="11810554"/>
                </a:cubicBezTo>
                <a:lnTo>
                  <a:pt x="7287610" y="11832491"/>
                </a:lnTo>
                <a:lnTo>
                  <a:pt x="7381032" y="11832491"/>
                </a:lnTo>
                <a:lnTo>
                  <a:pt x="7381032" y="11798230"/>
                </a:lnTo>
                <a:cubicBezTo>
                  <a:pt x="7381032" y="11779989"/>
                  <a:pt x="7381854" y="11768692"/>
                  <a:pt x="7383497" y="11764335"/>
                </a:cubicBezTo>
                <a:cubicBezTo>
                  <a:pt x="7385141" y="11759980"/>
                  <a:pt x="7389331" y="11757805"/>
                  <a:pt x="7396069" y="11757805"/>
                </a:cubicBezTo>
                <a:cubicBezTo>
                  <a:pt x="7401984" y="11757805"/>
                  <a:pt x="7406216" y="11760391"/>
                  <a:pt x="7408763" y="11765567"/>
                </a:cubicBezTo>
                <a:cubicBezTo>
                  <a:pt x="7411310" y="11770744"/>
                  <a:pt x="7412584" y="11781877"/>
                  <a:pt x="7412584" y="11798968"/>
                </a:cubicBezTo>
                <a:cubicBezTo>
                  <a:pt x="7412584" y="11812607"/>
                  <a:pt x="7411433" y="11821645"/>
                  <a:pt x="7409133" y="11826084"/>
                </a:cubicBezTo>
                <a:cubicBezTo>
                  <a:pt x="7406832" y="11830521"/>
                  <a:pt x="7389331" y="11839146"/>
                  <a:pt x="7356629" y="11851965"/>
                </a:cubicBezTo>
                <a:cubicBezTo>
                  <a:pt x="7326064" y="11863796"/>
                  <a:pt x="7306919" y="11874151"/>
                  <a:pt x="7299195" y="11883023"/>
                </a:cubicBezTo>
                <a:cubicBezTo>
                  <a:pt x="7291472" y="11891899"/>
                  <a:pt x="7287610" y="11908577"/>
                  <a:pt x="7287610" y="11933062"/>
                </a:cubicBezTo>
                <a:lnTo>
                  <a:pt x="7287610" y="11959932"/>
                </a:lnTo>
                <a:cubicBezTo>
                  <a:pt x="7287610" y="11992960"/>
                  <a:pt x="7294882" y="12014367"/>
                  <a:pt x="7309425" y="12024144"/>
                </a:cubicBezTo>
                <a:cubicBezTo>
                  <a:pt x="7323968" y="12033920"/>
                  <a:pt x="7339949" y="12038811"/>
                  <a:pt x="7357369" y="12038811"/>
                </a:cubicBezTo>
                <a:cubicBezTo>
                  <a:pt x="7370679" y="12038811"/>
                  <a:pt x="7382142" y="12035889"/>
                  <a:pt x="7391755" y="12030043"/>
                </a:cubicBezTo>
                <a:cubicBezTo>
                  <a:pt x="7401368" y="12024201"/>
                  <a:pt x="7409215" y="12015434"/>
                  <a:pt x="7415295" y="12003745"/>
                </a:cubicBezTo>
                <a:lnTo>
                  <a:pt x="7415295" y="12032893"/>
                </a:lnTo>
                <a:lnTo>
                  <a:pt x="7512168" y="12032893"/>
                </a:lnTo>
                <a:lnTo>
                  <a:pt x="7512168" y="11868726"/>
                </a:lnTo>
                <a:cubicBezTo>
                  <a:pt x="7512168" y="11814663"/>
                  <a:pt x="7510443" y="11778962"/>
                  <a:pt x="7506992" y="11761623"/>
                </a:cubicBezTo>
                <a:cubicBezTo>
                  <a:pt x="7503541" y="11744289"/>
                  <a:pt x="7493270" y="11729661"/>
                  <a:pt x="7476180" y="11717747"/>
                </a:cubicBezTo>
                <a:cubicBezTo>
                  <a:pt x="7459090" y="11705833"/>
                  <a:pt x="7433700" y="11699877"/>
                  <a:pt x="7400013" y="11699877"/>
                </a:cubicBezTo>
                <a:close/>
                <a:moveTo>
                  <a:pt x="7152116" y="11699877"/>
                </a:moveTo>
                <a:cubicBezTo>
                  <a:pt x="7125987" y="11699877"/>
                  <a:pt x="7103803" y="11705422"/>
                  <a:pt x="7085562" y="11716516"/>
                </a:cubicBezTo>
                <a:cubicBezTo>
                  <a:pt x="7067321" y="11727607"/>
                  <a:pt x="7055407" y="11740221"/>
                  <a:pt x="7049820" y="11754352"/>
                </a:cubicBezTo>
                <a:cubicBezTo>
                  <a:pt x="7044233" y="11768484"/>
                  <a:pt x="7041439" y="11789436"/>
                  <a:pt x="7041439" y="11817208"/>
                </a:cubicBezTo>
                <a:lnTo>
                  <a:pt x="7041439" y="11910137"/>
                </a:lnTo>
                <a:cubicBezTo>
                  <a:pt x="7041439" y="11942018"/>
                  <a:pt x="7044849" y="11966628"/>
                  <a:pt x="7051669" y="11983963"/>
                </a:cubicBezTo>
                <a:cubicBezTo>
                  <a:pt x="7058488" y="12001302"/>
                  <a:pt x="7070115" y="12014775"/>
                  <a:pt x="7086548" y="12024389"/>
                </a:cubicBezTo>
                <a:cubicBezTo>
                  <a:pt x="7102981" y="12034002"/>
                  <a:pt x="7125248" y="12038811"/>
                  <a:pt x="7153348" y="12038811"/>
                </a:cubicBezTo>
                <a:cubicBezTo>
                  <a:pt x="7175369" y="12038811"/>
                  <a:pt x="7193856" y="12035319"/>
                  <a:pt x="7208810" y="12028333"/>
                </a:cubicBezTo>
                <a:cubicBezTo>
                  <a:pt x="7223764" y="12021351"/>
                  <a:pt x="7235884" y="12010998"/>
                  <a:pt x="7245168" y="11997276"/>
                </a:cubicBezTo>
                <a:cubicBezTo>
                  <a:pt x="7254453" y="11983552"/>
                  <a:pt x="7259958" y="11970161"/>
                  <a:pt x="7261684" y="11957097"/>
                </a:cubicBezTo>
                <a:cubicBezTo>
                  <a:pt x="7263409" y="11944033"/>
                  <a:pt x="7264354" y="11924434"/>
                  <a:pt x="7264518" y="11898306"/>
                </a:cubicBezTo>
                <a:lnTo>
                  <a:pt x="7175780" y="11898306"/>
                </a:lnTo>
                <a:lnTo>
                  <a:pt x="7175780" y="11937254"/>
                </a:lnTo>
                <a:cubicBezTo>
                  <a:pt x="7175780" y="11954180"/>
                  <a:pt x="7174588" y="11965683"/>
                  <a:pt x="7172205" y="11971764"/>
                </a:cubicBezTo>
                <a:cubicBezTo>
                  <a:pt x="7169823" y="11977842"/>
                  <a:pt x="7165262" y="11980884"/>
                  <a:pt x="7158525" y="11980884"/>
                </a:cubicBezTo>
                <a:cubicBezTo>
                  <a:pt x="7152773" y="11980884"/>
                  <a:pt x="7148418" y="11977966"/>
                  <a:pt x="7145461" y="11972131"/>
                </a:cubicBezTo>
                <a:cubicBezTo>
                  <a:pt x="7142503" y="11966300"/>
                  <a:pt x="7141024" y="11957548"/>
                  <a:pt x="7141024" y="11945879"/>
                </a:cubicBezTo>
                <a:lnTo>
                  <a:pt x="7141024" y="11791573"/>
                </a:lnTo>
                <a:cubicBezTo>
                  <a:pt x="7141024" y="11777278"/>
                  <a:pt x="7142010" y="11768075"/>
                  <a:pt x="7143982" y="11763965"/>
                </a:cubicBezTo>
                <a:cubicBezTo>
                  <a:pt x="7145954" y="11759857"/>
                  <a:pt x="7149815" y="11757805"/>
                  <a:pt x="7155567" y="11757805"/>
                </a:cubicBezTo>
                <a:cubicBezTo>
                  <a:pt x="7161318" y="11757805"/>
                  <a:pt x="7165262" y="11760146"/>
                  <a:pt x="7167399" y="11764830"/>
                </a:cubicBezTo>
                <a:cubicBezTo>
                  <a:pt x="7169535" y="11769511"/>
                  <a:pt x="7170603" y="11778428"/>
                  <a:pt x="7170603" y="11791573"/>
                </a:cubicBezTo>
                <a:lnTo>
                  <a:pt x="7170603" y="11829288"/>
                </a:lnTo>
                <a:lnTo>
                  <a:pt x="7264518" y="11829288"/>
                </a:lnTo>
                <a:cubicBezTo>
                  <a:pt x="7264518" y="11798557"/>
                  <a:pt x="7261478" y="11774812"/>
                  <a:pt x="7255398" y="11758049"/>
                </a:cubicBezTo>
                <a:cubicBezTo>
                  <a:pt x="7249318" y="11741288"/>
                  <a:pt x="7237075" y="11727402"/>
                  <a:pt x="7218670" y="11716393"/>
                </a:cubicBezTo>
                <a:cubicBezTo>
                  <a:pt x="7200265" y="11705381"/>
                  <a:pt x="7178080" y="11699877"/>
                  <a:pt x="7152116" y="11699877"/>
                </a:cubicBezTo>
                <a:close/>
                <a:moveTo>
                  <a:pt x="6717119" y="11699877"/>
                </a:moveTo>
                <a:cubicBezTo>
                  <a:pt x="6689676" y="11701689"/>
                  <a:pt x="6668724" y="11717999"/>
                  <a:pt x="6654263" y="11748807"/>
                </a:cubicBezTo>
                <a:lnTo>
                  <a:pt x="6658207" y="11705794"/>
                </a:lnTo>
                <a:lnTo>
                  <a:pt x="6558622" y="11705794"/>
                </a:lnTo>
                <a:lnTo>
                  <a:pt x="6558622" y="12032893"/>
                </a:lnTo>
                <a:lnTo>
                  <a:pt x="6658207" y="12032893"/>
                </a:lnTo>
                <a:lnTo>
                  <a:pt x="6658207" y="11903731"/>
                </a:lnTo>
                <a:cubicBezTo>
                  <a:pt x="6658207" y="11872014"/>
                  <a:pt x="6659193" y="11851759"/>
                  <a:pt x="6661165" y="11842969"/>
                </a:cubicBezTo>
                <a:cubicBezTo>
                  <a:pt x="6663137" y="11834176"/>
                  <a:pt x="6668395" y="11827315"/>
                  <a:pt x="6676940" y="11822385"/>
                </a:cubicBezTo>
                <a:cubicBezTo>
                  <a:pt x="6685486" y="11817457"/>
                  <a:pt x="6698879" y="11814990"/>
                  <a:pt x="6717119" y="11814990"/>
                </a:cubicBezTo>
                <a:close/>
                <a:moveTo>
                  <a:pt x="6408673" y="11699877"/>
                </a:moveTo>
                <a:cubicBezTo>
                  <a:pt x="6385831" y="11699877"/>
                  <a:pt x="6365618" y="11704272"/>
                  <a:pt x="6348035" y="11713065"/>
                </a:cubicBezTo>
                <a:cubicBezTo>
                  <a:pt x="6330451" y="11721855"/>
                  <a:pt x="6317798" y="11734510"/>
                  <a:pt x="6310074" y="11751026"/>
                </a:cubicBezTo>
                <a:cubicBezTo>
                  <a:pt x="6302351" y="11767541"/>
                  <a:pt x="6298489" y="11790094"/>
                  <a:pt x="6298489" y="11818689"/>
                </a:cubicBezTo>
                <a:lnTo>
                  <a:pt x="6298489" y="11914081"/>
                </a:lnTo>
                <a:cubicBezTo>
                  <a:pt x="6298489" y="11938405"/>
                  <a:pt x="6300215" y="11956931"/>
                  <a:pt x="6303665" y="11969668"/>
                </a:cubicBezTo>
                <a:cubicBezTo>
                  <a:pt x="6307116" y="11982402"/>
                  <a:pt x="6313320" y="11994072"/>
                  <a:pt x="6322276" y="12004671"/>
                </a:cubicBezTo>
                <a:cubicBezTo>
                  <a:pt x="6331232" y="12015268"/>
                  <a:pt x="6343762" y="12023608"/>
                  <a:pt x="6359867" y="12029690"/>
                </a:cubicBezTo>
                <a:cubicBezTo>
                  <a:pt x="6375971" y="12035769"/>
                  <a:pt x="6394541" y="12038811"/>
                  <a:pt x="6415575" y="12038811"/>
                </a:cubicBezTo>
                <a:cubicBezTo>
                  <a:pt x="6437267" y="12038811"/>
                  <a:pt x="6455302" y="12035727"/>
                  <a:pt x="6469681" y="12029565"/>
                </a:cubicBezTo>
                <a:cubicBezTo>
                  <a:pt x="6484060" y="12023405"/>
                  <a:pt x="6495933" y="12014159"/>
                  <a:pt x="6505300" y="12001836"/>
                </a:cubicBezTo>
                <a:cubicBezTo>
                  <a:pt x="6514667" y="11989511"/>
                  <a:pt x="6520624" y="11977924"/>
                  <a:pt x="6523171" y="11967078"/>
                </a:cubicBezTo>
                <a:cubicBezTo>
                  <a:pt x="6525718" y="11956232"/>
                  <a:pt x="6526991" y="11940705"/>
                  <a:pt x="6526991" y="11920490"/>
                </a:cubicBezTo>
                <a:lnTo>
                  <a:pt x="6526991" y="11896336"/>
                </a:lnTo>
                <a:lnTo>
                  <a:pt x="6432583" y="11896336"/>
                </a:lnTo>
                <a:lnTo>
                  <a:pt x="6432583" y="11939473"/>
                </a:lnTo>
                <a:cubicBezTo>
                  <a:pt x="6432583" y="11955739"/>
                  <a:pt x="6431310" y="11966710"/>
                  <a:pt x="6428762" y="11972380"/>
                </a:cubicBezTo>
                <a:cubicBezTo>
                  <a:pt x="6426215" y="11978049"/>
                  <a:pt x="6421162" y="11980884"/>
                  <a:pt x="6413603" y="11980884"/>
                </a:cubicBezTo>
                <a:cubicBezTo>
                  <a:pt x="6407523" y="11980884"/>
                  <a:pt x="6403414" y="11978748"/>
                  <a:pt x="6401278" y="11974473"/>
                </a:cubicBezTo>
                <a:cubicBezTo>
                  <a:pt x="6399142" y="11970202"/>
                  <a:pt x="6398074" y="11960669"/>
                  <a:pt x="6398074" y="11945879"/>
                </a:cubicBezTo>
                <a:lnTo>
                  <a:pt x="6398074" y="11875135"/>
                </a:lnTo>
                <a:lnTo>
                  <a:pt x="6526991" y="11875135"/>
                </a:lnTo>
                <a:lnTo>
                  <a:pt x="6526991" y="11831754"/>
                </a:lnTo>
                <a:cubicBezTo>
                  <a:pt x="6526991" y="11800036"/>
                  <a:pt x="6523335" y="11775429"/>
                  <a:pt x="6516022" y="11757928"/>
                </a:cubicBezTo>
                <a:cubicBezTo>
                  <a:pt x="6508709" y="11740427"/>
                  <a:pt x="6495974" y="11726374"/>
                  <a:pt x="6477815" y="11715776"/>
                </a:cubicBezTo>
                <a:cubicBezTo>
                  <a:pt x="6459657" y="11705178"/>
                  <a:pt x="6436609" y="11699877"/>
                  <a:pt x="6408673" y="11699877"/>
                </a:cubicBezTo>
                <a:close/>
                <a:moveTo>
                  <a:pt x="6754298" y="11662162"/>
                </a:moveTo>
                <a:lnTo>
                  <a:pt x="6754298" y="11713681"/>
                </a:lnTo>
                <a:lnTo>
                  <a:pt x="6732853" y="11713681"/>
                </a:lnTo>
                <a:lnTo>
                  <a:pt x="6732853" y="11765444"/>
                </a:lnTo>
                <a:lnTo>
                  <a:pt x="6754298" y="11765444"/>
                </a:lnTo>
                <a:lnTo>
                  <a:pt x="6754298" y="11931585"/>
                </a:lnTo>
                <a:cubicBezTo>
                  <a:pt x="6754298" y="11964120"/>
                  <a:pt x="6755202" y="11984786"/>
                  <a:pt x="6757010" y="11993577"/>
                </a:cubicBezTo>
                <a:cubicBezTo>
                  <a:pt x="6758817" y="12002369"/>
                  <a:pt x="6763419" y="12010174"/>
                  <a:pt x="6770814" y="12016994"/>
                </a:cubicBezTo>
                <a:cubicBezTo>
                  <a:pt x="6778209" y="12023814"/>
                  <a:pt x="6786754" y="12028168"/>
                  <a:pt x="6796449" y="12030058"/>
                </a:cubicBezTo>
                <a:cubicBezTo>
                  <a:pt x="6806145" y="12031950"/>
                  <a:pt x="6822332" y="12032893"/>
                  <a:pt x="6845009" y="12032893"/>
                </a:cubicBezTo>
                <a:lnTo>
                  <a:pt x="6885188" y="12032893"/>
                </a:lnTo>
                <a:lnTo>
                  <a:pt x="6885188" y="11980142"/>
                </a:lnTo>
                <a:cubicBezTo>
                  <a:pt x="6868919" y="11980142"/>
                  <a:pt x="6859676" y="11978910"/>
                  <a:pt x="6857457" y="11976447"/>
                </a:cubicBezTo>
                <a:cubicBezTo>
                  <a:pt x="6855239" y="11973981"/>
                  <a:pt x="6854130" y="11961984"/>
                  <a:pt x="6854130" y="11940457"/>
                </a:cubicBezTo>
                <a:lnTo>
                  <a:pt x="6854130" y="11765444"/>
                </a:lnTo>
                <a:lnTo>
                  <a:pt x="6880998" y="11765444"/>
                </a:lnTo>
                <a:lnTo>
                  <a:pt x="6880998" y="11713681"/>
                </a:lnTo>
                <a:lnTo>
                  <a:pt x="6854130" y="11713681"/>
                </a:lnTo>
                <a:lnTo>
                  <a:pt x="6854130" y="11662162"/>
                </a:lnTo>
                <a:close/>
                <a:moveTo>
                  <a:pt x="7692097" y="11633815"/>
                </a:moveTo>
                <a:lnTo>
                  <a:pt x="7692097" y="12032893"/>
                </a:lnTo>
                <a:lnTo>
                  <a:pt x="7794640" y="12032893"/>
                </a:lnTo>
                <a:lnTo>
                  <a:pt x="7794640" y="11633815"/>
                </a:lnTo>
                <a:close/>
                <a:moveTo>
                  <a:pt x="7549222" y="11633815"/>
                </a:moveTo>
                <a:lnTo>
                  <a:pt x="7549222" y="12032893"/>
                </a:lnTo>
                <a:lnTo>
                  <a:pt x="7651765" y="12032893"/>
                </a:lnTo>
                <a:lnTo>
                  <a:pt x="7651765" y="11633815"/>
                </a:lnTo>
                <a:close/>
                <a:moveTo>
                  <a:pt x="6901522" y="11633815"/>
                </a:moveTo>
                <a:lnTo>
                  <a:pt x="6901522" y="11685828"/>
                </a:lnTo>
                <a:lnTo>
                  <a:pt x="7004065" y="11685828"/>
                </a:lnTo>
                <a:lnTo>
                  <a:pt x="7004065" y="11633815"/>
                </a:lnTo>
                <a:close/>
                <a:moveTo>
                  <a:pt x="8774659" y="11267753"/>
                </a:moveTo>
                <a:lnTo>
                  <a:pt x="8774659" y="11335049"/>
                </a:lnTo>
                <a:cubicBezTo>
                  <a:pt x="8774659" y="11351482"/>
                  <a:pt x="8773714" y="11361628"/>
                  <a:pt x="8771824" y="11365489"/>
                </a:cubicBezTo>
                <a:cubicBezTo>
                  <a:pt x="8769934" y="11369351"/>
                  <a:pt x="8765867" y="11371283"/>
                  <a:pt x="8759622" y="11371283"/>
                </a:cubicBezTo>
                <a:cubicBezTo>
                  <a:pt x="8753049" y="11371283"/>
                  <a:pt x="8748653" y="11368817"/>
                  <a:pt x="8746435" y="11363888"/>
                </a:cubicBezTo>
                <a:cubicBezTo>
                  <a:pt x="8744216" y="11358959"/>
                  <a:pt x="8743107" y="11348031"/>
                  <a:pt x="8743107" y="11331105"/>
                </a:cubicBezTo>
                <a:cubicBezTo>
                  <a:pt x="8743107" y="11316315"/>
                  <a:pt x="8744380" y="11304976"/>
                  <a:pt x="8746928" y="11297088"/>
                </a:cubicBezTo>
                <a:cubicBezTo>
                  <a:pt x="8749475" y="11289200"/>
                  <a:pt x="8758719" y="11279423"/>
                  <a:pt x="8774659" y="11267753"/>
                </a:cubicBezTo>
                <a:close/>
                <a:moveTo>
                  <a:pt x="7917409" y="11267753"/>
                </a:moveTo>
                <a:lnTo>
                  <a:pt x="7917409" y="11335049"/>
                </a:lnTo>
                <a:cubicBezTo>
                  <a:pt x="7917409" y="11351482"/>
                  <a:pt x="7916464" y="11361628"/>
                  <a:pt x="7914574" y="11365489"/>
                </a:cubicBezTo>
                <a:cubicBezTo>
                  <a:pt x="7912684" y="11369351"/>
                  <a:pt x="7908617" y="11371283"/>
                  <a:pt x="7902373" y="11371283"/>
                </a:cubicBezTo>
                <a:cubicBezTo>
                  <a:pt x="7895799" y="11371283"/>
                  <a:pt x="7891403" y="11368817"/>
                  <a:pt x="7889185" y="11363888"/>
                </a:cubicBezTo>
                <a:cubicBezTo>
                  <a:pt x="7886967" y="11358959"/>
                  <a:pt x="7885857" y="11348031"/>
                  <a:pt x="7885857" y="11331105"/>
                </a:cubicBezTo>
                <a:cubicBezTo>
                  <a:pt x="7885857" y="11316315"/>
                  <a:pt x="7887131" y="11304976"/>
                  <a:pt x="7889678" y="11297088"/>
                </a:cubicBezTo>
                <a:cubicBezTo>
                  <a:pt x="7892225" y="11289200"/>
                  <a:pt x="7901469" y="11279423"/>
                  <a:pt x="7917409" y="11267753"/>
                </a:cubicBezTo>
                <a:close/>
                <a:moveTo>
                  <a:pt x="9289660" y="11148202"/>
                </a:moveTo>
                <a:cubicBezTo>
                  <a:pt x="9295740" y="11148202"/>
                  <a:pt x="9299807" y="11150256"/>
                  <a:pt x="9301861" y="11154365"/>
                </a:cubicBezTo>
                <a:cubicBezTo>
                  <a:pt x="9303916" y="11158474"/>
                  <a:pt x="9304942" y="11166527"/>
                  <a:pt x="9304942" y="11178523"/>
                </a:cubicBezTo>
                <a:lnTo>
                  <a:pt x="9304942" y="11329872"/>
                </a:lnTo>
                <a:cubicBezTo>
                  <a:pt x="9304942" y="11348113"/>
                  <a:pt x="9303874" y="11359575"/>
                  <a:pt x="9301738" y="11364257"/>
                </a:cubicBezTo>
                <a:cubicBezTo>
                  <a:pt x="9299602" y="11368940"/>
                  <a:pt x="9295329" y="11371283"/>
                  <a:pt x="9288920" y="11371283"/>
                </a:cubicBezTo>
                <a:cubicBezTo>
                  <a:pt x="9283333" y="11371283"/>
                  <a:pt x="9279554" y="11369188"/>
                  <a:pt x="9277582" y="11364996"/>
                </a:cubicBezTo>
                <a:cubicBezTo>
                  <a:pt x="9275610" y="11360806"/>
                  <a:pt x="9274624" y="11352057"/>
                  <a:pt x="9274624" y="11338745"/>
                </a:cubicBezTo>
                <a:lnTo>
                  <a:pt x="9274624" y="11178523"/>
                </a:lnTo>
                <a:cubicBezTo>
                  <a:pt x="9274624" y="11165704"/>
                  <a:pt x="9275650" y="11157448"/>
                  <a:pt x="9277705" y="11153749"/>
                </a:cubicBezTo>
                <a:cubicBezTo>
                  <a:pt x="9279759" y="11150053"/>
                  <a:pt x="9283744" y="11148202"/>
                  <a:pt x="9289660" y="11148202"/>
                </a:cubicBezTo>
                <a:close/>
                <a:moveTo>
                  <a:pt x="7232014" y="11148202"/>
                </a:moveTo>
                <a:cubicBezTo>
                  <a:pt x="7237930" y="11148202"/>
                  <a:pt x="7241791" y="11150380"/>
                  <a:pt x="7243599" y="11154734"/>
                </a:cubicBezTo>
                <a:cubicBezTo>
                  <a:pt x="7245406" y="11159091"/>
                  <a:pt x="7246310" y="11169648"/>
                  <a:pt x="7246310" y="11186411"/>
                </a:cubicBezTo>
                <a:lnTo>
                  <a:pt x="7246310" y="11337267"/>
                </a:lnTo>
                <a:cubicBezTo>
                  <a:pt x="7246310" y="11351398"/>
                  <a:pt x="7245365" y="11360602"/>
                  <a:pt x="7243476" y="11364873"/>
                </a:cubicBezTo>
                <a:cubicBezTo>
                  <a:pt x="7241586" y="11369148"/>
                  <a:pt x="7237683" y="11371283"/>
                  <a:pt x="7231767" y="11371283"/>
                </a:cubicBezTo>
                <a:cubicBezTo>
                  <a:pt x="7226015" y="11371283"/>
                  <a:pt x="7222154" y="11368940"/>
                  <a:pt x="7220182" y="11364257"/>
                </a:cubicBezTo>
                <a:cubicBezTo>
                  <a:pt x="7218210" y="11359575"/>
                  <a:pt x="7217224" y="11349508"/>
                  <a:pt x="7217224" y="11334063"/>
                </a:cubicBezTo>
                <a:lnTo>
                  <a:pt x="7217224" y="11186411"/>
                </a:lnTo>
                <a:cubicBezTo>
                  <a:pt x="7217224" y="11169648"/>
                  <a:pt x="7218210" y="11159091"/>
                  <a:pt x="7220182" y="11154734"/>
                </a:cubicBezTo>
                <a:cubicBezTo>
                  <a:pt x="7222154" y="11150380"/>
                  <a:pt x="7226098" y="11148202"/>
                  <a:pt x="7232014" y="11148202"/>
                </a:cubicBezTo>
                <a:close/>
                <a:moveTo>
                  <a:pt x="6470013" y="11148202"/>
                </a:moveTo>
                <a:cubicBezTo>
                  <a:pt x="6475929" y="11148202"/>
                  <a:pt x="6479791" y="11150380"/>
                  <a:pt x="6481599" y="11154734"/>
                </a:cubicBezTo>
                <a:cubicBezTo>
                  <a:pt x="6483406" y="11159091"/>
                  <a:pt x="6484310" y="11169648"/>
                  <a:pt x="6484310" y="11186411"/>
                </a:cubicBezTo>
                <a:lnTo>
                  <a:pt x="6484310" y="11337267"/>
                </a:lnTo>
                <a:cubicBezTo>
                  <a:pt x="6484310" y="11351398"/>
                  <a:pt x="6483365" y="11360602"/>
                  <a:pt x="6481476" y="11364873"/>
                </a:cubicBezTo>
                <a:cubicBezTo>
                  <a:pt x="6479586" y="11369148"/>
                  <a:pt x="6475683" y="11371283"/>
                  <a:pt x="6469767" y="11371283"/>
                </a:cubicBezTo>
                <a:cubicBezTo>
                  <a:pt x="6464015" y="11371283"/>
                  <a:pt x="6460154" y="11368940"/>
                  <a:pt x="6458182" y="11364257"/>
                </a:cubicBezTo>
                <a:cubicBezTo>
                  <a:pt x="6456210" y="11359575"/>
                  <a:pt x="6455224" y="11349508"/>
                  <a:pt x="6455224" y="11334063"/>
                </a:cubicBezTo>
                <a:lnTo>
                  <a:pt x="6455224" y="11186411"/>
                </a:lnTo>
                <a:cubicBezTo>
                  <a:pt x="6455224" y="11169648"/>
                  <a:pt x="6456210" y="11159091"/>
                  <a:pt x="6458182" y="11154734"/>
                </a:cubicBezTo>
                <a:cubicBezTo>
                  <a:pt x="6460154" y="11150380"/>
                  <a:pt x="6464098" y="11148202"/>
                  <a:pt x="6470013" y="11148202"/>
                </a:cubicBezTo>
                <a:close/>
                <a:moveTo>
                  <a:pt x="8319091" y="11096194"/>
                </a:moveTo>
                <a:lnTo>
                  <a:pt x="8373621" y="11369805"/>
                </a:lnTo>
                <a:cubicBezTo>
                  <a:pt x="8377734" y="11390017"/>
                  <a:pt x="8379791" y="11401439"/>
                  <a:pt x="8379791" y="11404066"/>
                </a:cubicBezTo>
                <a:cubicBezTo>
                  <a:pt x="8379791" y="11409491"/>
                  <a:pt x="8377569" y="11412981"/>
                  <a:pt x="8373124" y="11414544"/>
                </a:cubicBezTo>
                <a:cubicBezTo>
                  <a:pt x="8368679" y="11416104"/>
                  <a:pt x="8358721" y="11416886"/>
                  <a:pt x="8343248" y="11416886"/>
                </a:cubicBezTo>
                <a:lnTo>
                  <a:pt x="8343248" y="11469141"/>
                </a:lnTo>
                <a:lnTo>
                  <a:pt x="8403632" y="11469141"/>
                </a:lnTo>
                <a:cubicBezTo>
                  <a:pt x="8431236" y="11469141"/>
                  <a:pt x="8451324" y="11467046"/>
                  <a:pt x="8463894" y="11462858"/>
                </a:cubicBezTo>
                <a:cubicBezTo>
                  <a:pt x="8476464" y="11458666"/>
                  <a:pt x="8486282" y="11452133"/>
                  <a:pt x="8493347" y="11443259"/>
                </a:cubicBezTo>
                <a:cubicBezTo>
                  <a:pt x="8500412" y="11434387"/>
                  <a:pt x="8505464" y="11423131"/>
                  <a:pt x="8508504" y="11409491"/>
                </a:cubicBezTo>
                <a:cubicBezTo>
                  <a:pt x="8511544" y="11395852"/>
                  <a:pt x="8515315" y="11370300"/>
                  <a:pt x="8519816" y="11332836"/>
                </a:cubicBezTo>
                <a:lnTo>
                  <a:pt x="8548271" y="11096194"/>
                </a:lnTo>
                <a:lnTo>
                  <a:pt x="8458177" y="11096194"/>
                </a:lnTo>
                <a:lnTo>
                  <a:pt x="8442216" y="11317052"/>
                </a:lnTo>
                <a:lnTo>
                  <a:pt x="8409494" y="11096194"/>
                </a:lnTo>
                <a:close/>
                <a:moveTo>
                  <a:pt x="6932474" y="11096194"/>
                </a:moveTo>
                <a:lnTo>
                  <a:pt x="6932474" y="11161760"/>
                </a:lnTo>
                <a:lnTo>
                  <a:pt x="6999829" y="11161760"/>
                </a:lnTo>
                <a:lnTo>
                  <a:pt x="6924832" y="11354767"/>
                </a:lnTo>
                <a:lnTo>
                  <a:pt x="6924832" y="11423293"/>
                </a:lnTo>
                <a:lnTo>
                  <a:pt x="7094668" y="11423293"/>
                </a:lnTo>
                <a:lnTo>
                  <a:pt x="7094668" y="11357727"/>
                </a:lnTo>
                <a:lnTo>
                  <a:pt x="7021212" y="11357727"/>
                </a:lnTo>
                <a:lnTo>
                  <a:pt x="7094668" y="11168662"/>
                </a:lnTo>
                <a:lnTo>
                  <a:pt x="7094668" y="11096194"/>
                </a:lnTo>
                <a:close/>
                <a:moveTo>
                  <a:pt x="6796747" y="11096194"/>
                </a:moveTo>
                <a:lnTo>
                  <a:pt x="6796747" y="11423293"/>
                </a:lnTo>
                <a:lnTo>
                  <a:pt x="6899290" y="11423293"/>
                </a:lnTo>
                <a:lnTo>
                  <a:pt x="6899290" y="11096194"/>
                </a:lnTo>
                <a:close/>
                <a:moveTo>
                  <a:pt x="9073492" y="11090276"/>
                </a:moveTo>
                <a:cubicBezTo>
                  <a:pt x="9059852" y="11090276"/>
                  <a:pt x="9047815" y="11093280"/>
                  <a:pt x="9037380" y="11099288"/>
                </a:cubicBezTo>
                <a:cubicBezTo>
                  <a:pt x="9026945" y="11105296"/>
                  <a:pt x="9018112" y="11114311"/>
                  <a:pt x="9010882" y="11126326"/>
                </a:cubicBezTo>
                <a:lnTo>
                  <a:pt x="9012607" y="11096194"/>
                </a:lnTo>
                <a:lnTo>
                  <a:pt x="8911297" y="11096194"/>
                </a:lnTo>
                <a:lnTo>
                  <a:pt x="8911297" y="11423293"/>
                </a:lnTo>
                <a:lnTo>
                  <a:pt x="9010882" y="11423293"/>
                </a:lnTo>
                <a:lnTo>
                  <a:pt x="9010882" y="11202187"/>
                </a:lnTo>
                <a:cubicBezTo>
                  <a:pt x="9010882" y="11177536"/>
                  <a:pt x="9011786" y="11162376"/>
                  <a:pt x="9013593" y="11156707"/>
                </a:cubicBezTo>
                <a:cubicBezTo>
                  <a:pt x="9015400" y="11151037"/>
                  <a:pt x="9019837" y="11148202"/>
                  <a:pt x="9026904" y="11148202"/>
                </a:cubicBezTo>
                <a:cubicBezTo>
                  <a:pt x="9033641" y="11148202"/>
                  <a:pt x="9037750" y="11150669"/>
                  <a:pt x="9039228" y="11155598"/>
                </a:cubicBezTo>
                <a:cubicBezTo>
                  <a:pt x="9040708" y="11160528"/>
                  <a:pt x="9041447" y="11174249"/>
                  <a:pt x="9041447" y="11196762"/>
                </a:cubicBezTo>
                <a:lnTo>
                  <a:pt x="9041447" y="11423293"/>
                </a:lnTo>
                <a:lnTo>
                  <a:pt x="9141032" y="11423293"/>
                </a:lnTo>
                <a:lnTo>
                  <a:pt x="9141032" y="11194051"/>
                </a:lnTo>
                <a:cubicBezTo>
                  <a:pt x="9141032" y="11165459"/>
                  <a:pt x="9139471" y="11145041"/>
                  <a:pt x="9136348" y="11132797"/>
                </a:cubicBezTo>
                <a:cubicBezTo>
                  <a:pt x="9133226" y="11120556"/>
                  <a:pt x="9126242" y="11110408"/>
                  <a:pt x="9115396" y="11102356"/>
                </a:cubicBezTo>
                <a:cubicBezTo>
                  <a:pt x="9104550" y="11094302"/>
                  <a:pt x="9090582" y="11090276"/>
                  <a:pt x="9073492" y="11090276"/>
                </a:cubicBezTo>
                <a:close/>
                <a:moveTo>
                  <a:pt x="8762087" y="11090276"/>
                </a:moveTo>
                <a:cubicBezTo>
                  <a:pt x="8733987" y="11090276"/>
                  <a:pt x="8711145" y="11095536"/>
                  <a:pt x="8693561" y="11106052"/>
                </a:cubicBezTo>
                <a:cubicBezTo>
                  <a:pt x="8675978" y="11116571"/>
                  <a:pt x="8664269" y="11128688"/>
                  <a:pt x="8658436" y="11142410"/>
                </a:cubicBezTo>
                <a:cubicBezTo>
                  <a:pt x="8652602" y="11156131"/>
                  <a:pt x="8649685" y="11175647"/>
                  <a:pt x="8649685" y="11200953"/>
                </a:cubicBezTo>
                <a:lnTo>
                  <a:pt x="8649685" y="11222891"/>
                </a:lnTo>
                <a:lnTo>
                  <a:pt x="8743107" y="11222891"/>
                </a:lnTo>
                <a:lnTo>
                  <a:pt x="8743107" y="11188630"/>
                </a:lnTo>
                <a:cubicBezTo>
                  <a:pt x="8743107" y="11170388"/>
                  <a:pt x="8743929" y="11159091"/>
                  <a:pt x="8745572" y="11154734"/>
                </a:cubicBezTo>
                <a:cubicBezTo>
                  <a:pt x="8747215" y="11150380"/>
                  <a:pt x="8751406" y="11148202"/>
                  <a:pt x="8758143" y="11148202"/>
                </a:cubicBezTo>
                <a:cubicBezTo>
                  <a:pt x="8764059" y="11148202"/>
                  <a:pt x="8768291" y="11150790"/>
                  <a:pt x="8770838" y="11155967"/>
                </a:cubicBezTo>
                <a:cubicBezTo>
                  <a:pt x="8773385" y="11161144"/>
                  <a:pt x="8774659" y="11172279"/>
                  <a:pt x="8774659" y="11189367"/>
                </a:cubicBezTo>
                <a:cubicBezTo>
                  <a:pt x="8774659" y="11203007"/>
                  <a:pt x="8773508" y="11212047"/>
                  <a:pt x="8771208" y="11216484"/>
                </a:cubicBezTo>
                <a:cubicBezTo>
                  <a:pt x="8768907" y="11220921"/>
                  <a:pt x="8751406" y="11229548"/>
                  <a:pt x="8718704" y="11242364"/>
                </a:cubicBezTo>
                <a:cubicBezTo>
                  <a:pt x="8688138" y="11254196"/>
                  <a:pt x="8668994" y="11264549"/>
                  <a:pt x="8661270" y="11273423"/>
                </a:cubicBezTo>
                <a:cubicBezTo>
                  <a:pt x="8653546" y="11282299"/>
                  <a:pt x="8649685" y="11298976"/>
                  <a:pt x="8649685" y="11323462"/>
                </a:cubicBezTo>
                <a:lnTo>
                  <a:pt x="8649685" y="11350332"/>
                </a:lnTo>
                <a:cubicBezTo>
                  <a:pt x="8649685" y="11383362"/>
                  <a:pt x="8656956" y="11404765"/>
                  <a:pt x="8671500" y="11414544"/>
                </a:cubicBezTo>
                <a:cubicBezTo>
                  <a:pt x="8686043" y="11424320"/>
                  <a:pt x="8702024" y="11429211"/>
                  <a:pt x="8719444" y="11429211"/>
                </a:cubicBezTo>
                <a:cubicBezTo>
                  <a:pt x="8732754" y="11429211"/>
                  <a:pt x="8744216" y="11426288"/>
                  <a:pt x="8753830" y="11420443"/>
                </a:cubicBezTo>
                <a:cubicBezTo>
                  <a:pt x="8763443" y="11414601"/>
                  <a:pt x="8771290" y="11405833"/>
                  <a:pt x="8777370" y="11394144"/>
                </a:cubicBezTo>
                <a:lnTo>
                  <a:pt x="8777370" y="11423293"/>
                </a:lnTo>
                <a:lnTo>
                  <a:pt x="8874243" y="11423293"/>
                </a:lnTo>
                <a:lnTo>
                  <a:pt x="8874243" y="11259128"/>
                </a:lnTo>
                <a:cubicBezTo>
                  <a:pt x="8874243" y="11205063"/>
                  <a:pt x="8872518" y="11169362"/>
                  <a:pt x="8869067" y="11152023"/>
                </a:cubicBezTo>
                <a:cubicBezTo>
                  <a:pt x="8865616" y="11134688"/>
                  <a:pt x="8855345" y="11120062"/>
                  <a:pt x="8838255" y="11108148"/>
                </a:cubicBezTo>
                <a:cubicBezTo>
                  <a:pt x="8821164" y="11096234"/>
                  <a:pt x="8795775" y="11090276"/>
                  <a:pt x="8762087" y="11090276"/>
                </a:cubicBezTo>
                <a:close/>
                <a:moveTo>
                  <a:pt x="7904838" y="11090276"/>
                </a:moveTo>
                <a:cubicBezTo>
                  <a:pt x="7876737" y="11090276"/>
                  <a:pt x="7853895" y="11095536"/>
                  <a:pt x="7836311" y="11106052"/>
                </a:cubicBezTo>
                <a:cubicBezTo>
                  <a:pt x="7818728" y="11116571"/>
                  <a:pt x="7807019" y="11128688"/>
                  <a:pt x="7801186" y="11142410"/>
                </a:cubicBezTo>
                <a:cubicBezTo>
                  <a:pt x="7795352" y="11156131"/>
                  <a:pt x="7792435" y="11175647"/>
                  <a:pt x="7792435" y="11200953"/>
                </a:cubicBezTo>
                <a:lnTo>
                  <a:pt x="7792435" y="11222891"/>
                </a:lnTo>
                <a:lnTo>
                  <a:pt x="7885857" y="11222891"/>
                </a:lnTo>
                <a:lnTo>
                  <a:pt x="7885857" y="11188630"/>
                </a:lnTo>
                <a:cubicBezTo>
                  <a:pt x="7885857" y="11170388"/>
                  <a:pt x="7886679" y="11159091"/>
                  <a:pt x="7888322" y="11154734"/>
                </a:cubicBezTo>
                <a:cubicBezTo>
                  <a:pt x="7889966" y="11150380"/>
                  <a:pt x="7894156" y="11148202"/>
                  <a:pt x="7900894" y="11148202"/>
                </a:cubicBezTo>
                <a:cubicBezTo>
                  <a:pt x="7906809" y="11148202"/>
                  <a:pt x="7911041" y="11150790"/>
                  <a:pt x="7913588" y="11155967"/>
                </a:cubicBezTo>
                <a:cubicBezTo>
                  <a:pt x="7916135" y="11161144"/>
                  <a:pt x="7917409" y="11172279"/>
                  <a:pt x="7917409" y="11189367"/>
                </a:cubicBezTo>
                <a:cubicBezTo>
                  <a:pt x="7917409" y="11203007"/>
                  <a:pt x="7916258" y="11212047"/>
                  <a:pt x="7913958" y="11216484"/>
                </a:cubicBezTo>
                <a:cubicBezTo>
                  <a:pt x="7911657" y="11220921"/>
                  <a:pt x="7894156" y="11229548"/>
                  <a:pt x="7861454" y="11242364"/>
                </a:cubicBezTo>
                <a:cubicBezTo>
                  <a:pt x="7830889" y="11254196"/>
                  <a:pt x="7811744" y="11264549"/>
                  <a:pt x="7804020" y="11273423"/>
                </a:cubicBezTo>
                <a:cubicBezTo>
                  <a:pt x="7796297" y="11282299"/>
                  <a:pt x="7792435" y="11298976"/>
                  <a:pt x="7792435" y="11323462"/>
                </a:cubicBezTo>
                <a:lnTo>
                  <a:pt x="7792435" y="11350332"/>
                </a:lnTo>
                <a:cubicBezTo>
                  <a:pt x="7792435" y="11383362"/>
                  <a:pt x="7799707" y="11404765"/>
                  <a:pt x="7814250" y="11414544"/>
                </a:cubicBezTo>
                <a:cubicBezTo>
                  <a:pt x="7828793" y="11424320"/>
                  <a:pt x="7844774" y="11429211"/>
                  <a:pt x="7862194" y="11429211"/>
                </a:cubicBezTo>
                <a:cubicBezTo>
                  <a:pt x="7875504" y="11429211"/>
                  <a:pt x="7886967" y="11426288"/>
                  <a:pt x="7896580" y="11420443"/>
                </a:cubicBezTo>
                <a:cubicBezTo>
                  <a:pt x="7906193" y="11414601"/>
                  <a:pt x="7914040" y="11405833"/>
                  <a:pt x="7920120" y="11394144"/>
                </a:cubicBezTo>
                <a:lnTo>
                  <a:pt x="7920120" y="11423293"/>
                </a:lnTo>
                <a:lnTo>
                  <a:pt x="8016993" y="11423293"/>
                </a:lnTo>
                <a:lnTo>
                  <a:pt x="8016993" y="11259128"/>
                </a:lnTo>
                <a:cubicBezTo>
                  <a:pt x="8016993" y="11205063"/>
                  <a:pt x="8015268" y="11169362"/>
                  <a:pt x="8011817" y="11152023"/>
                </a:cubicBezTo>
                <a:cubicBezTo>
                  <a:pt x="8008366" y="11134688"/>
                  <a:pt x="7998095" y="11120062"/>
                  <a:pt x="7981005" y="11108148"/>
                </a:cubicBezTo>
                <a:cubicBezTo>
                  <a:pt x="7963915" y="11096234"/>
                  <a:pt x="7938525" y="11090276"/>
                  <a:pt x="7904838" y="11090276"/>
                </a:cubicBezTo>
                <a:close/>
                <a:moveTo>
                  <a:pt x="7539967" y="11090276"/>
                </a:moveTo>
                <a:cubicBezTo>
                  <a:pt x="7526327" y="11090276"/>
                  <a:pt x="7514290" y="11093280"/>
                  <a:pt x="7503855" y="11099288"/>
                </a:cubicBezTo>
                <a:cubicBezTo>
                  <a:pt x="7493420" y="11105296"/>
                  <a:pt x="7484587" y="11114311"/>
                  <a:pt x="7477357" y="11126326"/>
                </a:cubicBezTo>
                <a:lnTo>
                  <a:pt x="7479082" y="11096194"/>
                </a:lnTo>
                <a:lnTo>
                  <a:pt x="7377772" y="11096194"/>
                </a:lnTo>
                <a:lnTo>
                  <a:pt x="7377772" y="11423293"/>
                </a:lnTo>
                <a:lnTo>
                  <a:pt x="7477357" y="11423293"/>
                </a:lnTo>
                <a:lnTo>
                  <a:pt x="7477357" y="11202187"/>
                </a:lnTo>
                <a:cubicBezTo>
                  <a:pt x="7477357" y="11177536"/>
                  <a:pt x="7478260" y="11162376"/>
                  <a:pt x="7480068" y="11156707"/>
                </a:cubicBezTo>
                <a:cubicBezTo>
                  <a:pt x="7481876" y="11151037"/>
                  <a:pt x="7486313" y="11148202"/>
                  <a:pt x="7493379" y="11148202"/>
                </a:cubicBezTo>
                <a:cubicBezTo>
                  <a:pt x="7500116" y="11148202"/>
                  <a:pt x="7504225" y="11150669"/>
                  <a:pt x="7505704" y="11155598"/>
                </a:cubicBezTo>
                <a:cubicBezTo>
                  <a:pt x="7507183" y="11160528"/>
                  <a:pt x="7507922" y="11174249"/>
                  <a:pt x="7507922" y="11196762"/>
                </a:cubicBezTo>
                <a:lnTo>
                  <a:pt x="7507922" y="11423293"/>
                </a:lnTo>
                <a:lnTo>
                  <a:pt x="7607507" y="11423293"/>
                </a:lnTo>
                <a:lnTo>
                  <a:pt x="7607507" y="11194051"/>
                </a:lnTo>
                <a:cubicBezTo>
                  <a:pt x="7607507" y="11165459"/>
                  <a:pt x="7605946" y="11145041"/>
                  <a:pt x="7602823" y="11132797"/>
                </a:cubicBezTo>
                <a:cubicBezTo>
                  <a:pt x="7599701" y="11120556"/>
                  <a:pt x="7592717" y="11110408"/>
                  <a:pt x="7581871" y="11102356"/>
                </a:cubicBezTo>
                <a:cubicBezTo>
                  <a:pt x="7571025" y="11094302"/>
                  <a:pt x="7557057" y="11090276"/>
                  <a:pt x="7539967" y="11090276"/>
                </a:cubicBezTo>
                <a:close/>
                <a:moveTo>
                  <a:pt x="7228563" y="11090276"/>
                </a:moveTo>
                <a:cubicBezTo>
                  <a:pt x="7201941" y="11090276"/>
                  <a:pt x="7180085" y="11095453"/>
                  <a:pt x="7162994" y="11105807"/>
                </a:cubicBezTo>
                <a:cubicBezTo>
                  <a:pt x="7145904" y="11116158"/>
                  <a:pt x="7134072" y="11129880"/>
                  <a:pt x="7127499" y="11146970"/>
                </a:cubicBezTo>
                <a:cubicBezTo>
                  <a:pt x="7120926" y="11164060"/>
                  <a:pt x="7117639" y="11187807"/>
                  <a:pt x="7117639" y="11218209"/>
                </a:cubicBezTo>
                <a:lnTo>
                  <a:pt x="7117639" y="11302017"/>
                </a:lnTo>
                <a:cubicBezTo>
                  <a:pt x="7117639" y="11329788"/>
                  <a:pt x="7119447" y="11350617"/>
                  <a:pt x="7123062" y="11364505"/>
                </a:cubicBezTo>
                <a:cubicBezTo>
                  <a:pt x="7126677" y="11378389"/>
                  <a:pt x="7132716" y="11390223"/>
                  <a:pt x="7141179" y="11399999"/>
                </a:cubicBezTo>
                <a:cubicBezTo>
                  <a:pt x="7149642" y="11409777"/>
                  <a:pt x="7161515" y="11417089"/>
                  <a:pt x="7176798" y="11421939"/>
                </a:cubicBezTo>
                <a:cubicBezTo>
                  <a:pt x="7192081" y="11426785"/>
                  <a:pt x="7210733" y="11429211"/>
                  <a:pt x="7232753" y="11429211"/>
                </a:cubicBezTo>
                <a:cubicBezTo>
                  <a:pt x="7252473" y="11429211"/>
                  <a:pt x="7269933" y="11426376"/>
                  <a:pt x="7285134" y="11420707"/>
                </a:cubicBezTo>
                <a:cubicBezTo>
                  <a:pt x="7300334" y="11415037"/>
                  <a:pt x="7312782" y="11406244"/>
                  <a:pt x="7322478" y="11394330"/>
                </a:cubicBezTo>
                <a:cubicBezTo>
                  <a:pt x="7332173" y="11382415"/>
                  <a:pt x="7338500" y="11369599"/>
                  <a:pt x="7341458" y="11355876"/>
                </a:cubicBezTo>
                <a:cubicBezTo>
                  <a:pt x="7344416" y="11342154"/>
                  <a:pt x="7345895" y="11320586"/>
                  <a:pt x="7345895" y="11291170"/>
                </a:cubicBezTo>
                <a:lnTo>
                  <a:pt x="7345895" y="11211059"/>
                </a:lnTo>
                <a:cubicBezTo>
                  <a:pt x="7345895" y="11187888"/>
                  <a:pt x="7344293" y="11170633"/>
                  <a:pt x="7341088" y="11159295"/>
                </a:cubicBezTo>
                <a:cubicBezTo>
                  <a:pt x="7337884" y="11147956"/>
                  <a:pt x="7331927" y="11136948"/>
                  <a:pt x="7323217" y="11126266"/>
                </a:cubicBezTo>
                <a:cubicBezTo>
                  <a:pt x="7314508" y="11115582"/>
                  <a:pt x="7302142" y="11106916"/>
                  <a:pt x="7286120" y="11100259"/>
                </a:cubicBezTo>
                <a:cubicBezTo>
                  <a:pt x="7270097" y="11093604"/>
                  <a:pt x="7250912" y="11090276"/>
                  <a:pt x="7228563" y="11090276"/>
                </a:cubicBezTo>
                <a:close/>
                <a:moveTo>
                  <a:pt x="6774269" y="11090276"/>
                </a:moveTo>
                <a:cubicBezTo>
                  <a:pt x="6746826" y="11092089"/>
                  <a:pt x="6725874" y="11108398"/>
                  <a:pt x="6711413" y="11139207"/>
                </a:cubicBezTo>
                <a:lnTo>
                  <a:pt x="6715357" y="11096194"/>
                </a:lnTo>
                <a:lnTo>
                  <a:pt x="6615772" y="11096194"/>
                </a:lnTo>
                <a:lnTo>
                  <a:pt x="6615772" y="11423293"/>
                </a:lnTo>
                <a:lnTo>
                  <a:pt x="6715357" y="11423293"/>
                </a:lnTo>
                <a:lnTo>
                  <a:pt x="6715357" y="11294130"/>
                </a:lnTo>
                <a:cubicBezTo>
                  <a:pt x="6715357" y="11262415"/>
                  <a:pt x="6716343" y="11242159"/>
                  <a:pt x="6718315" y="11233368"/>
                </a:cubicBezTo>
                <a:cubicBezTo>
                  <a:pt x="6720287" y="11224575"/>
                  <a:pt x="6725545" y="11217714"/>
                  <a:pt x="6734090" y="11212785"/>
                </a:cubicBezTo>
                <a:cubicBezTo>
                  <a:pt x="6742636" y="11207856"/>
                  <a:pt x="6756029" y="11205390"/>
                  <a:pt x="6774269" y="11205390"/>
                </a:cubicBezTo>
                <a:close/>
                <a:moveTo>
                  <a:pt x="6466563" y="11090276"/>
                </a:moveTo>
                <a:cubicBezTo>
                  <a:pt x="6439941" y="11090276"/>
                  <a:pt x="6418085" y="11095453"/>
                  <a:pt x="6400994" y="11105807"/>
                </a:cubicBezTo>
                <a:cubicBezTo>
                  <a:pt x="6383904" y="11116158"/>
                  <a:pt x="6372072" y="11129880"/>
                  <a:pt x="6365499" y="11146970"/>
                </a:cubicBezTo>
                <a:cubicBezTo>
                  <a:pt x="6358926" y="11164060"/>
                  <a:pt x="6355639" y="11187807"/>
                  <a:pt x="6355639" y="11218209"/>
                </a:cubicBezTo>
                <a:lnTo>
                  <a:pt x="6355639" y="11302017"/>
                </a:lnTo>
                <a:cubicBezTo>
                  <a:pt x="6355639" y="11329788"/>
                  <a:pt x="6357447" y="11350617"/>
                  <a:pt x="6361062" y="11364505"/>
                </a:cubicBezTo>
                <a:cubicBezTo>
                  <a:pt x="6364677" y="11378389"/>
                  <a:pt x="6370716" y="11390223"/>
                  <a:pt x="6379179" y="11399999"/>
                </a:cubicBezTo>
                <a:cubicBezTo>
                  <a:pt x="6387643" y="11409777"/>
                  <a:pt x="6399515" y="11417089"/>
                  <a:pt x="6414798" y="11421939"/>
                </a:cubicBezTo>
                <a:cubicBezTo>
                  <a:pt x="6430081" y="11426785"/>
                  <a:pt x="6448733" y="11429211"/>
                  <a:pt x="6470753" y="11429211"/>
                </a:cubicBezTo>
                <a:cubicBezTo>
                  <a:pt x="6490473" y="11429211"/>
                  <a:pt x="6507933" y="11426376"/>
                  <a:pt x="6523133" y="11420707"/>
                </a:cubicBezTo>
                <a:cubicBezTo>
                  <a:pt x="6538334" y="11415037"/>
                  <a:pt x="6550782" y="11406244"/>
                  <a:pt x="6560478" y="11394330"/>
                </a:cubicBezTo>
                <a:cubicBezTo>
                  <a:pt x="6570173" y="11382415"/>
                  <a:pt x="6576500" y="11369599"/>
                  <a:pt x="6579458" y="11355876"/>
                </a:cubicBezTo>
                <a:cubicBezTo>
                  <a:pt x="6582416" y="11342154"/>
                  <a:pt x="6583895" y="11320586"/>
                  <a:pt x="6583895" y="11291170"/>
                </a:cubicBezTo>
                <a:lnTo>
                  <a:pt x="6583895" y="11211059"/>
                </a:lnTo>
                <a:cubicBezTo>
                  <a:pt x="6583895" y="11187888"/>
                  <a:pt x="6582293" y="11170633"/>
                  <a:pt x="6579088" y="11159295"/>
                </a:cubicBezTo>
                <a:cubicBezTo>
                  <a:pt x="6575884" y="11147956"/>
                  <a:pt x="6569927" y="11136948"/>
                  <a:pt x="6561217" y="11126266"/>
                </a:cubicBezTo>
                <a:cubicBezTo>
                  <a:pt x="6552508" y="11115582"/>
                  <a:pt x="6540142" y="11106916"/>
                  <a:pt x="6524119" y="11100259"/>
                </a:cubicBezTo>
                <a:cubicBezTo>
                  <a:pt x="6508097" y="11093604"/>
                  <a:pt x="6488912" y="11090276"/>
                  <a:pt x="6466563" y="11090276"/>
                </a:cubicBezTo>
                <a:close/>
                <a:moveTo>
                  <a:pt x="7649648" y="11052561"/>
                </a:moveTo>
                <a:lnTo>
                  <a:pt x="7649648" y="11104082"/>
                </a:lnTo>
                <a:lnTo>
                  <a:pt x="7628203" y="11104082"/>
                </a:lnTo>
                <a:lnTo>
                  <a:pt x="7628203" y="11155846"/>
                </a:lnTo>
                <a:lnTo>
                  <a:pt x="7649648" y="11155846"/>
                </a:lnTo>
                <a:lnTo>
                  <a:pt x="7649648" y="11321985"/>
                </a:lnTo>
                <a:cubicBezTo>
                  <a:pt x="7649648" y="11354520"/>
                  <a:pt x="7650552" y="11375185"/>
                  <a:pt x="7652360" y="11383978"/>
                </a:cubicBezTo>
                <a:cubicBezTo>
                  <a:pt x="7654167" y="11392768"/>
                  <a:pt x="7658769" y="11400574"/>
                  <a:pt x="7666164" y="11407394"/>
                </a:cubicBezTo>
                <a:cubicBezTo>
                  <a:pt x="7673559" y="11414214"/>
                  <a:pt x="7682104" y="11418570"/>
                  <a:pt x="7691799" y="11420458"/>
                </a:cubicBezTo>
                <a:cubicBezTo>
                  <a:pt x="7701495" y="11422349"/>
                  <a:pt x="7717681" y="11423293"/>
                  <a:pt x="7740359" y="11423293"/>
                </a:cubicBezTo>
                <a:lnTo>
                  <a:pt x="7780538" y="11423293"/>
                </a:lnTo>
                <a:lnTo>
                  <a:pt x="7780538" y="11370543"/>
                </a:lnTo>
                <a:cubicBezTo>
                  <a:pt x="7764269" y="11370543"/>
                  <a:pt x="7755026" y="11369310"/>
                  <a:pt x="7752807" y="11366847"/>
                </a:cubicBezTo>
                <a:cubicBezTo>
                  <a:pt x="7750589" y="11364380"/>
                  <a:pt x="7749480" y="11352384"/>
                  <a:pt x="7749480" y="11330857"/>
                </a:cubicBezTo>
                <a:lnTo>
                  <a:pt x="7749480" y="11155846"/>
                </a:lnTo>
                <a:lnTo>
                  <a:pt x="7776348" y="11155846"/>
                </a:lnTo>
                <a:lnTo>
                  <a:pt x="7776348" y="11104082"/>
                </a:lnTo>
                <a:lnTo>
                  <a:pt x="7749480" y="11104082"/>
                </a:lnTo>
                <a:lnTo>
                  <a:pt x="7749480" y="11052561"/>
                </a:lnTo>
                <a:close/>
                <a:moveTo>
                  <a:pt x="9304942" y="11024214"/>
                </a:moveTo>
                <a:lnTo>
                  <a:pt x="9304942" y="11116961"/>
                </a:lnTo>
                <a:cubicBezTo>
                  <a:pt x="9296562" y="11108067"/>
                  <a:pt x="9287236" y="11101394"/>
                  <a:pt x="9276965" y="11096946"/>
                </a:cubicBezTo>
                <a:cubicBezTo>
                  <a:pt x="9266694" y="11092501"/>
                  <a:pt x="9255397" y="11090276"/>
                  <a:pt x="9243072" y="11090276"/>
                </a:cubicBezTo>
                <a:cubicBezTo>
                  <a:pt x="9227132" y="11090276"/>
                  <a:pt x="9213410" y="11094261"/>
                  <a:pt x="9201907" y="11102231"/>
                </a:cubicBezTo>
                <a:cubicBezTo>
                  <a:pt x="9190404" y="11110201"/>
                  <a:pt x="9183050" y="11119447"/>
                  <a:pt x="9179846" y="11129962"/>
                </a:cubicBezTo>
                <a:cubicBezTo>
                  <a:pt x="9176641" y="11140480"/>
                  <a:pt x="9175039" y="11158309"/>
                  <a:pt x="9175039" y="11183453"/>
                </a:cubicBezTo>
                <a:lnTo>
                  <a:pt x="9175039" y="11336526"/>
                </a:lnTo>
                <a:cubicBezTo>
                  <a:pt x="9175039" y="11360684"/>
                  <a:pt x="9176641" y="11378103"/>
                  <a:pt x="9179846" y="11388783"/>
                </a:cubicBezTo>
                <a:cubicBezTo>
                  <a:pt x="9183050" y="11399465"/>
                  <a:pt x="9190322" y="11408875"/>
                  <a:pt x="9201660" y="11417007"/>
                </a:cubicBezTo>
                <a:cubicBezTo>
                  <a:pt x="9212999" y="11425142"/>
                  <a:pt x="9226392" y="11429211"/>
                  <a:pt x="9241840" y="11429211"/>
                </a:cubicBezTo>
                <a:cubicBezTo>
                  <a:pt x="9253342" y="11429211"/>
                  <a:pt x="9264353" y="11426741"/>
                  <a:pt x="9274870" y="11421801"/>
                </a:cubicBezTo>
                <a:cubicBezTo>
                  <a:pt x="9285387" y="11416860"/>
                  <a:pt x="9295412" y="11409450"/>
                  <a:pt x="9304942" y="11399570"/>
                </a:cubicBezTo>
                <a:lnTo>
                  <a:pt x="9304942" y="11423293"/>
                </a:lnTo>
                <a:lnTo>
                  <a:pt x="9404527" y="11423293"/>
                </a:lnTo>
                <a:lnTo>
                  <a:pt x="9404527" y="11024214"/>
                </a:lnTo>
                <a:close/>
                <a:moveTo>
                  <a:pt x="8196922" y="11024214"/>
                </a:moveTo>
                <a:lnTo>
                  <a:pt x="8196922" y="11423293"/>
                </a:lnTo>
                <a:lnTo>
                  <a:pt x="8299465" y="11423293"/>
                </a:lnTo>
                <a:lnTo>
                  <a:pt x="8299465" y="11024214"/>
                </a:lnTo>
                <a:close/>
                <a:moveTo>
                  <a:pt x="8054047" y="11024214"/>
                </a:moveTo>
                <a:lnTo>
                  <a:pt x="8054047" y="11423293"/>
                </a:lnTo>
                <a:lnTo>
                  <a:pt x="8156590" y="11423293"/>
                </a:lnTo>
                <a:lnTo>
                  <a:pt x="8156590" y="11024214"/>
                </a:lnTo>
                <a:close/>
                <a:moveTo>
                  <a:pt x="6796747" y="11024214"/>
                </a:moveTo>
                <a:lnTo>
                  <a:pt x="6796747" y="11076228"/>
                </a:lnTo>
                <a:lnTo>
                  <a:pt x="6899290" y="11076228"/>
                </a:lnTo>
                <a:lnTo>
                  <a:pt x="6899290" y="11024214"/>
                </a:lnTo>
                <a:close/>
                <a:moveTo>
                  <a:pt x="6091897" y="11024214"/>
                </a:moveTo>
                <a:lnTo>
                  <a:pt x="6091897" y="11423293"/>
                </a:lnTo>
                <a:lnTo>
                  <a:pt x="6191482" y="11423293"/>
                </a:lnTo>
                <a:lnTo>
                  <a:pt x="6191482" y="11189862"/>
                </a:lnTo>
                <a:cubicBezTo>
                  <a:pt x="6191482" y="11173265"/>
                  <a:pt x="6192550" y="11162170"/>
                  <a:pt x="6194686" y="11156584"/>
                </a:cubicBezTo>
                <a:cubicBezTo>
                  <a:pt x="6196822" y="11150996"/>
                  <a:pt x="6200931" y="11148202"/>
                  <a:pt x="6207011" y="11148202"/>
                </a:cubicBezTo>
                <a:cubicBezTo>
                  <a:pt x="6213584" y="11148202"/>
                  <a:pt x="6217816" y="11150914"/>
                  <a:pt x="6219705" y="11156339"/>
                </a:cubicBezTo>
                <a:cubicBezTo>
                  <a:pt x="6221595" y="11161760"/>
                  <a:pt x="6222540" y="11174004"/>
                  <a:pt x="6222540" y="11193066"/>
                </a:cubicBezTo>
                <a:lnTo>
                  <a:pt x="6222540" y="11423293"/>
                </a:lnTo>
                <a:lnTo>
                  <a:pt x="6322125" y="11423293"/>
                </a:lnTo>
                <a:lnTo>
                  <a:pt x="6322125" y="11197750"/>
                </a:lnTo>
                <a:cubicBezTo>
                  <a:pt x="6322125" y="11167020"/>
                  <a:pt x="6320769" y="11145861"/>
                  <a:pt x="6318058" y="11134277"/>
                </a:cubicBezTo>
                <a:cubicBezTo>
                  <a:pt x="6315346" y="11122691"/>
                  <a:pt x="6307869" y="11112461"/>
                  <a:pt x="6295626" y="11103588"/>
                </a:cubicBezTo>
                <a:cubicBezTo>
                  <a:pt x="6283384" y="11094713"/>
                  <a:pt x="6268553" y="11090276"/>
                  <a:pt x="6251134" y="11090276"/>
                </a:cubicBezTo>
                <a:cubicBezTo>
                  <a:pt x="6239795" y="11090276"/>
                  <a:pt x="6229155" y="11092253"/>
                  <a:pt x="6219213" y="11096209"/>
                </a:cubicBezTo>
                <a:cubicBezTo>
                  <a:pt x="6209271" y="11100163"/>
                  <a:pt x="6200027" y="11106093"/>
                  <a:pt x="6191482" y="11114003"/>
                </a:cubicBezTo>
                <a:lnTo>
                  <a:pt x="6191482" y="11024214"/>
                </a:lnTo>
                <a:close/>
                <a:moveTo>
                  <a:pt x="8736559" y="10658153"/>
                </a:moveTo>
                <a:lnTo>
                  <a:pt x="8736559" y="10725448"/>
                </a:lnTo>
                <a:cubicBezTo>
                  <a:pt x="8736559" y="10741881"/>
                  <a:pt x="8735614" y="10752027"/>
                  <a:pt x="8733724" y="10755889"/>
                </a:cubicBezTo>
                <a:cubicBezTo>
                  <a:pt x="8731834" y="10759751"/>
                  <a:pt x="8727767" y="10761682"/>
                  <a:pt x="8721522" y="10761682"/>
                </a:cubicBezTo>
                <a:cubicBezTo>
                  <a:pt x="8714949" y="10761682"/>
                  <a:pt x="8710553" y="10759217"/>
                  <a:pt x="8708335" y="10754287"/>
                </a:cubicBezTo>
                <a:cubicBezTo>
                  <a:pt x="8706116" y="10749359"/>
                  <a:pt x="8705007" y="10738429"/>
                  <a:pt x="8705007" y="10721505"/>
                </a:cubicBezTo>
                <a:cubicBezTo>
                  <a:pt x="8705007" y="10706714"/>
                  <a:pt x="8706281" y="10695376"/>
                  <a:pt x="8708828" y="10687488"/>
                </a:cubicBezTo>
                <a:cubicBezTo>
                  <a:pt x="8711375" y="10679601"/>
                  <a:pt x="8720618" y="10669822"/>
                  <a:pt x="8736559" y="10658153"/>
                </a:cubicBezTo>
                <a:close/>
                <a:moveTo>
                  <a:pt x="7193509" y="10658153"/>
                </a:moveTo>
                <a:lnTo>
                  <a:pt x="7193509" y="10725448"/>
                </a:lnTo>
                <a:cubicBezTo>
                  <a:pt x="7193509" y="10741881"/>
                  <a:pt x="7192564" y="10752027"/>
                  <a:pt x="7190674" y="10755889"/>
                </a:cubicBezTo>
                <a:cubicBezTo>
                  <a:pt x="7188784" y="10759751"/>
                  <a:pt x="7184717" y="10761682"/>
                  <a:pt x="7178473" y="10761682"/>
                </a:cubicBezTo>
                <a:cubicBezTo>
                  <a:pt x="7171899" y="10761682"/>
                  <a:pt x="7167504" y="10759217"/>
                  <a:pt x="7165285" y="10754287"/>
                </a:cubicBezTo>
                <a:cubicBezTo>
                  <a:pt x="7163067" y="10749359"/>
                  <a:pt x="7161957" y="10738429"/>
                  <a:pt x="7161957" y="10721505"/>
                </a:cubicBezTo>
                <a:cubicBezTo>
                  <a:pt x="7161957" y="10706714"/>
                  <a:pt x="7163231" y="10695376"/>
                  <a:pt x="7165778" y="10687488"/>
                </a:cubicBezTo>
                <a:cubicBezTo>
                  <a:pt x="7168325" y="10679601"/>
                  <a:pt x="7177569" y="10669822"/>
                  <a:pt x="7193509" y="10658153"/>
                </a:cubicBezTo>
                <a:close/>
                <a:moveTo>
                  <a:pt x="9251806" y="10538603"/>
                </a:moveTo>
                <a:cubicBezTo>
                  <a:pt x="9257394" y="10538603"/>
                  <a:pt x="9261091" y="10541069"/>
                  <a:pt x="9262898" y="10545997"/>
                </a:cubicBezTo>
                <a:cubicBezTo>
                  <a:pt x="9264706" y="10550927"/>
                  <a:pt x="9265610" y="10561855"/>
                  <a:pt x="9265610" y="10578782"/>
                </a:cubicBezTo>
                <a:lnTo>
                  <a:pt x="9265610" y="10602692"/>
                </a:lnTo>
                <a:lnTo>
                  <a:pt x="9236524" y="10602692"/>
                </a:lnTo>
                <a:lnTo>
                  <a:pt x="9236524" y="10578782"/>
                </a:lnTo>
                <a:cubicBezTo>
                  <a:pt x="9236524" y="10560378"/>
                  <a:pt x="9237345" y="10549081"/>
                  <a:pt x="9238988" y="10544888"/>
                </a:cubicBezTo>
                <a:cubicBezTo>
                  <a:pt x="9240632" y="10540697"/>
                  <a:pt x="9244904" y="10538603"/>
                  <a:pt x="9251806" y="10538603"/>
                </a:cubicBezTo>
                <a:close/>
                <a:moveTo>
                  <a:pt x="8987325" y="10538603"/>
                </a:moveTo>
                <a:cubicBezTo>
                  <a:pt x="8993570" y="10538603"/>
                  <a:pt x="8997760" y="10541192"/>
                  <a:pt x="8999896" y="10546367"/>
                </a:cubicBezTo>
                <a:cubicBezTo>
                  <a:pt x="9002032" y="10551544"/>
                  <a:pt x="9003100" y="10562596"/>
                  <a:pt x="9003100" y="10579521"/>
                </a:cubicBezTo>
                <a:lnTo>
                  <a:pt x="9003100" y="10717313"/>
                </a:lnTo>
                <a:cubicBezTo>
                  <a:pt x="9003100" y="10736704"/>
                  <a:pt x="9002156" y="10748946"/>
                  <a:pt x="9000266" y="10754042"/>
                </a:cubicBezTo>
                <a:cubicBezTo>
                  <a:pt x="8998376" y="10759136"/>
                  <a:pt x="8994309" y="10761682"/>
                  <a:pt x="8988064" y="10761682"/>
                </a:cubicBezTo>
                <a:cubicBezTo>
                  <a:pt x="8981984" y="10761682"/>
                  <a:pt x="8977917" y="10759217"/>
                  <a:pt x="8975863" y="10754287"/>
                </a:cubicBezTo>
                <a:cubicBezTo>
                  <a:pt x="8973808" y="10749359"/>
                  <a:pt x="8972782" y="10738102"/>
                  <a:pt x="8972782" y="10720519"/>
                </a:cubicBezTo>
                <a:lnTo>
                  <a:pt x="8972782" y="10579521"/>
                </a:lnTo>
                <a:cubicBezTo>
                  <a:pt x="8972782" y="10561280"/>
                  <a:pt x="8973685" y="10549900"/>
                  <a:pt x="8975493" y="10545381"/>
                </a:cubicBezTo>
                <a:cubicBezTo>
                  <a:pt x="8977301" y="10540862"/>
                  <a:pt x="8981244" y="10538603"/>
                  <a:pt x="8987325" y="10538603"/>
                </a:cubicBezTo>
                <a:close/>
                <a:moveTo>
                  <a:pt x="8232631" y="10538603"/>
                </a:moveTo>
                <a:cubicBezTo>
                  <a:pt x="8238219" y="10538603"/>
                  <a:pt x="8241916" y="10541069"/>
                  <a:pt x="8243724" y="10545997"/>
                </a:cubicBezTo>
                <a:cubicBezTo>
                  <a:pt x="8245531" y="10550927"/>
                  <a:pt x="8246435" y="10561855"/>
                  <a:pt x="8246435" y="10578782"/>
                </a:cubicBezTo>
                <a:lnTo>
                  <a:pt x="8246435" y="10602692"/>
                </a:lnTo>
                <a:lnTo>
                  <a:pt x="8217349" y="10602692"/>
                </a:lnTo>
                <a:lnTo>
                  <a:pt x="8217349" y="10578782"/>
                </a:lnTo>
                <a:cubicBezTo>
                  <a:pt x="8217349" y="10560378"/>
                  <a:pt x="8218170" y="10549081"/>
                  <a:pt x="8219814" y="10544888"/>
                </a:cubicBezTo>
                <a:cubicBezTo>
                  <a:pt x="8221457" y="10540697"/>
                  <a:pt x="8225729" y="10538603"/>
                  <a:pt x="8232631" y="10538603"/>
                </a:cubicBezTo>
                <a:close/>
                <a:moveTo>
                  <a:pt x="6441931" y="10538603"/>
                </a:moveTo>
                <a:cubicBezTo>
                  <a:pt x="6447519" y="10538603"/>
                  <a:pt x="6451216" y="10541069"/>
                  <a:pt x="6453024" y="10545997"/>
                </a:cubicBezTo>
                <a:cubicBezTo>
                  <a:pt x="6454831" y="10550927"/>
                  <a:pt x="6455735" y="10561855"/>
                  <a:pt x="6455735" y="10578782"/>
                </a:cubicBezTo>
                <a:lnTo>
                  <a:pt x="6455735" y="10602692"/>
                </a:lnTo>
                <a:lnTo>
                  <a:pt x="6426649" y="10602692"/>
                </a:lnTo>
                <a:lnTo>
                  <a:pt x="6426649" y="10578782"/>
                </a:lnTo>
                <a:cubicBezTo>
                  <a:pt x="6426649" y="10560378"/>
                  <a:pt x="6427470" y="10549081"/>
                  <a:pt x="6429114" y="10544888"/>
                </a:cubicBezTo>
                <a:cubicBezTo>
                  <a:pt x="6430757" y="10540697"/>
                  <a:pt x="6435030" y="10538603"/>
                  <a:pt x="6441931" y="10538603"/>
                </a:cubicBezTo>
                <a:close/>
                <a:moveTo>
                  <a:pt x="9635588" y="10480676"/>
                </a:moveTo>
                <a:cubicBezTo>
                  <a:pt x="9613732" y="10480676"/>
                  <a:pt x="9594546" y="10484045"/>
                  <a:pt x="9578030" y="10490782"/>
                </a:cubicBezTo>
                <a:cubicBezTo>
                  <a:pt x="9561515" y="10497519"/>
                  <a:pt x="9549807" y="10507094"/>
                  <a:pt x="9542905" y="10519501"/>
                </a:cubicBezTo>
                <a:cubicBezTo>
                  <a:pt x="9536003" y="10531907"/>
                  <a:pt x="9532552" y="10551174"/>
                  <a:pt x="9532552" y="10577303"/>
                </a:cubicBezTo>
                <a:cubicBezTo>
                  <a:pt x="9532552" y="10595707"/>
                  <a:pt x="9535756" y="10611606"/>
                  <a:pt x="9542165" y="10625001"/>
                </a:cubicBezTo>
                <a:cubicBezTo>
                  <a:pt x="9548574" y="10638393"/>
                  <a:pt x="9566404" y="10653306"/>
                  <a:pt x="9595655" y="10669739"/>
                </a:cubicBezTo>
                <a:cubicBezTo>
                  <a:pt x="9630493" y="10689131"/>
                  <a:pt x="9649802" y="10700797"/>
                  <a:pt x="9653582" y="10704741"/>
                </a:cubicBezTo>
                <a:cubicBezTo>
                  <a:pt x="9657197" y="10708685"/>
                  <a:pt x="9659005" y="10718463"/>
                  <a:pt x="9659005" y="10734076"/>
                </a:cubicBezTo>
                <a:cubicBezTo>
                  <a:pt x="9659005" y="10745415"/>
                  <a:pt x="9657608" y="10752851"/>
                  <a:pt x="9654814" y="10756382"/>
                </a:cubicBezTo>
                <a:cubicBezTo>
                  <a:pt x="9652021" y="10759915"/>
                  <a:pt x="9647091" y="10761682"/>
                  <a:pt x="9640024" y="10761682"/>
                </a:cubicBezTo>
                <a:cubicBezTo>
                  <a:pt x="9633451" y="10761682"/>
                  <a:pt x="9629055" y="10759055"/>
                  <a:pt x="9626837" y="10753794"/>
                </a:cubicBezTo>
                <a:cubicBezTo>
                  <a:pt x="9624618" y="10748535"/>
                  <a:pt x="9623509" y="10737114"/>
                  <a:pt x="9623509" y="10719531"/>
                </a:cubicBezTo>
                <a:lnTo>
                  <a:pt x="9623509" y="10698827"/>
                </a:lnTo>
                <a:lnTo>
                  <a:pt x="9535264" y="10698827"/>
                </a:lnTo>
                <a:lnTo>
                  <a:pt x="9535264" y="10714601"/>
                </a:lnTo>
                <a:cubicBezTo>
                  <a:pt x="9535264" y="10741881"/>
                  <a:pt x="9538632" y="10762257"/>
                  <a:pt x="9545370" y="10775732"/>
                </a:cubicBezTo>
                <a:cubicBezTo>
                  <a:pt x="9552108" y="10789209"/>
                  <a:pt x="9564473" y="10799891"/>
                  <a:pt x="9582468" y="10807779"/>
                </a:cubicBezTo>
                <a:cubicBezTo>
                  <a:pt x="9600462" y="10815665"/>
                  <a:pt x="9622112" y="10819609"/>
                  <a:pt x="9647419" y="10819609"/>
                </a:cubicBezTo>
                <a:cubicBezTo>
                  <a:pt x="9670262" y="10819609"/>
                  <a:pt x="9689776" y="10815952"/>
                  <a:pt x="9705962" y="10808640"/>
                </a:cubicBezTo>
                <a:cubicBezTo>
                  <a:pt x="9722149" y="10801327"/>
                  <a:pt x="9733693" y="10790893"/>
                  <a:pt x="9740595" y="10777334"/>
                </a:cubicBezTo>
                <a:cubicBezTo>
                  <a:pt x="9747497" y="10763777"/>
                  <a:pt x="9750948" y="10743690"/>
                  <a:pt x="9750948" y="10717068"/>
                </a:cubicBezTo>
                <a:cubicBezTo>
                  <a:pt x="9750948" y="10693240"/>
                  <a:pt x="9746429" y="10675081"/>
                  <a:pt x="9737390" y="10662592"/>
                </a:cubicBezTo>
                <a:cubicBezTo>
                  <a:pt x="9728352" y="10650103"/>
                  <a:pt x="9709372" y="10636790"/>
                  <a:pt x="9680450" y="10622658"/>
                </a:cubicBezTo>
                <a:cubicBezTo>
                  <a:pt x="9658758" y="10611978"/>
                  <a:pt x="9644420" y="10603842"/>
                  <a:pt x="9637436" y="10598255"/>
                </a:cubicBezTo>
                <a:cubicBezTo>
                  <a:pt x="9630452" y="10592669"/>
                  <a:pt x="9626262" y="10587533"/>
                  <a:pt x="9624865" y="10582849"/>
                </a:cubicBezTo>
                <a:cubicBezTo>
                  <a:pt x="9623468" y="10578165"/>
                  <a:pt x="9622770" y="10570811"/>
                  <a:pt x="9622770" y="10560787"/>
                </a:cubicBezTo>
                <a:cubicBezTo>
                  <a:pt x="9622770" y="10553392"/>
                  <a:pt x="9624167" y="10547848"/>
                  <a:pt x="9626960" y="10544149"/>
                </a:cubicBezTo>
                <a:cubicBezTo>
                  <a:pt x="9629754" y="10540453"/>
                  <a:pt x="9633944" y="10538603"/>
                  <a:pt x="9639532" y="10538603"/>
                </a:cubicBezTo>
                <a:cubicBezTo>
                  <a:pt x="9646433" y="10538603"/>
                  <a:pt x="9650747" y="10540617"/>
                  <a:pt x="9652472" y="10544641"/>
                </a:cubicBezTo>
                <a:cubicBezTo>
                  <a:pt x="9654198" y="10548667"/>
                  <a:pt x="9655061" y="10558242"/>
                  <a:pt x="9655061" y="10573360"/>
                </a:cubicBezTo>
                <a:lnTo>
                  <a:pt x="9655061" y="10591108"/>
                </a:lnTo>
                <a:lnTo>
                  <a:pt x="9743306" y="10591108"/>
                </a:lnTo>
                <a:lnTo>
                  <a:pt x="9743306" y="10572126"/>
                </a:lnTo>
                <a:cubicBezTo>
                  <a:pt x="9743306" y="10555693"/>
                  <a:pt x="9742444" y="10543615"/>
                  <a:pt x="9740718" y="10535892"/>
                </a:cubicBezTo>
                <a:cubicBezTo>
                  <a:pt x="9738993" y="10528169"/>
                  <a:pt x="9734063" y="10519787"/>
                  <a:pt x="9725928" y="10510749"/>
                </a:cubicBezTo>
                <a:cubicBezTo>
                  <a:pt x="9717794" y="10501710"/>
                  <a:pt x="9706127" y="10494439"/>
                  <a:pt x="9690926" y="10488935"/>
                </a:cubicBezTo>
                <a:cubicBezTo>
                  <a:pt x="9675726" y="10483428"/>
                  <a:pt x="9657279" y="10480676"/>
                  <a:pt x="9635588" y="10480676"/>
                </a:cubicBezTo>
                <a:close/>
                <a:moveTo>
                  <a:pt x="9247123" y="10480676"/>
                </a:moveTo>
                <a:cubicBezTo>
                  <a:pt x="9224281" y="10480676"/>
                  <a:pt x="9204068" y="10485071"/>
                  <a:pt x="9186485" y="10493863"/>
                </a:cubicBezTo>
                <a:cubicBezTo>
                  <a:pt x="9168901" y="10502655"/>
                  <a:pt x="9156248" y="10515309"/>
                  <a:pt x="9148524" y="10531824"/>
                </a:cubicBezTo>
                <a:cubicBezTo>
                  <a:pt x="9140800" y="10548339"/>
                  <a:pt x="9136939" y="10570894"/>
                  <a:pt x="9136939" y="10599489"/>
                </a:cubicBezTo>
                <a:lnTo>
                  <a:pt x="9136939" y="10694883"/>
                </a:lnTo>
                <a:cubicBezTo>
                  <a:pt x="9136939" y="10719203"/>
                  <a:pt x="9138664" y="10737731"/>
                  <a:pt x="9142115" y="10750468"/>
                </a:cubicBezTo>
                <a:cubicBezTo>
                  <a:pt x="9145566" y="10763202"/>
                  <a:pt x="9151770" y="10774872"/>
                  <a:pt x="9160726" y="10785469"/>
                </a:cubicBezTo>
                <a:cubicBezTo>
                  <a:pt x="9169682" y="10796068"/>
                  <a:pt x="9182212" y="10804410"/>
                  <a:pt x="9198316" y="10810488"/>
                </a:cubicBezTo>
                <a:cubicBezTo>
                  <a:pt x="9214421" y="10816569"/>
                  <a:pt x="9232990" y="10819609"/>
                  <a:pt x="9254025" y="10819609"/>
                </a:cubicBezTo>
                <a:cubicBezTo>
                  <a:pt x="9275716" y="10819609"/>
                  <a:pt x="9293752" y="10816527"/>
                  <a:pt x="9308131" y="10810365"/>
                </a:cubicBezTo>
                <a:cubicBezTo>
                  <a:pt x="9322510" y="10804203"/>
                  <a:pt x="9334382" y="10794959"/>
                  <a:pt x="9343750" y="10782634"/>
                </a:cubicBezTo>
                <a:cubicBezTo>
                  <a:pt x="9353116" y="10770311"/>
                  <a:pt x="9359074" y="10758724"/>
                  <a:pt x="9361620" y="10747878"/>
                </a:cubicBezTo>
                <a:cubicBezTo>
                  <a:pt x="9364168" y="10737032"/>
                  <a:pt x="9365441" y="10721505"/>
                  <a:pt x="9365441" y="10701290"/>
                </a:cubicBezTo>
                <a:lnTo>
                  <a:pt x="9365441" y="10677134"/>
                </a:lnTo>
                <a:lnTo>
                  <a:pt x="9271033" y="10677134"/>
                </a:lnTo>
                <a:lnTo>
                  <a:pt x="9271033" y="10720271"/>
                </a:lnTo>
                <a:cubicBezTo>
                  <a:pt x="9271033" y="10736539"/>
                  <a:pt x="9269760" y="10747508"/>
                  <a:pt x="9267212" y="10753178"/>
                </a:cubicBezTo>
                <a:cubicBezTo>
                  <a:pt x="9264665" y="10758847"/>
                  <a:pt x="9259612" y="10761682"/>
                  <a:pt x="9252053" y="10761682"/>
                </a:cubicBezTo>
                <a:cubicBezTo>
                  <a:pt x="9245972" y="10761682"/>
                  <a:pt x="9241864" y="10759548"/>
                  <a:pt x="9239728" y="10755273"/>
                </a:cubicBezTo>
                <a:cubicBezTo>
                  <a:pt x="9237592" y="10751002"/>
                  <a:pt x="9236524" y="10741471"/>
                  <a:pt x="9236524" y="10726681"/>
                </a:cubicBezTo>
                <a:lnTo>
                  <a:pt x="9236524" y="10655935"/>
                </a:lnTo>
                <a:lnTo>
                  <a:pt x="9365441" y="10655935"/>
                </a:lnTo>
                <a:lnTo>
                  <a:pt x="9365441" y="10612554"/>
                </a:lnTo>
                <a:cubicBezTo>
                  <a:pt x="9365441" y="10580838"/>
                  <a:pt x="9361785" y="10556227"/>
                  <a:pt x="9354472" y="10538727"/>
                </a:cubicBezTo>
                <a:cubicBezTo>
                  <a:pt x="9347160" y="10521227"/>
                  <a:pt x="9334424" y="10507176"/>
                  <a:pt x="9316265" y="10496575"/>
                </a:cubicBezTo>
                <a:cubicBezTo>
                  <a:pt x="9298107" y="10485977"/>
                  <a:pt x="9275059" y="10480676"/>
                  <a:pt x="9247123" y="10480676"/>
                </a:cubicBezTo>
                <a:close/>
                <a:moveTo>
                  <a:pt x="8723987" y="10480676"/>
                </a:moveTo>
                <a:cubicBezTo>
                  <a:pt x="8695887" y="10480676"/>
                  <a:pt x="8673044" y="10485935"/>
                  <a:pt x="8655461" y="10496451"/>
                </a:cubicBezTo>
                <a:cubicBezTo>
                  <a:pt x="8637878" y="10506970"/>
                  <a:pt x="8626170" y="10519090"/>
                  <a:pt x="8620336" y="10532810"/>
                </a:cubicBezTo>
                <a:cubicBezTo>
                  <a:pt x="8614502" y="10546532"/>
                  <a:pt x="8611585" y="10566048"/>
                  <a:pt x="8611585" y="10591353"/>
                </a:cubicBezTo>
                <a:lnTo>
                  <a:pt x="8611585" y="10613293"/>
                </a:lnTo>
                <a:lnTo>
                  <a:pt x="8705007" y="10613293"/>
                </a:lnTo>
                <a:lnTo>
                  <a:pt x="8705007" y="10579029"/>
                </a:lnTo>
                <a:cubicBezTo>
                  <a:pt x="8705007" y="10560787"/>
                  <a:pt x="8705828" y="10549490"/>
                  <a:pt x="8707472" y="10545136"/>
                </a:cubicBezTo>
                <a:cubicBezTo>
                  <a:pt x="8709116" y="10540780"/>
                  <a:pt x="8713306" y="10538603"/>
                  <a:pt x="8720043" y="10538603"/>
                </a:cubicBezTo>
                <a:cubicBezTo>
                  <a:pt x="8725959" y="10538603"/>
                  <a:pt x="8730191" y="10541192"/>
                  <a:pt x="8732738" y="10546367"/>
                </a:cubicBezTo>
                <a:cubicBezTo>
                  <a:pt x="8735285" y="10551544"/>
                  <a:pt x="8736559" y="10562679"/>
                  <a:pt x="8736559" y="10579769"/>
                </a:cubicBezTo>
                <a:cubicBezTo>
                  <a:pt x="8736559" y="10593409"/>
                  <a:pt x="8735408" y="10602447"/>
                  <a:pt x="8733108" y="10606884"/>
                </a:cubicBezTo>
                <a:cubicBezTo>
                  <a:pt x="8730807" y="10611319"/>
                  <a:pt x="8713306" y="10619948"/>
                  <a:pt x="8680604" y="10632764"/>
                </a:cubicBezTo>
                <a:cubicBezTo>
                  <a:pt x="8650038" y="10644596"/>
                  <a:pt x="8630894" y="10654949"/>
                  <a:pt x="8623170" y="10663822"/>
                </a:cubicBezTo>
                <a:cubicBezTo>
                  <a:pt x="8615447" y="10672698"/>
                  <a:pt x="8611585" y="10689376"/>
                  <a:pt x="8611585" y="10713862"/>
                </a:cubicBezTo>
                <a:lnTo>
                  <a:pt x="8611585" y="10740730"/>
                </a:lnTo>
                <a:cubicBezTo>
                  <a:pt x="8611585" y="10773762"/>
                  <a:pt x="8618856" y="10795164"/>
                  <a:pt x="8633400" y="10804944"/>
                </a:cubicBezTo>
                <a:cubicBezTo>
                  <a:pt x="8647943" y="10814721"/>
                  <a:pt x="8663924" y="10819609"/>
                  <a:pt x="8681344" y="10819609"/>
                </a:cubicBezTo>
                <a:cubicBezTo>
                  <a:pt x="8694654" y="10819609"/>
                  <a:pt x="8706116" y="10816689"/>
                  <a:pt x="8715730" y="10810843"/>
                </a:cubicBezTo>
                <a:cubicBezTo>
                  <a:pt x="8725343" y="10805000"/>
                  <a:pt x="8733190" y="10796233"/>
                  <a:pt x="8739270" y="10784545"/>
                </a:cubicBezTo>
                <a:lnTo>
                  <a:pt x="8739270" y="10813692"/>
                </a:lnTo>
                <a:lnTo>
                  <a:pt x="8836143" y="10813692"/>
                </a:lnTo>
                <a:lnTo>
                  <a:pt x="8836143" y="10649528"/>
                </a:lnTo>
                <a:cubicBezTo>
                  <a:pt x="8836143" y="10595461"/>
                  <a:pt x="8834418" y="10559762"/>
                  <a:pt x="8830967" y="10542423"/>
                </a:cubicBezTo>
                <a:cubicBezTo>
                  <a:pt x="8827516" y="10525087"/>
                  <a:pt x="8817245" y="10510463"/>
                  <a:pt x="8800155" y="10498549"/>
                </a:cubicBezTo>
                <a:cubicBezTo>
                  <a:pt x="8783064" y="10486635"/>
                  <a:pt x="8757675" y="10480676"/>
                  <a:pt x="8723987" y="10480676"/>
                </a:cubicBezTo>
                <a:close/>
                <a:moveTo>
                  <a:pt x="8227948" y="10480676"/>
                </a:moveTo>
                <a:cubicBezTo>
                  <a:pt x="8205106" y="10480676"/>
                  <a:pt x="8184893" y="10485071"/>
                  <a:pt x="8167310" y="10493863"/>
                </a:cubicBezTo>
                <a:cubicBezTo>
                  <a:pt x="8149726" y="10502655"/>
                  <a:pt x="8137073" y="10515309"/>
                  <a:pt x="8129349" y="10531824"/>
                </a:cubicBezTo>
                <a:cubicBezTo>
                  <a:pt x="8121626" y="10548339"/>
                  <a:pt x="8117764" y="10570894"/>
                  <a:pt x="8117764" y="10599489"/>
                </a:cubicBezTo>
                <a:lnTo>
                  <a:pt x="8117764" y="10694883"/>
                </a:lnTo>
                <a:cubicBezTo>
                  <a:pt x="8117764" y="10719203"/>
                  <a:pt x="8119489" y="10737731"/>
                  <a:pt x="8122940" y="10750468"/>
                </a:cubicBezTo>
                <a:cubicBezTo>
                  <a:pt x="8126391" y="10763202"/>
                  <a:pt x="8132595" y="10774872"/>
                  <a:pt x="8141551" y="10785469"/>
                </a:cubicBezTo>
                <a:cubicBezTo>
                  <a:pt x="8150507" y="10796068"/>
                  <a:pt x="8163037" y="10804410"/>
                  <a:pt x="8179142" y="10810488"/>
                </a:cubicBezTo>
                <a:cubicBezTo>
                  <a:pt x="8195246" y="10816569"/>
                  <a:pt x="8213816" y="10819609"/>
                  <a:pt x="8234850" y="10819609"/>
                </a:cubicBezTo>
                <a:cubicBezTo>
                  <a:pt x="8256542" y="10819609"/>
                  <a:pt x="8274577" y="10816527"/>
                  <a:pt x="8288956" y="10810365"/>
                </a:cubicBezTo>
                <a:cubicBezTo>
                  <a:pt x="8303335" y="10804203"/>
                  <a:pt x="8315208" y="10794959"/>
                  <a:pt x="8324575" y="10782634"/>
                </a:cubicBezTo>
                <a:cubicBezTo>
                  <a:pt x="8333941" y="10770311"/>
                  <a:pt x="8339899" y="10758724"/>
                  <a:pt x="8342446" y="10747878"/>
                </a:cubicBezTo>
                <a:cubicBezTo>
                  <a:pt x="8344993" y="10737032"/>
                  <a:pt x="8346266" y="10721505"/>
                  <a:pt x="8346266" y="10701290"/>
                </a:cubicBezTo>
                <a:lnTo>
                  <a:pt x="8346266" y="10677134"/>
                </a:lnTo>
                <a:lnTo>
                  <a:pt x="8251858" y="10677134"/>
                </a:lnTo>
                <a:lnTo>
                  <a:pt x="8251858" y="10720271"/>
                </a:lnTo>
                <a:cubicBezTo>
                  <a:pt x="8251858" y="10736539"/>
                  <a:pt x="8250585" y="10747508"/>
                  <a:pt x="8248037" y="10753178"/>
                </a:cubicBezTo>
                <a:cubicBezTo>
                  <a:pt x="8245490" y="10758847"/>
                  <a:pt x="8240437" y="10761682"/>
                  <a:pt x="8232878" y="10761682"/>
                </a:cubicBezTo>
                <a:cubicBezTo>
                  <a:pt x="8226798" y="10761682"/>
                  <a:pt x="8222689" y="10759548"/>
                  <a:pt x="8220553" y="10755273"/>
                </a:cubicBezTo>
                <a:cubicBezTo>
                  <a:pt x="8218417" y="10751002"/>
                  <a:pt x="8217349" y="10741471"/>
                  <a:pt x="8217349" y="10726681"/>
                </a:cubicBezTo>
                <a:lnTo>
                  <a:pt x="8217349" y="10655935"/>
                </a:lnTo>
                <a:lnTo>
                  <a:pt x="8346266" y="10655935"/>
                </a:lnTo>
                <a:lnTo>
                  <a:pt x="8346266" y="10612554"/>
                </a:lnTo>
                <a:cubicBezTo>
                  <a:pt x="8346266" y="10580838"/>
                  <a:pt x="8342610" y="10556227"/>
                  <a:pt x="8335297" y="10538727"/>
                </a:cubicBezTo>
                <a:cubicBezTo>
                  <a:pt x="8327984" y="10521227"/>
                  <a:pt x="8315249" y="10507176"/>
                  <a:pt x="8297090" y="10496575"/>
                </a:cubicBezTo>
                <a:cubicBezTo>
                  <a:pt x="8278932" y="10485977"/>
                  <a:pt x="8255884" y="10480676"/>
                  <a:pt x="8227948" y="10480676"/>
                </a:cubicBezTo>
                <a:close/>
                <a:moveTo>
                  <a:pt x="7180938" y="10480676"/>
                </a:moveTo>
                <a:cubicBezTo>
                  <a:pt x="7152837" y="10480676"/>
                  <a:pt x="7129995" y="10485935"/>
                  <a:pt x="7112412" y="10496451"/>
                </a:cubicBezTo>
                <a:cubicBezTo>
                  <a:pt x="7094828" y="10506970"/>
                  <a:pt x="7083119" y="10519090"/>
                  <a:pt x="7077286" y="10532810"/>
                </a:cubicBezTo>
                <a:cubicBezTo>
                  <a:pt x="7071452" y="10546532"/>
                  <a:pt x="7068535" y="10566048"/>
                  <a:pt x="7068535" y="10591353"/>
                </a:cubicBezTo>
                <a:lnTo>
                  <a:pt x="7068535" y="10613293"/>
                </a:lnTo>
                <a:lnTo>
                  <a:pt x="7161957" y="10613293"/>
                </a:lnTo>
                <a:lnTo>
                  <a:pt x="7161957" y="10579029"/>
                </a:lnTo>
                <a:cubicBezTo>
                  <a:pt x="7161957" y="10560787"/>
                  <a:pt x="7162779" y="10549490"/>
                  <a:pt x="7164422" y="10545136"/>
                </a:cubicBezTo>
                <a:cubicBezTo>
                  <a:pt x="7166066" y="10540780"/>
                  <a:pt x="7170256" y="10538603"/>
                  <a:pt x="7176994" y="10538603"/>
                </a:cubicBezTo>
                <a:cubicBezTo>
                  <a:pt x="7182909" y="10538603"/>
                  <a:pt x="7187141" y="10541192"/>
                  <a:pt x="7189688" y="10546367"/>
                </a:cubicBezTo>
                <a:cubicBezTo>
                  <a:pt x="7192235" y="10551544"/>
                  <a:pt x="7193509" y="10562679"/>
                  <a:pt x="7193509" y="10579769"/>
                </a:cubicBezTo>
                <a:cubicBezTo>
                  <a:pt x="7193509" y="10593409"/>
                  <a:pt x="7192358" y="10602447"/>
                  <a:pt x="7190058" y="10606884"/>
                </a:cubicBezTo>
                <a:cubicBezTo>
                  <a:pt x="7187757" y="10611319"/>
                  <a:pt x="7170256" y="10619948"/>
                  <a:pt x="7137554" y="10632764"/>
                </a:cubicBezTo>
                <a:cubicBezTo>
                  <a:pt x="7106989" y="10644596"/>
                  <a:pt x="7087844" y="10654949"/>
                  <a:pt x="7080120" y="10663822"/>
                </a:cubicBezTo>
                <a:cubicBezTo>
                  <a:pt x="7072397" y="10672698"/>
                  <a:pt x="7068535" y="10689376"/>
                  <a:pt x="7068535" y="10713862"/>
                </a:cubicBezTo>
                <a:lnTo>
                  <a:pt x="7068535" y="10740730"/>
                </a:lnTo>
                <a:cubicBezTo>
                  <a:pt x="7068535" y="10773762"/>
                  <a:pt x="7075807" y="10795164"/>
                  <a:pt x="7090350" y="10804944"/>
                </a:cubicBezTo>
                <a:cubicBezTo>
                  <a:pt x="7104893" y="10814721"/>
                  <a:pt x="7120874" y="10819609"/>
                  <a:pt x="7138294" y="10819609"/>
                </a:cubicBezTo>
                <a:cubicBezTo>
                  <a:pt x="7151604" y="10819609"/>
                  <a:pt x="7163067" y="10816689"/>
                  <a:pt x="7172680" y="10810843"/>
                </a:cubicBezTo>
                <a:cubicBezTo>
                  <a:pt x="7182293" y="10805000"/>
                  <a:pt x="7190140" y="10796233"/>
                  <a:pt x="7196220" y="10784545"/>
                </a:cubicBezTo>
                <a:lnTo>
                  <a:pt x="7196220" y="10813692"/>
                </a:lnTo>
                <a:lnTo>
                  <a:pt x="7293094" y="10813692"/>
                </a:lnTo>
                <a:lnTo>
                  <a:pt x="7293094" y="10649528"/>
                </a:lnTo>
                <a:cubicBezTo>
                  <a:pt x="7293094" y="10595461"/>
                  <a:pt x="7291368" y="10559762"/>
                  <a:pt x="7287917" y="10542423"/>
                </a:cubicBezTo>
                <a:cubicBezTo>
                  <a:pt x="7284466" y="10525087"/>
                  <a:pt x="7274195" y="10510463"/>
                  <a:pt x="7257105" y="10498549"/>
                </a:cubicBezTo>
                <a:cubicBezTo>
                  <a:pt x="7240015" y="10486635"/>
                  <a:pt x="7214625" y="10480676"/>
                  <a:pt x="7180938" y="10480676"/>
                </a:cubicBezTo>
                <a:close/>
                <a:moveTo>
                  <a:pt x="6835238" y="10480676"/>
                </a:moveTo>
                <a:cubicBezTo>
                  <a:pt x="6813382" y="10480676"/>
                  <a:pt x="6794196" y="10484045"/>
                  <a:pt x="6777681" y="10490782"/>
                </a:cubicBezTo>
                <a:cubicBezTo>
                  <a:pt x="6761165" y="10497519"/>
                  <a:pt x="6749457" y="10507094"/>
                  <a:pt x="6742555" y="10519501"/>
                </a:cubicBezTo>
                <a:cubicBezTo>
                  <a:pt x="6735653" y="10531907"/>
                  <a:pt x="6732202" y="10551174"/>
                  <a:pt x="6732202" y="10577303"/>
                </a:cubicBezTo>
                <a:cubicBezTo>
                  <a:pt x="6732202" y="10595707"/>
                  <a:pt x="6735407" y="10611606"/>
                  <a:pt x="6741815" y="10625001"/>
                </a:cubicBezTo>
                <a:cubicBezTo>
                  <a:pt x="6748224" y="10638393"/>
                  <a:pt x="6766054" y="10653306"/>
                  <a:pt x="6795305" y="10669739"/>
                </a:cubicBezTo>
                <a:cubicBezTo>
                  <a:pt x="6830143" y="10689131"/>
                  <a:pt x="6849452" y="10700797"/>
                  <a:pt x="6853232" y="10704741"/>
                </a:cubicBezTo>
                <a:cubicBezTo>
                  <a:pt x="6856847" y="10708685"/>
                  <a:pt x="6858655" y="10718463"/>
                  <a:pt x="6858655" y="10734076"/>
                </a:cubicBezTo>
                <a:cubicBezTo>
                  <a:pt x="6858655" y="10745415"/>
                  <a:pt x="6857258" y="10752851"/>
                  <a:pt x="6854464" y="10756382"/>
                </a:cubicBezTo>
                <a:cubicBezTo>
                  <a:pt x="6851671" y="10759915"/>
                  <a:pt x="6846741" y="10761682"/>
                  <a:pt x="6839675" y="10761682"/>
                </a:cubicBezTo>
                <a:cubicBezTo>
                  <a:pt x="6833101" y="10761682"/>
                  <a:pt x="6828706" y="10759055"/>
                  <a:pt x="6826487" y="10753794"/>
                </a:cubicBezTo>
                <a:cubicBezTo>
                  <a:pt x="6824269" y="10748535"/>
                  <a:pt x="6823159" y="10737114"/>
                  <a:pt x="6823159" y="10719531"/>
                </a:cubicBezTo>
                <a:lnTo>
                  <a:pt x="6823159" y="10698827"/>
                </a:lnTo>
                <a:lnTo>
                  <a:pt x="6734914" y="10698827"/>
                </a:lnTo>
                <a:lnTo>
                  <a:pt x="6734914" y="10714601"/>
                </a:lnTo>
                <a:cubicBezTo>
                  <a:pt x="6734914" y="10741881"/>
                  <a:pt x="6738282" y="10762257"/>
                  <a:pt x="6745020" y="10775732"/>
                </a:cubicBezTo>
                <a:cubicBezTo>
                  <a:pt x="6751758" y="10789209"/>
                  <a:pt x="6764123" y="10799891"/>
                  <a:pt x="6782118" y="10807779"/>
                </a:cubicBezTo>
                <a:cubicBezTo>
                  <a:pt x="6800112" y="10815665"/>
                  <a:pt x="6821763" y="10819609"/>
                  <a:pt x="6847070" y="10819609"/>
                </a:cubicBezTo>
                <a:cubicBezTo>
                  <a:pt x="6869912" y="10819609"/>
                  <a:pt x="6889426" y="10815952"/>
                  <a:pt x="6905612" y="10808640"/>
                </a:cubicBezTo>
                <a:cubicBezTo>
                  <a:pt x="6921799" y="10801327"/>
                  <a:pt x="6933343" y="10790893"/>
                  <a:pt x="6940245" y="10777334"/>
                </a:cubicBezTo>
                <a:cubicBezTo>
                  <a:pt x="6947147" y="10763777"/>
                  <a:pt x="6950598" y="10743690"/>
                  <a:pt x="6950598" y="10717068"/>
                </a:cubicBezTo>
                <a:cubicBezTo>
                  <a:pt x="6950598" y="10693240"/>
                  <a:pt x="6946079" y="10675081"/>
                  <a:pt x="6937041" y="10662592"/>
                </a:cubicBezTo>
                <a:cubicBezTo>
                  <a:pt x="6928003" y="10650103"/>
                  <a:pt x="6909022" y="10636790"/>
                  <a:pt x="6880100" y="10622658"/>
                </a:cubicBezTo>
                <a:cubicBezTo>
                  <a:pt x="6858408" y="10611978"/>
                  <a:pt x="6844071" y="10603842"/>
                  <a:pt x="6837086" y="10598255"/>
                </a:cubicBezTo>
                <a:cubicBezTo>
                  <a:pt x="6830102" y="10592669"/>
                  <a:pt x="6825912" y="10587533"/>
                  <a:pt x="6824515" y="10582849"/>
                </a:cubicBezTo>
                <a:cubicBezTo>
                  <a:pt x="6823118" y="10578165"/>
                  <a:pt x="6822420" y="10570811"/>
                  <a:pt x="6822420" y="10560787"/>
                </a:cubicBezTo>
                <a:cubicBezTo>
                  <a:pt x="6822420" y="10553392"/>
                  <a:pt x="6823817" y="10547848"/>
                  <a:pt x="6826610" y="10544149"/>
                </a:cubicBezTo>
                <a:cubicBezTo>
                  <a:pt x="6829404" y="10540453"/>
                  <a:pt x="6833594" y="10538603"/>
                  <a:pt x="6839182" y="10538603"/>
                </a:cubicBezTo>
                <a:cubicBezTo>
                  <a:pt x="6846084" y="10538603"/>
                  <a:pt x="6850397" y="10540617"/>
                  <a:pt x="6852123" y="10544641"/>
                </a:cubicBezTo>
                <a:cubicBezTo>
                  <a:pt x="6853848" y="10548667"/>
                  <a:pt x="6854711" y="10558242"/>
                  <a:pt x="6854711" y="10573360"/>
                </a:cubicBezTo>
                <a:lnTo>
                  <a:pt x="6854711" y="10591108"/>
                </a:lnTo>
                <a:lnTo>
                  <a:pt x="6942957" y="10591108"/>
                </a:lnTo>
                <a:lnTo>
                  <a:pt x="6942957" y="10572126"/>
                </a:lnTo>
                <a:cubicBezTo>
                  <a:pt x="6942957" y="10555693"/>
                  <a:pt x="6942094" y="10543615"/>
                  <a:pt x="6940368" y="10535892"/>
                </a:cubicBezTo>
                <a:cubicBezTo>
                  <a:pt x="6938643" y="10528169"/>
                  <a:pt x="6933713" y="10519787"/>
                  <a:pt x="6925579" y="10510749"/>
                </a:cubicBezTo>
                <a:cubicBezTo>
                  <a:pt x="6917444" y="10501710"/>
                  <a:pt x="6905777" y="10494439"/>
                  <a:pt x="6890576" y="10488935"/>
                </a:cubicBezTo>
                <a:cubicBezTo>
                  <a:pt x="6875376" y="10483428"/>
                  <a:pt x="6856929" y="10480676"/>
                  <a:pt x="6835238" y="10480676"/>
                </a:cubicBezTo>
                <a:close/>
                <a:moveTo>
                  <a:pt x="6437248" y="10480676"/>
                </a:moveTo>
                <a:cubicBezTo>
                  <a:pt x="6414406" y="10480676"/>
                  <a:pt x="6394193" y="10485071"/>
                  <a:pt x="6376610" y="10493863"/>
                </a:cubicBezTo>
                <a:cubicBezTo>
                  <a:pt x="6359026" y="10502655"/>
                  <a:pt x="6346373" y="10515309"/>
                  <a:pt x="6338649" y="10531824"/>
                </a:cubicBezTo>
                <a:cubicBezTo>
                  <a:pt x="6330926" y="10548339"/>
                  <a:pt x="6327064" y="10570894"/>
                  <a:pt x="6327064" y="10599489"/>
                </a:cubicBezTo>
                <a:lnTo>
                  <a:pt x="6327064" y="10694883"/>
                </a:lnTo>
                <a:cubicBezTo>
                  <a:pt x="6327064" y="10719203"/>
                  <a:pt x="6328790" y="10737731"/>
                  <a:pt x="6332241" y="10750468"/>
                </a:cubicBezTo>
                <a:cubicBezTo>
                  <a:pt x="6335691" y="10763202"/>
                  <a:pt x="6341895" y="10774872"/>
                  <a:pt x="6350851" y="10785469"/>
                </a:cubicBezTo>
                <a:cubicBezTo>
                  <a:pt x="6359807" y="10796068"/>
                  <a:pt x="6372337" y="10804410"/>
                  <a:pt x="6388442" y="10810488"/>
                </a:cubicBezTo>
                <a:cubicBezTo>
                  <a:pt x="6404546" y="10816569"/>
                  <a:pt x="6423116" y="10819609"/>
                  <a:pt x="6444150" y="10819609"/>
                </a:cubicBezTo>
                <a:cubicBezTo>
                  <a:pt x="6465842" y="10819609"/>
                  <a:pt x="6483877" y="10816527"/>
                  <a:pt x="6498256" y="10810365"/>
                </a:cubicBezTo>
                <a:cubicBezTo>
                  <a:pt x="6512635" y="10804203"/>
                  <a:pt x="6524508" y="10794959"/>
                  <a:pt x="6533875" y="10782634"/>
                </a:cubicBezTo>
                <a:cubicBezTo>
                  <a:pt x="6543242" y="10770311"/>
                  <a:pt x="6549199" y="10758724"/>
                  <a:pt x="6551746" y="10747878"/>
                </a:cubicBezTo>
                <a:cubicBezTo>
                  <a:pt x="6554293" y="10737032"/>
                  <a:pt x="6555566" y="10721505"/>
                  <a:pt x="6555566" y="10701290"/>
                </a:cubicBezTo>
                <a:lnTo>
                  <a:pt x="6555566" y="10677134"/>
                </a:lnTo>
                <a:lnTo>
                  <a:pt x="6461158" y="10677134"/>
                </a:lnTo>
                <a:lnTo>
                  <a:pt x="6461158" y="10720271"/>
                </a:lnTo>
                <a:cubicBezTo>
                  <a:pt x="6461158" y="10736539"/>
                  <a:pt x="6459885" y="10747508"/>
                  <a:pt x="6457337" y="10753178"/>
                </a:cubicBezTo>
                <a:cubicBezTo>
                  <a:pt x="6454790" y="10758847"/>
                  <a:pt x="6449737" y="10761682"/>
                  <a:pt x="6442178" y="10761682"/>
                </a:cubicBezTo>
                <a:cubicBezTo>
                  <a:pt x="6436098" y="10761682"/>
                  <a:pt x="6431989" y="10759548"/>
                  <a:pt x="6429853" y="10755273"/>
                </a:cubicBezTo>
                <a:cubicBezTo>
                  <a:pt x="6427717" y="10751002"/>
                  <a:pt x="6426649" y="10741471"/>
                  <a:pt x="6426649" y="10726681"/>
                </a:cubicBezTo>
                <a:lnTo>
                  <a:pt x="6426649" y="10655935"/>
                </a:lnTo>
                <a:lnTo>
                  <a:pt x="6555566" y="10655935"/>
                </a:lnTo>
                <a:lnTo>
                  <a:pt x="6555566" y="10612554"/>
                </a:lnTo>
                <a:cubicBezTo>
                  <a:pt x="6555566" y="10580838"/>
                  <a:pt x="6551910" y="10556227"/>
                  <a:pt x="6544597" y="10538727"/>
                </a:cubicBezTo>
                <a:cubicBezTo>
                  <a:pt x="6537285" y="10521227"/>
                  <a:pt x="6524549" y="10507176"/>
                  <a:pt x="6506390" y="10496575"/>
                </a:cubicBezTo>
                <a:cubicBezTo>
                  <a:pt x="6488232" y="10485977"/>
                  <a:pt x="6465184" y="10480676"/>
                  <a:pt x="6437248" y="10480676"/>
                </a:cubicBezTo>
                <a:close/>
                <a:moveTo>
                  <a:pt x="6187538" y="10480676"/>
                </a:moveTo>
                <a:cubicBezTo>
                  <a:pt x="6165682" y="10480676"/>
                  <a:pt x="6146496" y="10484045"/>
                  <a:pt x="6129981" y="10490782"/>
                </a:cubicBezTo>
                <a:cubicBezTo>
                  <a:pt x="6113466" y="10497519"/>
                  <a:pt x="6101759" y="10507094"/>
                  <a:pt x="6094855" y="10519501"/>
                </a:cubicBezTo>
                <a:cubicBezTo>
                  <a:pt x="6087953" y="10531907"/>
                  <a:pt x="6084504" y="10551174"/>
                  <a:pt x="6084504" y="10577303"/>
                </a:cubicBezTo>
                <a:cubicBezTo>
                  <a:pt x="6084504" y="10595707"/>
                  <a:pt x="6087709" y="10611606"/>
                  <a:pt x="6094116" y="10625001"/>
                </a:cubicBezTo>
                <a:cubicBezTo>
                  <a:pt x="6100524" y="10638393"/>
                  <a:pt x="6118356" y="10653306"/>
                  <a:pt x="6147605" y="10669739"/>
                </a:cubicBezTo>
                <a:cubicBezTo>
                  <a:pt x="6182443" y="10689131"/>
                  <a:pt x="6201752" y="10700797"/>
                  <a:pt x="6205532" y="10704741"/>
                </a:cubicBezTo>
                <a:cubicBezTo>
                  <a:pt x="6209147" y="10708685"/>
                  <a:pt x="6210955" y="10718463"/>
                  <a:pt x="6210955" y="10734076"/>
                </a:cubicBezTo>
                <a:cubicBezTo>
                  <a:pt x="6210955" y="10745415"/>
                  <a:pt x="6209558" y="10752851"/>
                  <a:pt x="6206764" y="10756382"/>
                </a:cubicBezTo>
                <a:cubicBezTo>
                  <a:pt x="6203971" y="10759915"/>
                  <a:pt x="6199041" y="10761682"/>
                  <a:pt x="6191975" y="10761682"/>
                </a:cubicBezTo>
                <a:cubicBezTo>
                  <a:pt x="6185401" y="10761682"/>
                  <a:pt x="6181006" y="10759055"/>
                  <a:pt x="6178787" y="10753794"/>
                </a:cubicBezTo>
                <a:cubicBezTo>
                  <a:pt x="6176569" y="10748535"/>
                  <a:pt x="6175459" y="10737114"/>
                  <a:pt x="6175459" y="10719531"/>
                </a:cubicBezTo>
                <a:lnTo>
                  <a:pt x="6175459" y="10698827"/>
                </a:lnTo>
                <a:lnTo>
                  <a:pt x="6087214" y="10698827"/>
                </a:lnTo>
                <a:lnTo>
                  <a:pt x="6087214" y="10714601"/>
                </a:lnTo>
                <a:cubicBezTo>
                  <a:pt x="6087214" y="10741881"/>
                  <a:pt x="6090585" y="10762257"/>
                  <a:pt x="6097320" y="10775732"/>
                </a:cubicBezTo>
                <a:cubicBezTo>
                  <a:pt x="6104058" y="10789209"/>
                  <a:pt x="6116423" y="10799891"/>
                  <a:pt x="6134418" y="10807779"/>
                </a:cubicBezTo>
                <a:cubicBezTo>
                  <a:pt x="6152412" y="10815665"/>
                  <a:pt x="6174063" y="10819609"/>
                  <a:pt x="6199370" y="10819609"/>
                </a:cubicBezTo>
                <a:cubicBezTo>
                  <a:pt x="6222212" y="10819609"/>
                  <a:pt x="6241726" y="10815952"/>
                  <a:pt x="6257912" y="10808640"/>
                </a:cubicBezTo>
                <a:cubicBezTo>
                  <a:pt x="6274099" y="10801327"/>
                  <a:pt x="6285643" y="10790893"/>
                  <a:pt x="6292545" y="10777334"/>
                </a:cubicBezTo>
                <a:cubicBezTo>
                  <a:pt x="6299447" y="10763777"/>
                  <a:pt x="6302898" y="10743690"/>
                  <a:pt x="6302898" y="10717068"/>
                </a:cubicBezTo>
                <a:cubicBezTo>
                  <a:pt x="6302898" y="10693240"/>
                  <a:pt x="6298379" y="10675081"/>
                  <a:pt x="6289341" y="10662592"/>
                </a:cubicBezTo>
                <a:cubicBezTo>
                  <a:pt x="6280303" y="10650103"/>
                  <a:pt x="6261322" y="10636790"/>
                  <a:pt x="6232400" y="10622658"/>
                </a:cubicBezTo>
                <a:cubicBezTo>
                  <a:pt x="6210708" y="10611978"/>
                  <a:pt x="6196371" y="10603842"/>
                  <a:pt x="6189386" y="10598255"/>
                </a:cubicBezTo>
                <a:cubicBezTo>
                  <a:pt x="6182402" y="10592669"/>
                  <a:pt x="6178212" y="10587533"/>
                  <a:pt x="6176815" y="10582849"/>
                </a:cubicBezTo>
                <a:cubicBezTo>
                  <a:pt x="6175418" y="10578165"/>
                  <a:pt x="6174720" y="10570811"/>
                  <a:pt x="6174720" y="10560787"/>
                </a:cubicBezTo>
                <a:cubicBezTo>
                  <a:pt x="6174720" y="10553392"/>
                  <a:pt x="6176117" y="10547848"/>
                  <a:pt x="6178910" y="10544149"/>
                </a:cubicBezTo>
                <a:cubicBezTo>
                  <a:pt x="6181704" y="10540453"/>
                  <a:pt x="6185894" y="10538603"/>
                  <a:pt x="6191482" y="10538603"/>
                </a:cubicBezTo>
                <a:cubicBezTo>
                  <a:pt x="6198384" y="10538603"/>
                  <a:pt x="6202697" y="10540617"/>
                  <a:pt x="6204423" y="10544641"/>
                </a:cubicBezTo>
                <a:cubicBezTo>
                  <a:pt x="6206148" y="10548667"/>
                  <a:pt x="6207011" y="10558242"/>
                  <a:pt x="6207011" y="10573360"/>
                </a:cubicBezTo>
                <a:lnTo>
                  <a:pt x="6207011" y="10591108"/>
                </a:lnTo>
                <a:lnTo>
                  <a:pt x="6295257" y="10591108"/>
                </a:lnTo>
                <a:lnTo>
                  <a:pt x="6295257" y="10572126"/>
                </a:lnTo>
                <a:cubicBezTo>
                  <a:pt x="6295257" y="10555693"/>
                  <a:pt x="6294394" y="10543615"/>
                  <a:pt x="6292669" y="10535892"/>
                </a:cubicBezTo>
                <a:cubicBezTo>
                  <a:pt x="6290943" y="10528169"/>
                  <a:pt x="6286013" y="10519787"/>
                  <a:pt x="6277879" y="10510749"/>
                </a:cubicBezTo>
                <a:cubicBezTo>
                  <a:pt x="6269744" y="10501710"/>
                  <a:pt x="6258077" y="10494439"/>
                  <a:pt x="6242876" y="10488935"/>
                </a:cubicBezTo>
                <a:cubicBezTo>
                  <a:pt x="6227676" y="10483428"/>
                  <a:pt x="6209229" y="10480676"/>
                  <a:pt x="6187538" y="10480676"/>
                </a:cubicBezTo>
                <a:close/>
                <a:moveTo>
                  <a:pt x="7706799" y="10442964"/>
                </a:moveTo>
                <a:lnTo>
                  <a:pt x="7706799" y="10494481"/>
                </a:lnTo>
                <a:lnTo>
                  <a:pt x="7685353" y="10494481"/>
                </a:lnTo>
                <a:lnTo>
                  <a:pt x="7685353" y="10546246"/>
                </a:lnTo>
                <a:lnTo>
                  <a:pt x="7706799" y="10546246"/>
                </a:lnTo>
                <a:lnTo>
                  <a:pt x="7706799" y="10712383"/>
                </a:lnTo>
                <a:cubicBezTo>
                  <a:pt x="7706799" y="10744922"/>
                  <a:pt x="7707702" y="10765585"/>
                  <a:pt x="7709510" y="10774379"/>
                </a:cubicBezTo>
                <a:cubicBezTo>
                  <a:pt x="7711318" y="10783168"/>
                  <a:pt x="7715919" y="10790974"/>
                  <a:pt x="7723314" y="10797793"/>
                </a:cubicBezTo>
                <a:cubicBezTo>
                  <a:pt x="7730709" y="10804613"/>
                  <a:pt x="7739254" y="10808970"/>
                  <a:pt x="7748949" y="10810858"/>
                </a:cubicBezTo>
                <a:cubicBezTo>
                  <a:pt x="7758645" y="10812748"/>
                  <a:pt x="7774831" y="10813692"/>
                  <a:pt x="7797509" y="10813692"/>
                </a:cubicBezTo>
                <a:lnTo>
                  <a:pt x="7837688" y="10813692"/>
                </a:lnTo>
                <a:lnTo>
                  <a:pt x="7837688" y="10760942"/>
                </a:lnTo>
                <a:cubicBezTo>
                  <a:pt x="7821419" y="10760942"/>
                  <a:pt x="7812176" y="10759712"/>
                  <a:pt x="7809957" y="10757247"/>
                </a:cubicBezTo>
                <a:cubicBezTo>
                  <a:pt x="7807739" y="10754780"/>
                  <a:pt x="7806630" y="10742784"/>
                  <a:pt x="7806630" y="10721257"/>
                </a:cubicBezTo>
                <a:lnTo>
                  <a:pt x="7806630" y="10546246"/>
                </a:lnTo>
                <a:lnTo>
                  <a:pt x="7833498" y="10546246"/>
                </a:lnTo>
                <a:lnTo>
                  <a:pt x="7833498" y="10494481"/>
                </a:lnTo>
                <a:lnTo>
                  <a:pt x="7806630" y="10494481"/>
                </a:lnTo>
                <a:lnTo>
                  <a:pt x="7806630" y="10442964"/>
                </a:lnTo>
                <a:close/>
                <a:moveTo>
                  <a:pt x="6592373" y="10442964"/>
                </a:moveTo>
                <a:lnTo>
                  <a:pt x="6592373" y="10494481"/>
                </a:lnTo>
                <a:lnTo>
                  <a:pt x="6570928" y="10494481"/>
                </a:lnTo>
                <a:lnTo>
                  <a:pt x="6570928" y="10546246"/>
                </a:lnTo>
                <a:lnTo>
                  <a:pt x="6592373" y="10546246"/>
                </a:lnTo>
                <a:lnTo>
                  <a:pt x="6592373" y="10712383"/>
                </a:lnTo>
                <a:cubicBezTo>
                  <a:pt x="6592373" y="10744922"/>
                  <a:pt x="6593277" y="10765585"/>
                  <a:pt x="6595085" y="10774379"/>
                </a:cubicBezTo>
                <a:cubicBezTo>
                  <a:pt x="6596893" y="10783168"/>
                  <a:pt x="6601494" y="10790974"/>
                  <a:pt x="6608889" y="10797793"/>
                </a:cubicBezTo>
                <a:cubicBezTo>
                  <a:pt x="6616284" y="10804613"/>
                  <a:pt x="6624829" y="10808970"/>
                  <a:pt x="6634524" y="10810858"/>
                </a:cubicBezTo>
                <a:cubicBezTo>
                  <a:pt x="6644220" y="10812748"/>
                  <a:pt x="6660407" y="10813692"/>
                  <a:pt x="6683084" y="10813692"/>
                </a:cubicBezTo>
                <a:lnTo>
                  <a:pt x="6723263" y="10813692"/>
                </a:lnTo>
                <a:lnTo>
                  <a:pt x="6723263" y="10760942"/>
                </a:lnTo>
                <a:cubicBezTo>
                  <a:pt x="6706994" y="10760942"/>
                  <a:pt x="6697751" y="10759712"/>
                  <a:pt x="6695532" y="10757247"/>
                </a:cubicBezTo>
                <a:cubicBezTo>
                  <a:pt x="6693314" y="10754780"/>
                  <a:pt x="6692205" y="10742784"/>
                  <a:pt x="6692205" y="10721257"/>
                </a:cubicBezTo>
                <a:lnTo>
                  <a:pt x="6692205" y="10546246"/>
                </a:lnTo>
                <a:lnTo>
                  <a:pt x="6719073" y="10546246"/>
                </a:lnTo>
                <a:lnTo>
                  <a:pt x="6719073" y="10494481"/>
                </a:lnTo>
                <a:lnTo>
                  <a:pt x="6692205" y="10494481"/>
                </a:lnTo>
                <a:lnTo>
                  <a:pt x="6692205" y="10442964"/>
                </a:lnTo>
                <a:close/>
                <a:moveTo>
                  <a:pt x="9397072" y="10414616"/>
                </a:moveTo>
                <a:lnTo>
                  <a:pt x="9397072" y="10813692"/>
                </a:lnTo>
                <a:lnTo>
                  <a:pt x="9499614" y="10813692"/>
                </a:lnTo>
                <a:lnTo>
                  <a:pt x="9499614" y="10414616"/>
                </a:lnTo>
                <a:close/>
                <a:moveTo>
                  <a:pt x="8873197" y="10414616"/>
                </a:moveTo>
                <a:lnTo>
                  <a:pt x="8873197" y="10813692"/>
                </a:lnTo>
                <a:lnTo>
                  <a:pt x="8966372" y="10813692"/>
                </a:lnTo>
                <a:lnTo>
                  <a:pt x="8972782" y="10788981"/>
                </a:lnTo>
                <a:cubicBezTo>
                  <a:pt x="8981162" y="10799191"/>
                  <a:pt x="8990406" y="10806849"/>
                  <a:pt x="9000512" y="10811952"/>
                </a:cubicBezTo>
                <a:cubicBezTo>
                  <a:pt x="9010619" y="10817056"/>
                  <a:pt x="9021506" y="10819609"/>
                  <a:pt x="9033173" y="10819609"/>
                </a:cubicBezTo>
                <a:cubicBezTo>
                  <a:pt x="9049442" y="10819609"/>
                  <a:pt x="9063492" y="10815297"/>
                  <a:pt x="9075324" y="10806670"/>
                </a:cubicBezTo>
                <a:cubicBezTo>
                  <a:pt x="9087156" y="10798040"/>
                  <a:pt x="9094674" y="10787852"/>
                  <a:pt x="9097878" y="10776104"/>
                </a:cubicBezTo>
                <a:cubicBezTo>
                  <a:pt x="9101083" y="10764352"/>
                  <a:pt x="9102685" y="10746483"/>
                  <a:pt x="9102685" y="10722489"/>
                </a:cubicBezTo>
                <a:lnTo>
                  <a:pt x="9102685" y="10575086"/>
                </a:lnTo>
                <a:cubicBezTo>
                  <a:pt x="9102685" y="10550927"/>
                  <a:pt x="9102151" y="10535152"/>
                  <a:pt x="9101083" y="10527757"/>
                </a:cubicBezTo>
                <a:cubicBezTo>
                  <a:pt x="9100015" y="10520362"/>
                  <a:pt x="9096852" y="10512804"/>
                  <a:pt x="9091593" y="10505079"/>
                </a:cubicBezTo>
                <a:cubicBezTo>
                  <a:pt x="9086334" y="10497357"/>
                  <a:pt x="9078693" y="10491357"/>
                  <a:pt x="9068668" y="10487086"/>
                </a:cubicBezTo>
                <a:cubicBezTo>
                  <a:pt x="9058644" y="10482812"/>
                  <a:pt x="9046813" y="10480676"/>
                  <a:pt x="9033173" y="10480676"/>
                </a:cubicBezTo>
                <a:cubicBezTo>
                  <a:pt x="9021341" y="10480676"/>
                  <a:pt x="9010372" y="10483022"/>
                  <a:pt x="9000266" y="10487717"/>
                </a:cubicBezTo>
                <a:cubicBezTo>
                  <a:pt x="8990160" y="10492410"/>
                  <a:pt x="8980998" y="10499533"/>
                  <a:pt x="8972782" y="10509087"/>
                </a:cubicBezTo>
                <a:lnTo>
                  <a:pt x="8972782" y="10414616"/>
                </a:lnTo>
                <a:close/>
                <a:moveTo>
                  <a:pt x="8473146" y="10414616"/>
                </a:moveTo>
                <a:lnTo>
                  <a:pt x="8473146" y="10813692"/>
                </a:lnTo>
                <a:lnTo>
                  <a:pt x="8575690" y="10813692"/>
                </a:lnTo>
                <a:lnTo>
                  <a:pt x="8575690" y="10414616"/>
                </a:lnTo>
                <a:close/>
                <a:moveTo>
                  <a:pt x="7854022" y="10414616"/>
                </a:moveTo>
                <a:lnTo>
                  <a:pt x="7854022" y="10813692"/>
                </a:lnTo>
                <a:lnTo>
                  <a:pt x="7953607" y="10813692"/>
                </a:lnTo>
                <a:lnTo>
                  <a:pt x="7953607" y="10580262"/>
                </a:lnTo>
                <a:cubicBezTo>
                  <a:pt x="7953607" y="10563663"/>
                  <a:pt x="7954675" y="10552570"/>
                  <a:pt x="7956811" y="10546983"/>
                </a:cubicBezTo>
                <a:cubicBezTo>
                  <a:pt x="7958947" y="10541396"/>
                  <a:pt x="7963056" y="10538603"/>
                  <a:pt x="7969136" y="10538603"/>
                </a:cubicBezTo>
                <a:cubicBezTo>
                  <a:pt x="7975709" y="10538603"/>
                  <a:pt x="7979941" y="10541314"/>
                  <a:pt x="7981830" y="10546739"/>
                </a:cubicBezTo>
                <a:cubicBezTo>
                  <a:pt x="7983720" y="10552160"/>
                  <a:pt x="7984665" y="10564405"/>
                  <a:pt x="7984665" y="10583465"/>
                </a:cubicBezTo>
                <a:lnTo>
                  <a:pt x="7984665" y="10813692"/>
                </a:lnTo>
                <a:lnTo>
                  <a:pt x="8084250" y="10813692"/>
                </a:lnTo>
                <a:lnTo>
                  <a:pt x="8084250" y="10588150"/>
                </a:lnTo>
                <a:cubicBezTo>
                  <a:pt x="8084250" y="10557418"/>
                  <a:pt x="8082894" y="10536261"/>
                  <a:pt x="8080183" y="10524677"/>
                </a:cubicBezTo>
                <a:cubicBezTo>
                  <a:pt x="8077471" y="10513090"/>
                  <a:pt x="8069994" y="10502861"/>
                  <a:pt x="8057751" y="10493989"/>
                </a:cubicBezTo>
                <a:cubicBezTo>
                  <a:pt x="8045509" y="10485112"/>
                  <a:pt x="8030678" y="10480676"/>
                  <a:pt x="8013259" y="10480676"/>
                </a:cubicBezTo>
                <a:cubicBezTo>
                  <a:pt x="8001920" y="10480676"/>
                  <a:pt x="7991280" y="10482653"/>
                  <a:pt x="7981337" y="10486608"/>
                </a:cubicBezTo>
                <a:cubicBezTo>
                  <a:pt x="7971395" y="10490563"/>
                  <a:pt x="7962152" y="10496493"/>
                  <a:pt x="7953607" y="10504402"/>
                </a:cubicBezTo>
                <a:lnTo>
                  <a:pt x="7953607" y="10414616"/>
                </a:lnTo>
                <a:close/>
                <a:moveTo>
                  <a:pt x="7473022" y="10414616"/>
                </a:moveTo>
                <a:lnTo>
                  <a:pt x="7473022" y="10813692"/>
                </a:lnTo>
                <a:lnTo>
                  <a:pt x="7575565" y="10813692"/>
                </a:lnTo>
                <a:lnTo>
                  <a:pt x="7575565" y="10414616"/>
                </a:lnTo>
                <a:close/>
                <a:moveTo>
                  <a:pt x="7330147" y="10414616"/>
                </a:moveTo>
                <a:lnTo>
                  <a:pt x="7330147" y="10813692"/>
                </a:lnTo>
                <a:lnTo>
                  <a:pt x="7432690" y="10813692"/>
                </a:lnTo>
                <a:lnTo>
                  <a:pt x="7432690" y="10414616"/>
                </a:lnTo>
                <a:close/>
                <a:moveTo>
                  <a:pt x="7702273" y="10125953"/>
                </a:moveTo>
                <a:lnTo>
                  <a:pt x="7702273" y="10204094"/>
                </a:lnTo>
                <a:lnTo>
                  <a:pt x="7719035" y="10204094"/>
                </a:lnTo>
                <a:cubicBezTo>
                  <a:pt x="7717720" y="10213460"/>
                  <a:pt x="7712133" y="10220938"/>
                  <a:pt x="7702273" y="10226524"/>
                </a:cubicBezTo>
                <a:lnTo>
                  <a:pt x="7702273" y="10255120"/>
                </a:lnTo>
                <a:cubicBezTo>
                  <a:pt x="7716077" y="10252325"/>
                  <a:pt x="7728443" y="10246736"/>
                  <a:pt x="7739371" y="10238356"/>
                </a:cubicBezTo>
                <a:cubicBezTo>
                  <a:pt x="7750299" y="10229975"/>
                  <a:pt x="7757981" y="10219787"/>
                  <a:pt x="7762418" y="10207790"/>
                </a:cubicBezTo>
                <a:cubicBezTo>
                  <a:pt x="7766855" y="10195794"/>
                  <a:pt x="7769074" y="10180429"/>
                  <a:pt x="7769074" y="10161695"/>
                </a:cubicBezTo>
                <a:lnTo>
                  <a:pt x="7769074" y="10125953"/>
                </a:lnTo>
                <a:close/>
                <a:moveTo>
                  <a:pt x="9927184" y="10048555"/>
                </a:moveTo>
                <a:lnTo>
                  <a:pt x="9927184" y="10115847"/>
                </a:lnTo>
                <a:cubicBezTo>
                  <a:pt x="9927184" y="10132280"/>
                  <a:pt x="9926239" y="10142428"/>
                  <a:pt x="9924349" y="10146289"/>
                </a:cubicBezTo>
                <a:cubicBezTo>
                  <a:pt x="9922459" y="10150153"/>
                  <a:pt x="9918392" y="10152082"/>
                  <a:pt x="9912147" y="10152082"/>
                </a:cubicBezTo>
                <a:cubicBezTo>
                  <a:pt x="9905574" y="10152082"/>
                  <a:pt x="9901178" y="10149619"/>
                  <a:pt x="9898960" y="10144687"/>
                </a:cubicBezTo>
                <a:cubicBezTo>
                  <a:pt x="9896741" y="10139758"/>
                  <a:pt x="9895632" y="10128829"/>
                  <a:pt x="9895632" y="10111903"/>
                </a:cubicBezTo>
                <a:cubicBezTo>
                  <a:pt x="9895632" y="10097113"/>
                  <a:pt x="9896906" y="10085774"/>
                  <a:pt x="9899453" y="10077887"/>
                </a:cubicBezTo>
                <a:cubicBezTo>
                  <a:pt x="9902000" y="10070000"/>
                  <a:pt x="9911243" y="10060221"/>
                  <a:pt x="9927184" y="10048555"/>
                </a:cubicBezTo>
                <a:close/>
                <a:moveTo>
                  <a:pt x="6898234" y="10048555"/>
                </a:moveTo>
                <a:lnTo>
                  <a:pt x="6898234" y="10115847"/>
                </a:lnTo>
                <a:cubicBezTo>
                  <a:pt x="6898234" y="10132280"/>
                  <a:pt x="6897289" y="10142428"/>
                  <a:pt x="6895399" y="10146289"/>
                </a:cubicBezTo>
                <a:cubicBezTo>
                  <a:pt x="6893509" y="10150153"/>
                  <a:pt x="6889442" y="10152082"/>
                  <a:pt x="6883198" y="10152082"/>
                </a:cubicBezTo>
                <a:cubicBezTo>
                  <a:pt x="6876624" y="10152082"/>
                  <a:pt x="6872228" y="10149619"/>
                  <a:pt x="6870010" y="10144687"/>
                </a:cubicBezTo>
                <a:cubicBezTo>
                  <a:pt x="6867792" y="10139758"/>
                  <a:pt x="6866682" y="10128829"/>
                  <a:pt x="6866682" y="10111903"/>
                </a:cubicBezTo>
                <a:cubicBezTo>
                  <a:pt x="6866682" y="10097113"/>
                  <a:pt x="6867956" y="10085774"/>
                  <a:pt x="6870503" y="10077887"/>
                </a:cubicBezTo>
                <a:cubicBezTo>
                  <a:pt x="6873050" y="10070000"/>
                  <a:pt x="6882294" y="10060221"/>
                  <a:pt x="6898234" y="10048555"/>
                </a:cubicBezTo>
                <a:close/>
                <a:moveTo>
                  <a:pt x="9480899" y="9929003"/>
                </a:moveTo>
                <a:cubicBezTo>
                  <a:pt x="9486815" y="9929003"/>
                  <a:pt x="9490636" y="9931059"/>
                  <a:pt x="9492361" y="9935165"/>
                </a:cubicBezTo>
                <a:cubicBezTo>
                  <a:pt x="9494087" y="9939273"/>
                  <a:pt x="9494950" y="9948804"/>
                  <a:pt x="9494950" y="9963759"/>
                </a:cubicBezTo>
                <a:lnTo>
                  <a:pt x="9494950" y="10065070"/>
                </a:lnTo>
                <a:cubicBezTo>
                  <a:pt x="9494950" y="10083640"/>
                  <a:pt x="9493964" y="10095554"/>
                  <a:pt x="9491992" y="10100812"/>
                </a:cubicBezTo>
                <a:cubicBezTo>
                  <a:pt x="9490020" y="10106069"/>
                  <a:pt x="9485747" y="10108701"/>
                  <a:pt x="9479174" y="10108701"/>
                </a:cubicBezTo>
                <a:cubicBezTo>
                  <a:pt x="9473422" y="10108701"/>
                  <a:pt x="9469643" y="10106521"/>
                  <a:pt x="9467835" y="10102167"/>
                </a:cubicBezTo>
                <a:cubicBezTo>
                  <a:pt x="9466027" y="10097814"/>
                  <a:pt x="9465124" y="10088323"/>
                  <a:pt x="9465124" y="10073696"/>
                </a:cubicBezTo>
                <a:lnTo>
                  <a:pt x="9465124" y="9963759"/>
                </a:lnTo>
                <a:cubicBezTo>
                  <a:pt x="9465124" y="9949955"/>
                  <a:pt x="9466315" y="9940712"/>
                  <a:pt x="9468698" y="9936029"/>
                </a:cubicBezTo>
                <a:cubicBezTo>
                  <a:pt x="9471080" y="9931344"/>
                  <a:pt x="9475148" y="9929003"/>
                  <a:pt x="9480899" y="9929003"/>
                </a:cubicBezTo>
                <a:close/>
                <a:moveTo>
                  <a:pt x="9222738" y="9929003"/>
                </a:moveTo>
                <a:cubicBezTo>
                  <a:pt x="9228654" y="9929003"/>
                  <a:pt x="9232516" y="9931180"/>
                  <a:pt x="9234324" y="9935537"/>
                </a:cubicBezTo>
                <a:cubicBezTo>
                  <a:pt x="9236131" y="9939889"/>
                  <a:pt x="9237035" y="9950447"/>
                  <a:pt x="9237035" y="9967210"/>
                </a:cubicBezTo>
                <a:lnTo>
                  <a:pt x="9237035" y="10118065"/>
                </a:lnTo>
                <a:cubicBezTo>
                  <a:pt x="9237035" y="10132198"/>
                  <a:pt x="9236090" y="10141400"/>
                  <a:pt x="9234200" y="10145675"/>
                </a:cubicBezTo>
                <a:cubicBezTo>
                  <a:pt x="9232310" y="10149946"/>
                  <a:pt x="9228408" y="10152082"/>
                  <a:pt x="9222492" y="10152082"/>
                </a:cubicBezTo>
                <a:cubicBezTo>
                  <a:pt x="9216740" y="10152082"/>
                  <a:pt x="9212878" y="10149740"/>
                  <a:pt x="9210906" y="10145058"/>
                </a:cubicBezTo>
                <a:cubicBezTo>
                  <a:pt x="9208934" y="10140375"/>
                  <a:pt x="9207948" y="10130310"/>
                  <a:pt x="9207948" y="10114863"/>
                </a:cubicBezTo>
                <a:lnTo>
                  <a:pt x="9207948" y="9967210"/>
                </a:lnTo>
                <a:cubicBezTo>
                  <a:pt x="9207948" y="9950447"/>
                  <a:pt x="9208934" y="9939889"/>
                  <a:pt x="9210906" y="9935537"/>
                </a:cubicBezTo>
                <a:cubicBezTo>
                  <a:pt x="9212878" y="9931180"/>
                  <a:pt x="9216822" y="9929003"/>
                  <a:pt x="9222738" y="9929003"/>
                </a:cubicBezTo>
                <a:close/>
                <a:moveTo>
                  <a:pt x="8778761" y="9929003"/>
                </a:moveTo>
                <a:cubicBezTo>
                  <a:pt x="8785498" y="9929003"/>
                  <a:pt x="8789606" y="9931138"/>
                  <a:pt x="8791086" y="9935411"/>
                </a:cubicBezTo>
                <a:cubicBezTo>
                  <a:pt x="8792564" y="9939684"/>
                  <a:pt x="8793304" y="9951928"/>
                  <a:pt x="8793304" y="9972140"/>
                </a:cubicBezTo>
                <a:lnTo>
                  <a:pt x="8793304" y="10112396"/>
                </a:lnTo>
                <a:cubicBezTo>
                  <a:pt x="8793304" y="10129815"/>
                  <a:pt x="8792524" y="10140784"/>
                  <a:pt x="8790962" y="10145303"/>
                </a:cubicBezTo>
                <a:cubicBezTo>
                  <a:pt x="8789401" y="10149822"/>
                  <a:pt x="8785416" y="10152082"/>
                  <a:pt x="8779007" y="10152082"/>
                </a:cubicBezTo>
                <a:cubicBezTo>
                  <a:pt x="8772434" y="10152082"/>
                  <a:pt x="8768161" y="10149619"/>
                  <a:pt x="8766190" y="10144687"/>
                </a:cubicBezTo>
                <a:cubicBezTo>
                  <a:pt x="8764218" y="10139758"/>
                  <a:pt x="8763232" y="10127434"/>
                  <a:pt x="8763232" y="10107712"/>
                </a:cubicBezTo>
                <a:lnTo>
                  <a:pt x="8763232" y="9972140"/>
                </a:lnTo>
                <a:cubicBezTo>
                  <a:pt x="8763232" y="9953243"/>
                  <a:pt x="8764176" y="9941329"/>
                  <a:pt x="8766066" y="9936398"/>
                </a:cubicBezTo>
                <a:cubicBezTo>
                  <a:pt x="8767956" y="9931468"/>
                  <a:pt x="8772188" y="9929003"/>
                  <a:pt x="8778761" y="9929003"/>
                </a:cubicBezTo>
                <a:close/>
                <a:moveTo>
                  <a:pt x="8423131" y="9929003"/>
                </a:moveTo>
                <a:cubicBezTo>
                  <a:pt x="8428718" y="9929003"/>
                  <a:pt x="8432416" y="9931468"/>
                  <a:pt x="8434224" y="9936398"/>
                </a:cubicBezTo>
                <a:cubicBezTo>
                  <a:pt x="8436031" y="9941329"/>
                  <a:pt x="8436935" y="9952255"/>
                  <a:pt x="8436935" y="9969181"/>
                </a:cubicBezTo>
                <a:lnTo>
                  <a:pt x="8436935" y="9993092"/>
                </a:lnTo>
                <a:lnTo>
                  <a:pt x="8407848" y="9993092"/>
                </a:lnTo>
                <a:lnTo>
                  <a:pt x="8407848" y="9969181"/>
                </a:lnTo>
                <a:cubicBezTo>
                  <a:pt x="8407848" y="9950777"/>
                  <a:pt x="8408670" y="9939481"/>
                  <a:pt x="8410314" y="9935288"/>
                </a:cubicBezTo>
                <a:cubicBezTo>
                  <a:pt x="8411957" y="9931099"/>
                  <a:pt x="8416229" y="9929003"/>
                  <a:pt x="8423131" y="9929003"/>
                </a:cubicBezTo>
                <a:close/>
                <a:moveTo>
                  <a:pt x="7556110" y="9929003"/>
                </a:moveTo>
                <a:cubicBezTo>
                  <a:pt x="7562190" y="9929003"/>
                  <a:pt x="7566257" y="9931059"/>
                  <a:pt x="7568312" y="9935165"/>
                </a:cubicBezTo>
                <a:cubicBezTo>
                  <a:pt x="7570366" y="9939273"/>
                  <a:pt x="7571393" y="9947325"/>
                  <a:pt x="7571393" y="9959323"/>
                </a:cubicBezTo>
                <a:lnTo>
                  <a:pt x="7571393" y="10110671"/>
                </a:lnTo>
                <a:cubicBezTo>
                  <a:pt x="7571393" y="10128911"/>
                  <a:pt x="7570324" y="10140375"/>
                  <a:pt x="7568188" y="10145058"/>
                </a:cubicBezTo>
                <a:cubicBezTo>
                  <a:pt x="7566052" y="10149740"/>
                  <a:pt x="7561779" y="10152082"/>
                  <a:pt x="7555371" y="10152082"/>
                </a:cubicBezTo>
                <a:cubicBezTo>
                  <a:pt x="7549783" y="10152082"/>
                  <a:pt x="7546004" y="10149988"/>
                  <a:pt x="7544032" y="10145796"/>
                </a:cubicBezTo>
                <a:cubicBezTo>
                  <a:pt x="7542060" y="10141607"/>
                  <a:pt x="7541074" y="10132855"/>
                  <a:pt x="7541074" y="10119546"/>
                </a:cubicBezTo>
                <a:lnTo>
                  <a:pt x="7541074" y="9959323"/>
                </a:lnTo>
                <a:cubicBezTo>
                  <a:pt x="7541074" y="9946503"/>
                  <a:pt x="7542101" y="9938246"/>
                  <a:pt x="7544155" y="9934548"/>
                </a:cubicBezTo>
                <a:cubicBezTo>
                  <a:pt x="7546209" y="9930851"/>
                  <a:pt x="7550194" y="9929003"/>
                  <a:pt x="7556110" y="9929003"/>
                </a:cubicBezTo>
                <a:close/>
                <a:moveTo>
                  <a:pt x="7299181" y="9929003"/>
                </a:moveTo>
                <a:cubicBezTo>
                  <a:pt x="7304769" y="9929003"/>
                  <a:pt x="7308466" y="9931468"/>
                  <a:pt x="7310274" y="9936398"/>
                </a:cubicBezTo>
                <a:cubicBezTo>
                  <a:pt x="7312082" y="9941329"/>
                  <a:pt x="7312985" y="9952255"/>
                  <a:pt x="7312985" y="9969181"/>
                </a:cubicBezTo>
                <a:lnTo>
                  <a:pt x="7312985" y="9993092"/>
                </a:lnTo>
                <a:lnTo>
                  <a:pt x="7283899" y="9993092"/>
                </a:lnTo>
                <a:lnTo>
                  <a:pt x="7283899" y="9969181"/>
                </a:lnTo>
                <a:cubicBezTo>
                  <a:pt x="7283899" y="9950777"/>
                  <a:pt x="7284720" y="9939481"/>
                  <a:pt x="7286364" y="9935288"/>
                </a:cubicBezTo>
                <a:cubicBezTo>
                  <a:pt x="7288007" y="9931099"/>
                  <a:pt x="7292280" y="9929003"/>
                  <a:pt x="7299181" y="9929003"/>
                </a:cubicBezTo>
                <a:close/>
                <a:moveTo>
                  <a:pt x="6632431" y="9929003"/>
                </a:moveTo>
                <a:cubicBezTo>
                  <a:pt x="6638019" y="9929003"/>
                  <a:pt x="6641716" y="9931468"/>
                  <a:pt x="6643524" y="9936398"/>
                </a:cubicBezTo>
                <a:cubicBezTo>
                  <a:pt x="6645331" y="9941329"/>
                  <a:pt x="6646235" y="9952255"/>
                  <a:pt x="6646235" y="9969181"/>
                </a:cubicBezTo>
                <a:lnTo>
                  <a:pt x="6646235" y="9993092"/>
                </a:lnTo>
                <a:lnTo>
                  <a:pt x="6617149" y="9993092"/>
                </a:lnTo>
                <a:lnTo>
                  <a:pt x="6617149" y="9969181"/>
                </a:lnTo>
                <a:cubicBezTo>
                  <a:pt x="6617149" y="9950777"/>
                  <a:pt x="6617970" y="9939481"/>
                  <a:pt x="6619614" y="9935288"/>
                </a:cubicBezTo>
                <a:cubicBezTo>
                  <a:pt x="6621257" y="9931099"/>
                  <a:pt x="6625530" y="9929003"/>
                  <a:pt x="6632431" y="9929003"/>
                </a:cubicBezTo>
                <a:close/>
                <a:moveTo>
                  <a:pt x="10224538" y="9871076"/>
                </a:moveTo>
                <a:cubicBezTo>
                  <a:pt x="10210898" y="9871076"/>
                  <a:pt x="10198738" y="9874162"/>
                  <a:pt x="10188056" y="9880335"/>
                </a:cubicBezTo>
                <a:cubicBezTo>
                  <a:pt x="10177374" y="9886507"/>
                  <a:pt x="10168172" y="9895768"/>
                  <a:pt x="10160448" y="9908114"/>
                </a:cubicBezTo>
                <a:lnTo>
                  <a:pt x="10162174" y="9876992"/>
                </a:lnTo>
                <a:lnTo>
                  <a:pt x="10063822" y="9876992"/>
                </a:lnTo>
                <a:lnTo>
                  <a:pt x="10063822" y="10204094"/>
                </a:lnTo>
                <a:lnTo>
                  <a:pt x="10160448" y="10204094"/>
                </a:lnTo>
                <a:lnTo>
                  <a:pt x="10160448" y="9977316"/>
                </a:lnTo>
                <a:cubicBezTo>
                  <a:pt x="10160448" y="9961540"/>
                  <a:pt x="10160613" y="9951228"/>
                  <a:pt x="10160942" y="9946383"/>
                </a:cubicBezTo>
                <a:cubicBezTo>
                  <a:pt x="10161270" y="9941533"/>
                  <a:pt x="10162996" y="9937424"/>
                  <a:pt x="10166118" y="9934056"/>
                </a:cubicBezTo>
                <a:cubicBezTo>
                  <a:pt x="10169240" y="9930687"/>
                  <a:pt x="10173020" y="9929003"/>
                  <a:pt x="10177456" y="9929003"/>
                </a:cubicBezTo>
                <a:cubicBezTo>
                  <a:pt x="10184523" y="9929003"/>
                  <a:pt x="10188836" y="9932208"/>
                  <a:pt x="10190398" y="9938616"/>
                </a:cubicBezTo>
                <a:cubicBezTo>
                  <a:pt x="10191959" y="9945025"/>
                  <a:pt x="10192740" y="9964252"/>
                  <a:pt x="10192740" y="9996298"/>
                </a:cubicBezTo>
                <a:lnTo>
                  <a:pt x="10192740" y="10204094"/>
                </a:lnTo>
                <a:lnTo>
                  <a:pt x="10289366" y="10204094"/>
                </a:lnTo>
                <a:lnTo>
                  <a:pt x="10289366" y="9990873"/>
                </a:lnTo>
                <a:cubicBezTo>
                  <a:pt x="10289366" y="9962775"/>
                  <a:pt x="10290393" y="9945436"/>
                  <a:pt x="10292448" y="9938863"/>
                </a:cubicBezTo>
                <a:cubicBezTo>
                  <a:pt x="10294502" y="9932291"/>
                  <a:pt x="10299062" y="9929003"/>
                  <a:pt x="10306128" y="9929003"/>
                </a:cubicBezTo>
                <a:cubicBezTo>
                  <a:pt x="10313030" y="9929003"/>
                  <a:pt x="10317426" y="9932330"/>
                  <a:pt x="10319316" y="9938988"/>
                </a:cubicBezTo>
                <a:cubicBezTo>
                  <a:pt x="10321205" y="9945641"/>
                  <a:pt x="10322150" y="9962939"/>
                  <a:pt x="10322150" y="9990873"/>
                </a:cubicBezTo>
                <a:lnTo>
                  <a:pt x="10322150" y="10204094"/>
                </a:lnTo>
                <a:lnTo>
                  <a:pt x="10418777" y="10204094"/>
                </a:lnTo>
                <a:lnTo>
                  <a:pt x="10418777" y="9971646"/>
                </a:lnTo>
                <a:cubicBezTo>
                  <a:pt x="10418777" y="9944861"/>
                  <a:pt x="10417216" y="9925510"/>
                  <a:pt x="10414094" y="9913596"/>
                </a:cubicBezTo>
                <a:cubicBezTo>
                  <a:pt x="10410971" y="9901682"/>
                  <a:pt x="10403864" y="9891617"/>
                  <a:pt x="10392772" y="9883402"/>
                </a:cubicBezTo>
                <a:cubicBezTo>
                  <a:pt x="10381679" y="9875184"/>
                  <a:pt x="10367670" y="9871076"/>
                  <a:pt x="10350744" y="9871076"/>
                </a:cubicBezTo>
                <a:cubicBezTo>
                  <a:pt x="10337926" y="9871076"/>
                  <a:pt x="10326258" y="9874162"/>
                  <a:pt x="10315742" y="9880335"/>
                </a:cubicBezTo>
                <a:cubicBezTo>
                  <a:pt x="10305224" y="9886507"/>
                  <a:pt x="10295775" y="9895768"/>
                  <a:pt x="10287394" y="9908114"/>
                </a:cubicBezTo>
                <a:cubicBezTo>
                  <a:pt x="10272112" y="9883421"/>
                  <a:pt x="10251159" y="9871076"/>
                  <a:pt x="10224538" y="9871076"/>
                </a:cubicBezTo>
                <a:close/>
                <a:moveTo>
                  <a:pt x="9914612" y="9871076"/>
                </a:moveTo>
                <a:cubicBezTo>
                  <a:pt x="9886512" y="9871076"/>
                  <a:pt x="9863670" y="9876334"/>
                  <a:pt x="9846086" y="9886853"/>
                </a:cubicBezTo>
                <a:cubicBezTo>
                  <a:pt x="9828503" y="9897369"/>
                  <a:pt x="9816794" y="9909489"/>
                  <a:pt x="9810960" y="9923212"/>
                </a:cubicBezTo>
                <a:cubicBezTo>
                  <a:pt x="9805127" y="9936932"/>
                  <a:pt x="9802210" y="9956446"/>
                  <a:pt x="9802210" y="9981753"/>
                </a:cubicBezTo>
                <a:lnTo>
                  <a:pt x="9802210" y="10003693"/>
                </a:lnTo>
                <a:lnTo>
                  <a:pt x="9895632" y="10003693"/>
                </a:lnTo>
                <a:lnTo>
                  <a:pt x="9895632" y="9969428"/>
                </a:lnTo>
                <a:cubicBezTo>
                  <a:pt x="9895632" y="9951187"/>
                  <a:pt x="9896454" y="9939889"/>
                  <a:pt x="9898097" y="9935537"/>
                </a:cubicBezTo>
                <a:cubicBezTo>
                  <a:pt x="9899740" y="9931180"/>
                  <a:pt x="9903931" y="9929003"/>
                  <a:pt x="9910668" y="9929003"/>
                </a:cubicBezTo>
                <a:cubicBezTo>
                  <a:pt x="9916584" y="9929003"/>
                  <a:pt x="9920816" y="9931593"/>
                  <a:pt x="9923363" y="9936769"/>
                </a:cubicBezTo>
                <a:cubicBezTo>
                  <a:pt x="9925910" y="9941943"/>
                  <a:pt x="9927184" y="9953079"/>
                  <a:pt x="9927184" y="9970169"/>
                </a:cubicBezTo>
                <a:cubicBezTo>
                  <a:pt x="9927184" y="9983809"/>
                  <a:pt x="9926033" y="9992847"/>
                  <a:pt x="9923733" y="9997282"/>
                </a:cubicBezTo>
                <a:cubicBezTo>
                  <a:pt x="9921432" y="10001719"/>
                  <a:pt x="9903931" y="10010347"/>
                  <a:pt x="9871229" y="10023164"/>
                </a:cubicBezTo>
                <a:cubicBezTo>
                  <a:pt x="9840663" y="10034998"/>
                  <a:pt x="9821518" y="10045349"/>
                  <a:pt x="9813795" y="10054224"/>
                </a:cubicBezTo>
                <a:cubicBezTo>
                  <a:pt x="9806072" y="10063097"/>
                  <a:pt x="9802210" y="10079778"/>
                  <a:pt x="9802210" y="10104261"/>
                </a:cubicBezTo>
                <a:lnTo>
                  <a:pt x="9802210" y="10131130"/>
                </a:lnTo>
                <a:cubicBezTo>
                  <a:pt x="9802210" y="10164161"/>
                  <a:pt x="9809482" y="10185564"/>
                  <a:pt x="9824025" y="10195342"/>
                </a:cubicBezTo>
                <a:cubicBezTo>
                  <a:pt x="9838568" y="10205122"/>
                  <a:pt x="9854549" y="10210009"/>
                  <a:pt x="9871968" y="10210009"/>
                </a:cubicBezTo>
                <a:cubicBezTo>
                  <a:pt x="9885279" y="10210009"/>
                  <a:pt x="9896741" y="10207088"/>
                  <a:pt x="9906355" y="10201242"/>
                </a:cubicBezTo>
                <a:cubicBezTo>
                  <a:pt x="9915968" y="10195399"/>
                  <a:pt x="9923815" y="10186633"/>
                  <a:pt x="9929895" y="10174944"/>
                </a:cubicBezTo>
                <a:lnTo>
                  <a:pt x="9929895" y="10204094"/>
                </a:lnTo>
                <a:lnTo>
                  <a:pt x="10026768" y="10204094"/>
                </a:lnTo>
                <a:lnTo>
                  <a:pt x="10026768" y="10039928"/>
                </a:lnTo>
                <a:cubicBezTo>
                  <a:pt x="10026768" y="9985861"/>
                  <a:pt x="10025043" y="9950160"/>
                  <a:pt x="10021592" y="9932825"/>
                </a:cubicBezTo>
                <a:cubicBezTo>
                  <a:pt x="10018141" y="9915486"/>
                  <a:pt x="10007870" y="9900862"/>
                  <a:pt x="9990780" y="9888948"/>
                </a:cubicBezTo>
                <a:cubicBezTo>
                  <a:pt x="9973689" y="9877034"/>
                  <a:pt x="9948300" y="9871076"/>
                  <a:pt x="9914612" y="9871076"/>
                </a:cubicBezTo>
                <a:close/>
                <a:moveTo>
                  <a:pt x="9784169" y="9871076"/>
                </a:moveTo>
                <a:cubicBezTo>
                  <a:pt x="9756726" y="9872890"/>
                  <a:pt x="9735774" y="9889200"/>
                  <a:pt x="9721312" y="9920005"/>
                </a:cubicBezTo>
                <a:lnTo>
                  <a:pt x="9725256" y="9876992"/>
                </a:lnTo>
                <a:lnTo>
                  <a:pt x="9625672" y="9876992"/>
                </a:lnTo>
                <a:lnTo>
                  <a:pt x="9625672" y="10204094"/>
                </a:lnTo>
                <a:lnTo>
                  <a:pt x="9725256" y="10204094"/>
                </a:lnTo>
                <a:lnTo>
                  <a:pt x="9725256" y="10074928"/>
                </a:lnTo>
                <a:cubicBezTo>
                  <a:pt x="9725256" y="10043213"/>
                  <a:pt x="9726242" y="10022961"/>
                  <a:pt x="9728214" y="10014167"/>
                </a:cubicBezTo>
                <a:cubicBezTo>
                  <a:pt x="9730186" y="10005377"/>
                  <a:pt x="9735445" y="9998517"/>
                  <a:pt x="9743990" y="9993584"/>
                </a:cubicBezTo>
                <a:cubicBezTo>
                  <a:pt x="9752536" y="9988655"/>
                  <a:pt x="9765928" y="9986189"/>
                  <a:pt x="9784169" y="9986189"/>
                </a:cubicBezTo>
                <a:close/>
                <a:moveTo>
                  <a:pt x="9433326" y="9871076"/>
                </a:moveTo>
                <a:cubicBezTo>
                  <a:pt x="9410484" y="9871076"/>
                  <a:pt x="9393475" y="9877896"/>
                  <a:pt x="9382300" y="9891535"/>
                </a:cubicBezTo>
                <a:cubicBezTo>
                  <a:pt x="9371126" y="9905175"/>
                  <a:pt x="9365539" y="9927525"/>
                  <a:pt x="9365539" y="9958582"/>
                </a:cubicBezTo>
                <a:lnTo>
                  <a:pt x="9365539" y="10077395"/>
                </a:lnTo>
                <a:cubicBezTo>
                  <a:pt x="9365539" y="10099087"/>
                  <a:pt x="9367675" y="10115806"/>
                  <a:pt x="9371948" y="10127555"/>
                </a:cubicBezTo>
                <a:cubicBezTo>
                  <a:pt x="9376220" y="10139307"/>
                  <a:pt x="9384149" y="10148795"/>
                  <a:pt x="9395735" y="10156026"/>
                </a:cubicBezTo>
                <a:cubicBezTo>
                  <a:pt x="9407320" y="10163258"/>
                  <a:pt x="9422069" y="10166872"/>
                  <a:pt x="9439981" y="10166872"/>
                </a:cubicBezTo>
                <a:cubicBezTo>
                  <a:pt x="9450334" y="10166872"/>
                  <a:pt x="9460234" y="10164895"/>
                  <a:pt x="9469684" y="10160940"/>
                </a:cubicBezTo>
                <a:cubicBezTo>
                  <a:pt x="9479133" y="10156988"/>
                  <a:pt x="9488130" y="10151139"/>
                  <a:pt x="9496675" y="10143393"/>
                </a:cubicBezTo>
                <a:lnTo>
                  <a:pt x="9496675" y="10168069"/>
                </a:lnTo>
                <a:cubicBezTo>
                  <a:pt x="9496675" y="10182214"/>
                  <a:pt x="9495442" y="10191511"/>
                  <a:pt x="9492978" y="10195951"/>
                </a:cubicBezTo>
                <a:cubicBezTo>
                  <a:pt x="9490512" y="10200394"/>
                  <a:pt x="9485500" y="10202614"/>
                  <a:pt x="9477941" y="10202614"/>
                </a:cubicBezTo>
                <a:cubicBezTo>
                  <a:pt x="9467424" y="10202614"/>
                  <a:pt x="9462166" y="10195384"/>
                  <a:pt x="9462166" y="10180922"/>
                </a:cubicBezTo>
                <a:lnTo>
                  <a:pt x="9365539" y="10180922"/>
                </a:lnTo>
                <a:cubicBezTo>
                  <a:pt x="9366196" y="10212476"/>
                  <a:pt x="9376138" y="10233633"/>
                  <a:pt x="9395365" y="10244397"/>
                </a:cubicBezTo>
                <a:cubicBezTo>
                  <a:pt x="9414592" y="10255160"/>
                  <a:pt x="9440063" y="10260540"/>
                  <a:pt x="9471779" y="10260540"/>
                </a:cubicBezTo>
                <a:cubicBezTo>
                  <a:pt x="9497579" y="10260540"/>
                  <a:pt x="9518983" y="10257624"/>
                  <a:pt x="9535991" y="10251789"/>
                </a:cubicBezTo>
                <a:cubicBezTo>
                  <a:pt x="9553000" y="10245958"/>
                  <a:pt x="9566269" y="10237495"/>
                  <a:pt x="9575800" y="10226401"/>
                </a:cubicBezTo>
                <a:cubicBezTo>
                  <a:pt x="9585332" y="10215310"/>
                  <a:pt x="9590878" y="10204791"/>
                  <a:pt x="9592439" y="10194851"/>
                </a:cubicBezTo>
                <a:cubicBezTo>
                  <a:pt x="9594000" y="10184907"/>
                  <a:pt x="9594781" y="10162928"/>
                  <a:pt x="9594781" y="10128911"/>
                </a:cubicBezTo>
                <a:lnTo>
                  <a:pt x="9594781" y="9876992"/>
                </a:lnTo>
                <a:lnTo>
                  <a:pt x="9502098" y="9876992"/>
                </a:lnTo>
                <a:lnTo>
                  <a:pt x="9494950" y="9901704"/>
                </a:lnTo>
                <a:cubicBezTo>
                  <a:pt x="9486898" y="9891494"/>
                  <a:pt x="9477736" y="9883839"/>
                  <a:pt x="9467465" y="9878733"/>
                </a:cubicBezTo>
                <a:cubicBezTo>
                  <a:pt x="9457194" y="9873628"/>
                  <a:pt x="9445814" y="9871076"/>
                  <a:pt x="9433326" y="9871076"/>
                </a:cubicBezTo>
                <a:close/>
                <a:moveTo>
                  <a:pt x="9219287" y="9871076"/>
                </a:moveTo>
                <a:cubicBezTo>
                  <a:pt x="9192666" y="9871076"/>
                  <a:pt x="9170810" y="9876252"/>
                  <a:pt x="9153719" y="9886605"/>
                </a:cubicBezTo>
                <a:cubicBezTo>
                  <a:pt x="9136629" y="9896960"/>
                  <a:pt x="9124797" y="9910681"/>
                  <a:pt x="9118224" y="9927770"/>
                </a:cubicBezTo>
                <a:cubicBezTo>
                  <a:pt x="9111650" y="9944861"/>
                  <a:pt x="9108364" y="9968608"/>
                  <a:pt x="9108364" y="9999008"/>
                </a:cubicBezTo>
                <a:lnTo>
                  <a:pt x="9108364" y="10082817"/>
                </a:lnTo>
                <a:cubicBezTo>
                  <a:pt x="9108364" y="10110588"/>
                  <a:pt x="9110171" y="10131419"/>
                  <a:pt x="9113787" y="10145303"/>
                </a:cubicBezTo>
                <a:cubicBezTo>
                  <a:pt x="9117402" y="10159191"/>
                  <a:pt x="9123442" y="10171023"/>
                  <a:pt x="9131904" y="10180800"/>
                </a:cubicBezTo>
                <a:cubicBezTo>
                  <a:pt x="9140367" y="10190576"/>
                  <a:pt x="9152240" y="10197889"/>
                  <a:pt x="9167523" y="10202737"/>
                </a:cubicBezTo>
                <a:cubicBezTo>
                  <a:pt x="9182806" y="10207584"/>
                  <a:pt x="9201458" y="10210009"/>
                  <a:pt x="9223478" y="10210009"/>
                </a:cubicBezTo>
                <a:cubicBezTo>
                  <a:pt x="9243198" y="10210009"/>
                  <a:pt x="9260658" y="10207174"/>
                  <a:pt x="9275858" y="10201505"/>
                </a:cubicBezTo>
                <a:cubicBezTo>
                  <a:pt x="9291059" y="10195835"/>
                  <a:pt x="9303507" y="10187045"/>
                  <a:pt x="9313202" y="10175131"/>
                </a:cubicBezTo>
                <a:cubicBezTo>
                  <a:pt x="9322898" y="10163217"/>
                  <a:pt x="9329225" y="10150398"/>
                  <a:pt x="9332183" y="10136676"/>
                </a:cubicBezTo>
                <a:cubicBezTo>
                  <a:pt x="9335141" y="10122956"/>
                  <a:pt x="9336620" y="10101385"/>
                  <a:pt x="9336620" y="10071971"/>
                </a:cubicBezTo>
                <a:lnTo>
                  <a:pt x="9336620" y="9991861"/>
                </a:lnTo>
                <a:cubicBezTo>
                  <a:pt x="9336620" y="9968689"/>
                  <a:pt x="9335018" y="9951436"/>
                  <a:pt x="9331813" y="9940097"/>
                </a:cubicBezTo>
                <a:cubicBezTo>
                  <a:pt x="9328608" y="9928758"/>
                  <a:pt x="9322651" y="9917746"/>
                  <a:pt x="9313942" y="9907065"/>
                </a:cubicBezTo>
                <a:cubicBezTo>
                  <a:pt x="9305233" y="9896385"/>
                  <a:pt x="9292866" y="9887714"/>
                  <a:pt x="9276844" y="9881061"/>
                </a:cubicBezTo>
                <a:cubicBezTo>
                  <a:pt x="9260822" y="9874403"/>
                  <a:pt x="9241636" y="9871076"/>
                  <a:pt x="9219287" y="9871076"/>
                </a:cubicBezTo>
                <a:close/>
                <a:moveTo>
                  <a:pt x="9088844" y="9871076"/>
                </a:moveTo>
                <a:cubicBezTo>
                  <a:pt x="9061401" y="9872890"/>
                  <a:pt x="9040449" y="9889200"/>
                  <a:pt x="9025988" y="9920005"/>
                </a:cubicBezTo>
                <a:lnTo>
                  <a:pt x="9029932" y="9876992"/>
                </a:lnTo>
                <a:lnTo>
                  <a:pt x="8930347" y="9876992"/>
                </a:lnTo>
                <a:lnTo>
                  <a:pt x="8930347" y="10204094"/>
                </a:lnTo>
                <a:lnTo>
                  <a:pt x="9029932" y="10204094"/>
                </a:lnTo>
                <a:lnTo>
                  <a:pt x="9029932" y="10074928"/>
                </a:lnTo>
                <a:cubicBezTo>
                  <a:pt x="9029932" y="10043213"/>
                  <a:pt x="9030918" y="10022961"/>
                  <a:pt x="9032890" y="10014167"/>
                </a:cubicBezTo>
                <a:cubicBezTo>
                  <a:pt x="9034861" y="10005377"/>
                  <a:pt x="9040120" y="9998517"/>
                  <a:pt x="9048665" y="9993584"/>
                </a:cubicBezTo>
                <a:cubicBezTo>
                  <a:pt x="9057210" y="9988655"/>
                  <a:pt x="9070603" y="9986189"/>
                  <a:pt x="9088844" y="9986189"/>
                </a:cubicBezTo>
                <a:close/>
                <a:moveTo>
                  <a:pt x="8827567" y="9871076"/>
                </a:moveTo>
                <a:cubicBezTo>
                  <a:pt x="8814914" y="9871076"/>
                  <a:pt x="8803246" y="9873958"/>
                  <a:pt x="8792564" y="9879719"/>
                </a:cubicBezTo>
                <a:cubicBezTo>
                  <a:pt x="8781883" y="9885482"/>
                  <a:pt x="8772105" y="9894207"/>
                  <a:pt x="8763232" y="9905893"/>
                </a:cubicBezTo>
                <a:lnTo>
                  <a:pt x="8764957" y="9876992"/>
                </a:lnTo>
                <a:lnTo>
                  <a:pt x="8663647" y="9876992"/>
                </a:lnTo>
                <a:lnTo>
                  <a:pt x="8663647" y="10250680"/>
                </a:lnTo>
                <a:lnTo>
                  <a:pt x="8763232" y="10250680"/>
                </a:lnTo>
                <a:lnTo>
                  <a:pt x="8763232" y="10175684"/>
                </a:lnTo>
                <a:cubicBezTo>
                  <a:pt x="8771941" y="10187045"/>
                  <a:pt x="8781554" y="10195606"/>
                  <a:pt x="8792072" y="10201366"/>
                </a:cubicBezTo>
                <a:cubicBezTo>
                  <a:pt x="8802588" y="10207130"/>
                  <a:pt x="8814010" y="10210009"/>
                  <a:pt x="8826334" y="10210009"/>
                </a:cubicBezTo>
                <a:cubicBezTo>
                  <a:pt x="8841782" y="10210009"/>
                  <a:pt x="8854969" y="10206272"/>
                  <a:pt x="8865897" y="10198794"/>
                </a:cubicBezTo>
                <a:cubicBezTo>
                  <a:pt x="8876825" y="10191316"/>
                  <a:pt x="8884056" y="10181294"/>
                  <a:pt x="8887589" y="10168722"/>
                </a:cubicBezTo>
                <a:cubicBezTo>
                  <a:pt x="8891122" y="10156149"/>
                  <a:pt x="8892889" y="10134992"/>
                  <a:pt x="8892889" y="10105250"/>
                </a:cubicBezTo>
                <a:lnTo>
                  <a:pt x="8892889" y="9967458"/>
                </a:lnTo>
                <a:cubicBezTo>
                  <a:pt x="8892889" y="9941492"/>
                  <a:pt x="8891492" y="9923089"/>
                  <a:pt x="8888698" y="9912243"/>
                </a:cubicBezTo>
                <a:cubicBezTo>
                  <a:pt x="8885904" y="9901395"/>
                  <a:pt x="8878879" y="9891825"/>
                  <a:pt x="8867623" y="9883524"/>
                </a:cubicBezTo>
                <a:cubicBezTo>
                  <a:pt x="8856366" y="9875225"/>
                  <a:pt x="8843014" y="9871076"/>
                  <a:pt x="8827567" y="9871076"/>
                </a:cubicBezTo>
                <a:close/>
                <a:moveTo>
                  <a:pt x="8418448" y="9871076"/>
                </a:moveTo>
                <a:cubicBezTo>
                  <a:pt x="8395606" y="9871076"/>
                  <a:pt x="8375393" y="9875473"/>
                  <a:pt x="8357810" y="9884263"/>
                </a:cubicBezTo>
                <a:cubicBezTo>
                  <a:pt x="8340226" y="9893057"/>
                  <a:pt x="8327573" y="9905709"/>
                  <a:pt x="8319849" y="9922224"/>
                </a:cubicBezTo>
                <a:cubicBezTo>
                  <a:pt x="8312126" y="9938739"/>
                  <a:pt x="8308264" y="9961293"/>
                  <a:pt x="8308264" y="9989887"/>
                </a:cubicBezTo>
                <a:lnTo>
                  <a:pt x="8308264" y="10085282"/>
                </a:lnTo>
                <a:cubicBezTo>
                  <a:pt x="8308264" y="10109602"/>
                  <a:pt x="8309989" y="10128130"/>
                  <a:pt x="8313440" y="10140867"/>
                </a:cubicBezTo>
                <a:cubicBezTo>
                  <a:pt x="8316891" y="10153604"/>
                  <a:pt x="8323095" y="10165270"/>
                  <a:pt x="8332051" y="10175869"/>
                </a:cubicBezTo>
                <a:cubicBezTo>
                  <a:pt x="8341007" y="10186470"/>
                  <a:pt x="8353537" y="10194809"/>
                  <a:pt x="8369642" y="10200888"/>
                </a:cubicBezTo>
                <a:cubicBezTo>
                  <a:pt x="8385746" y="10206968"/>
                  <a:pt x="8404316" y="10210009"/>
                  <a:pt x="8425350" y="10210009"/>
                </a:cubicBezTo>
                <a:cubicBezTo>
                  <a:pt x="8447042" y="10210009"/>
                  <a:pt x="8465077" y="10206929"/>
                  <a:pt x="8479456" y="10200765"/>
                </a:cubicBezTo>
                <a:cubicBezTo>
                  <a:pt x="8493834" y="10194603"/>
                  <a:pt x="8505708" y="10185361"/>
                  <a:pt x="8515074" y="10173034"/>
                </a:cubicBezTo>
                <a:cubicBezTo>
                  <a:pt x="8524441" y="10160709"/>
                  <a:pt x="8530398" y="10149124"/>
                  <a:pt x="8532946" y="10138280"/>
                </a:cubicBezTo>
                <a:cubicBezTo>
                  <a:pt x="8535492" y="10127434"/>
                  <a:pt x="8536766" y="10111903"/>
                  <a:pt x="8536766" y="10091692"/>
                </a:cubicBezTo>
                <a:lnTo>
                  <a:pt x="8536766" y="10067534"/>
                </a:lnTo>
                <a:lnTo>
                  <a:pt x="8442358" y="10067534"/>
                </a:lnTo>
                <a:lnTo>
                  <a:pt x="8442358" y="10110671"/>
                </a:lnTo>
                <a:cubicBezTo>
                  <a:pt x="8442358" y="10126941"/>
                  <a:pt x="8441084" y="10137909"/>
                  <a:pt x="8438537" y="10143578"/>
                </a:cubicBezTo>
                <a:cubicBezTo>
                  <a:pt x="8435990" y="10149247"/>
                  <a:pt x="8430937" y="10152082"/>
                  <a:pt x="8423378" y="10152082"/>
                </a:cubicBezTo>
                <a:cubicBezTo>
                  <a:pt x="8417298" y="10152082"/>
                  <a:pt x="8413189" y="10149946"/>
                  <a:pt x="8411053" y="10145675"/>
                </a:cubicBezTo>
                <a:cubicBezTo>
                  <a:pt x="8408916" y="10141400"/>
                  <a:pt x="8407848" y="10131871"/>
                  <a:pt x="8407848" y="10117081"/>
                </a:cubicBezTo>
                <a:lnTo>
                  <a:pt x="8407848" y="10046337"/>
                </a:lnTo>
                <a:lnTo>
                  <a:pt x="8536766" y="10046337"/>
                </a:lnTo>
                <a:lnTo>
                  <a:pt x="8536766" y="10002951"/>
                </a:lnTo>
                <a:cubicBezTo>
                  <a:pt x="8536766" y="9971237"/>
                  <a:pt x="8533110" y="9946627"/>
                  <a:pt x="8525797" y="9929126"/>
                </a:cubicBezTo>
                <a:cubicBezTo>
                  <a:pt x="8518484" y="9911625"/>
                  <a:pt x="8505748" y="9897575"/>
                  <a:pt x="8487590" y="9886975"/>
                </a:cubicBezTo>
                <a:cubicBezTo>
                  <a:pt x="8469431" y="9876375"/>
                  <a:pt x="8446384" y="9871076"/>
                  <a:pt x="8418448" y="9871076"/>
                </a:cubicBezTo>
                <a:close/>
                <a:moveTo>
                  <a:pt x="7294498" y="9871076"/>
                </a:moveTo>
                <a:cubicBezTo>
                  <a:pt x="7271656" y="9871076"/>
                  <a:pt x="7251443" y="9875473"/>
                  <a:pt x="7233860" y="9884263"/>
                </a:cubicBezTo>
                <a:cubicBezTo>
                  <a:pt x="7216276" y="9893057"/>
                  <a:pt x="7203623" y="9905709"/>
                  <a:pt x="7195899" y="9922224"/>
                </a:cubicBezTo>
                <a:cubicBezTo>
                  <a:pt x="7188176" y="9938739"/>
                  <a:pt x="7184314" y="9961293"/>
                  <a:pt x="7184314" y="9989887"/>
                </a:cubicBezTo>
                <a:lnTo>
                  <a:pt x="7184314" y="10085282"/>
                </a:lnTo>
                <a:cubicBezTo>
                  <a:pt x="7184314" y="10109602"/>
                  <a:pt x="7186040" y="10128130"/>
                  <a:pt x="7189490" y="10140867"/>
                </a:cubicBezTo>
                <a:cubicBezTo>
                  <a:pt x="7192941" y="10153604"/>
                  <a:pt x="7199145" y="10165270"/>
                  <a:pt x="7208101" y="10175869"/>
                </a:cubicBezTo>
                <a:cubicBezTo>
                  <a:pt x="7217057" y="10186470"/>
                  <a:pt x="7229587" y="10194809"/>
                  <a:pt x="7245692" y="10200888"/>
                </a:cubicBezTo>
                <a:cubicBezTo>
                  <a:pt x="7261796" y="10206968"/>
                  <a:pt x="7280366" y="10210009"/>
                  <a:pt x="7301400" y="10210009"/>
                </a:cubicBezTo>
                <a:cubicBezTo>
                  <a:pt x="7323092" y="10210009"/>
                  <a:pt x="7341127" y="10206929"/>
                  <a:pt x="7355506" y="10200765"/>
                </a:cubicBezTo>
                <a:cubicBezTo>
                  <a:pt x="7369885" y="10194603"/>
                  <a:pt x="7381758" y="10185361"/>
                  <a:pt x="7391125" y="10173034"/>
                </a:cubicBezTo>
                <a:cubicBezTo>
                  <a:pt x="7400492" y="10160709"/>
                  <a:pt x="7406449" y="10149124"/>
                  <a:pt x="7408996" y="10138280"/>
                </a:cubicBezTo>
                <a:cubicBezTo>
                  <a:pt x="7411543" y="10127434"/>
                  <a:pt x="7412817" y="10111903"/>
                  <a:pt x="7412817" y="10091692"/>
                </a:cubicBezTo>
                <a:lnTo>
                  <a:pt x="7412817" y="10067534"/>
                </a:lnTo>
                <a:lnTo>
                  <a:pt x="7318408" y="10067534"/>
                </a:lnTo>
                <a:lnTo>
                  <a:pt x="7318408" y="10110671"/>
                </a:lnTo>
                <a:cubicBezTo>
                  <a:pt x="7318408" y="10126941"/>
                  <a:pt x="7317135" y="10137909"/>
                  <a:pt x="7314587" y="10143578"/>
                </a:cubicBezTo>
                <a:cubicBezTo>
                  <a:pt x="7312040" y="10149247"/>
                  <a:pt x="7306987" y="10152082"/>
                  <a:pt x="7299428" y="10152082"/>
                </a:cubicBezTo>
                <a:cubicBezTo>
                  <a:pt x="7293348" y="10152082"/>
                  <a:pt x="7289239" y="10149946"/>
                  <a:pt x="7287103" y="10145675"/>
                </a:cubicBezTo>
                <a:cubicBezTo>
                  <a:pt x="7284967" y="10141400"/>
                  <a:pt x="7283899" y="10131871"/>
                  <a:pt x="7283899" y="10117081"/>
                </a:cubicBezTo>
                <a:lnTo>
                  <a:pt x="7283899" y="10046337"/>
                </a:lnTo>
                <a:lnTo>
                  <a:pt x="7412817" y="10046337"/>
                </a:lnTo>
                <a:lnTo>
                  <a:pt x="7412817" y="10002951"/>
                </a:lnTo>
                <a:cubicBezTo>
                  <a:pt x="7412817" y="9971237"/>
                  <a:pt x="7409160" y="9946627"/>
                  <a:pt x="7401847" y="9929126"/>
                </a:cubicBezTo>
                <a:cubicBezTo>
                  <a:pt x="7394535" y="9911625"/>
                  <a:pt x="7381799" y="9897575"/>
                  <a:pt x="7363640" y="9886975"/>
                </a:cubicBezTo>
                <a:cubicBezTo>
                  <a:pt x="7345482" y="9876375"/>
                  <a:pt x="7322434" y="9871076"/>
                  <a:pt x="7294498" y="9871076"/>
                </a:cubicBezTo>
                <a:close/>
                <a:moveTo>
                  <a:pt x="6885663" y="9871076"/>
                </a:moveTo>
                <a:cubicBezTo>
                  <a:pt x="6857562" y="9871076"/>
                  <a:pt x="6834720" y="9876334"/>
                  <a:pt x="6817136" y="9886853"/>
                </a:cubicBezTo>
                <a:cubicBezTo>
                  <a:pt x="6799553" y="9897369"/>
                  <a:pt x="6787845" y="9909489"/>
                  <a:pt x="6782011" y="9923212"/>
                </a:cubicBezTo>
                <a:cubicBezTo>
                  <a:pt x="6776177" y="9936932"/>
                  <a:pt x="6773260" y="9956446"/>
                  <a:pt x="6773260" y="9981753"/>
                </a:cubicBezTo>
                <a:lnTo>
                  <a:pt x="6773260" y="10003693"/>
                </a:lnTo>
                <a:lnTo>
                  <a:pt x="6866682" y="10003693"/>
                </a:lnTo>
                <a:lnTo>
                  <a:pt x="6866682" y="9969428"/>
                </a:lnTo>
                <a:cubicBezTo>
                  <a:pt x="6866682" y="9951187"/>
                  <a:pt x="6867504" y="9939889"/>
                  <a:pt x="6869147" y="9935537"/>
                </a:cubicBezTo>
                <a:cubicBezTo>
                  <a:pt x="6870791" y="9931180"/>
                  <a:pt x="6874981" y="9929003"/>
                  <a:pt x="6881719" y="9929003"/>
                </a:cubicBezTo>
                <a:cubicBezTo>
                  <a:pt x="6887635" y="9929003"/>
                  <a:pt x="6891866" y="9931593"/>
                  <a:pt x="6894413" y="9936769"/>
                </a:cubicBezTo>
                <a:cubicBezTo>
                  <a:pt x="6896960" y="9941943"/>
                  <a:pt x="6898234" y="9953079"/>
                  <a:pt x="6898234" y="9970169"/>
                </a:cubicBezTo>
                <a:cubicBezTo>
                  <a:pt x="6898234" y="9983809"/>
                  <a:pt x="6897084" y="9992847"/>
                  <a:pt x="6894783" y="9997282"/>
                </a:cubicBezTo>
                <a:cubicBezTo>
                  <a:pt x="6892482" y="10001719"/>
                  <a:pt x="6874981" y="10010347"/>
                  <a:pt x="6842279" y="10023164"/>
                </a:cubicBezTo>
                <a:cubicBezTo>
                  <a:pt x="6811714" y="10034998"/>
                  <a:pt x="6792569" y="10045349"/>
                  <a:pt x="6784845" y="10054224"/>
                </a:cubicBezTo>
                <a:cubicBezTo>
                  <a:pt x="6777122" y="10063097"/>
                  <a:pt x="6773260" y="10079778"/>
                  <a:pt x="6773260" y="10104261"/>
                </a:cubicBezTo>
                <a:lnTo>
                  <a:pt x="6773260" y="10131130"/>
                </a:lnTo>
                <a:cubicBezTo>
                  <a:pt x="6773260" y="10164161"/>
                  <a:pt x="6780532" y="10185564"/>
                  <a:pt x="6795075" y="10195342"/>
                </a:cubicBezTo>
                <a:cubicBezTo>
                  <a:pt x="6809618" y="10205122"/>
                  <a:pt x="6825600" y="10210009"/>
                  <a:pt x="6843019" y="10210009"/>
                </a:cubicBezTo>
                <a:cubicBezTo>
                  <a:pt x="6856329" y="10210009"/>
                  <a:pt x="6867792" y="10207088"/>
                  <a:pt x="6877405" y="10201242"/>
                </a:cubicBezTo>
                <a:cubicBezTo>
                  <a:pt x="6887018" y="10195399"/>
                  <a:pt x="6894865" y="10186633"/>
                  <a:pt x="6900945" y="10174944"/>
                </a:cubicBezTo>
                <a:lnTo>
                  <a:pt x="6900945" y="10204094"/>
                </a:lnTo>
                <a:lnTo>
                  <a:pt x="6997818" y="10204094"/>
                </a:lnTo>
                <a:lnTo>
                  <a:pt x="6997818" y="10039928"/>
                </a:lnTo>
                <a:cubicBezTo>
                  <a:pt x="6997818" y="9985861"/>
                  <a:pt x="6996093" y="9950160"/>
                  <a:pt x="6992642" y="9932825"/>
                </a:cubicBezTo>
                <a:cubicBezTo>
                  <a:pt x="6989191" y="9915486"/>
                  <a:pt x="6978920" y="9900862"/>
                  <a:pt x="6961830" y="9888948"/>
                </a:cubicBezTo>
                <a:cubicBezTo>
                  <a:pt x="6944740" y="9877034"/>
                  <a:pt x="6919350" y="9871076"/>
                  <a:pt x="6885663" y="9871076"/>
                </a:cubicBezTo>
                <a:close/>
                <a:moveTo>
                  <a:pt x="6627748" y="9871076"/>
                </a:moveTo>
                <a:cubicBezTo>
                  <a:pt x="6604906" y="9871076"/>
                  <a:pt x="6584693" y="9875473"/>
                  <a:pt x="6567110" y="9884263"/>
                </a:cubicBezTo>
                <a:cubicBezTo>
                  <a:pt x="6549526" y="9893057"/>
                  <a:pt x="6536873" y="9905709"/>
                  <a:pt x="6529149" y="9922224"/>
                </a:cubicBezTo>
                <a:cubicBezTo>
                  <a:pt x="6521426" y="9938739"/>
                  <a:pt x="6517564" y="9961293"/>
                  <a:pt x="6517564" y="9989887"/>
                </a:cubicBezTo>
                <a:lnTo>
                  <a:pt x="6517564" y="10085282"/>
                </a:lnTo>
                <a:cubicBezTo>
                  <a:pt x="6517564" y="10109602"/>
                  <a:pt x="6519290" y="10128130"/>
                  <a:pt x="6522740" y="10140867"/>
                </a:cubicBezTo>
                <a:cubicBezTo>
                  <a:pt x="6526191" y="10153604"/>
                  <a:pt x="6532395" y="10165270"/>
                  <a:pt x="6541351" y="10175869"/>
                </a:cubicBezTo>
                <a:cubicBezTo>
                  <a:pt x="6550307" y="10186470"/>
                  <a:pt x="6562837" y="10194809"/>
                  <a:pt x="6578942" y="10200888"/>
                </a:cubicBezTo>
                <a:cubicBezTo>
                  <a:pt x="6595046" y="10206968"/>
                  <a:pt x="6613616" y="10210009"/>
                  <a:pt x="6634650" y="10210009"/>
                </a:cubicBezTo>
                <a:cubicBezTo>
                  <a:pt x="6656342" y="10210009"/>
                  <a:pt x="6674377" y="10206929"/>
                  <a:pt x="6688756" y="10200765"/>
                </a:cubicBezTo>
                <a:cubicBezTo>
                  <a:pt x="6703135" y="10194603"/>
                  <a:pt x="6715008" y="10185361"/>
                  <a:pt x="6724375" y="10173034"/>
                </a:cubicBezTo>
                <a:cubicBezTo>
                  <a:pt x="6733742" y="10160709"/>
                  <a:pt x="6739699" y="10149124"/>
                  <a:pt x="6742246" y="10138280"/>
                </a:cubicBezTo>
                <a:cubicBezTo>
                  <a:pt x="6744793" y="10127434"/>
                  <a:pt x="6746066" y="10111903"/>
                  <a:pt x="6746066" y="10091692"/>
                </a:cubicBezTo>
                <a:lnTo>
                  <a:pt x="6746066" y="10067534"/>
                </a:lnTo>
                <a:lnTo>
                  <a:pt x="6651658" y="10067534"/>
                </a:lnTo>
                <a:lnTo>
                  <a:pt x="6651658" y="10110671"/>
                </a:lnTo>
                <a:cubicBezTo>
                  <a:pt x="6651658" y="10126941"/>
                  <a:pt x="6650385" y="10137909"/>
                  <a:pt x="6647838" y="10143578"/>
                </a:cubicBezTo>
                <a:cubicBezTo>
                  <a:pt x="6645290" y="10149247"/>
                  <a:pt x="6640237" y="10152082"/>
                  <a:pt x="6632678" y="10152082"/>
                </a:cubicBezTo>
                <a:cubicBezTo>
                  <a:pt x="6626598" y="10152082"/>
                  <a:pt x="6622489" y="10149946"/>
                  <a:pt x="6620353" y="10145675"/>
                </a:cubicBezTo>
                <a:cubicBezTo>
                  <a:pt x="6618217" y="10141400"/>
                  <a:pt x="6617149" y="10131871"/>
                  <a:pt x="6617149" y="10117081"/>
                </a:cubicBezTo>
                <a:lnTo>
                  <a:pt x="6617149" y="10046337"/>
                </a:lnTo>
                <a:lnTo>
                  <a:pt x="6746066" y="10046337"/>
                </a:lnTo>
                <a:lnTo>
                  <a:pt x="6746066" y="10002951"/>
                </a:lnTo>
                <a:cubicBezTo>
                  <a:pt x="6746066" y="9971237"/>
                  <a:pt x="6742410" y="9946627"/>
                  <a:pt x="6735097" y="9929126"/>
                </a:cubicBezTo>
                <a:cubicBezTo>
                  <a:pt x="6727785" y="9911625"/>
                  <a:pt x="6715049" y="9897575"/>
                  <a:pt x="6696890" y="9886975"/>
                </a:cubicBezTo>
                <a:cubicBezTo>
                  <a:pt x="6678732" y="9876375"/>
                  <a:pt x="6655684" y="9871076"/>
                  <a:pt x="6627748" y="9871076"/>
                </a:cubicBezTo>
                <a:close/>
                <a:moveTo>
                  <a:pt x="6498044" y="9871076"/>
                </a:moveTo>
                <a:cubicBezTo>
                  <a:pt x="6470601" y="9872890"/>
                  <a:pt x="6449649" y="9889200"/>
                  <a:pt x="6435188" y="9920005"/>
                </a:cubicBezTo>
                <a:lnTo>
                  <a:pt x="6439132" y="9876992"/>
                </a:lnTo>
                <a:lnTo>
                  <a:pt x="6339547" y="9876992"/>
                </a:lnTo>
                <a:lnTo>
                  <a:pt x="6339547" y="10204094"/>
                </a:lnTo>
                <a:lnTo>
                  <a:pt x="6439132" y="10204094"/>
                </a:lnTo>
                <a:lnTo>
                  <a:pt x="6439132" y="10074928"/>
                </a:lnTo>
                <a:cubicBezTo>
                  <a:pt x="6439132" y="10043213"/>
                  <a:pt x="6440118" y="10022961"/>
                  <a:pt x="6442090" y="10014167"/>
                </a:cubicBezTo>
                <a:cubicBezTo>
                  <a:pt x="6444062" y="10005377"/>
                  <a:pt x="6449320" y="9998517"/>
                  <a:pt x="6457865" y="9993584"/>
                </a:cubicBezTo>
                <a:cubicBezTo>
                  <a:pt x="6466411" y="9988655"/>
                  <a:pt x="6479804" y="9986189"/>
                  <a:pt x="6498044" y="9986189"/>
                </a:cubicBezTo>
                <a:close/>
                <a:moveTo>
                  <a:pt x="6199616" y="9871076"/>
                </a:moveTo>
                <a:cubicBezTo>
                  <a:pt x="6173487" y="9871076"/>
                  <a:pt x="6151303" y="9876624"/>
                  <a:pt x="6133062" y="9887714"/>
                </a:cubicBezTo>
                <a:cubicBezTo>
                  <a:pt x="6114821" y="9898806"/>
                  <a:pt x="6102907" y="9911419"/>
                  <a:pt x="6097320" y="9925552"/>
                </a:cubicBezTo>
                <a:cubicBezTo>
                  <a:pt x="6091733" y="9939684"/>
                  <a:pt x="6088939" y="9960638"/>
                  <a:pt x="6088939" y="9988410"/>
                </a:cubicBezTo>
                <a:lnTo>
                  <a:pt x="6088939" y="10081339"/>
                </a:lnTo>
                <a:cubicBezTo>
                  <a:pt x="6088939" y="10113220"/>
                  <a:pt x="6092349" y="10137826"/>
                  <a:pt x="6099169" y="10155165"/>
                </a:cubicBezTo>
                <a:cubicBezTo>
                  <a:pt x="6105988" y="10172500"/>
                  <a:pt x="6117617" y="10185975"/>
                  <a:pt x="6134048" y="10195590"/>
                </a:cubicBezTo>
                <a:cubicBezTo>
                  <a:pt x="6150481" y="10205204"/>
                  <a:pt x="6172748" y="10210009"/>
                  <a:pt x="6200849" y="10210009"/>
                </a:cubicBezTo>
                <a:cubicBezTo>
                  <a:pt x="6222869" y="10210009"/>
                  <a:pt x="6241356" y="10206517"/>
                  <a:pt x="6256310" y="10199534"/>
                </a:cubicBezTo>
                <a:cubicBezTo>
                  <a:pt x="6271264" y="10192550"/>
                  <a:pt x="6283384" y="10182196"/>
                  <a:pt x="6292669" y="10168474"/>
                </a:cubicBezTo>
                <a:cubicBezTo>
                  <a:pt x="6301953" y="10154752"/>
                  <a:pt x="6307458" y="10141359"/>
                  <a:pt x="6309184" y="10128295"/>
                </a:cubicBezTo>
                <a:cubicBezTo>
                  <a:pt x="6310909" y="10115231"/>
                  <a:pt x="6311854" y="10095635"/>
                  <a:pt x="6312018" y="10069508"/>
                </a:cubicBezTo>
                <a:lnTo>
                  <a:pt x="6223280" y="10069508"/>
                </a:lnTo>
                <a:lnTo>
                  <a:pt x="6223280" y="10108452"/>
                </a:lnTo>
                <a:cubicBezTo>
                  <a:pt x="6223280" y="10125378"/>
                  <a:pt x="6222088" y="10136881"/>
                  <a:pt x="6219706" y="10142962"/>
                </a:cubicBezTo>
                <a:cubicBezTo>
                  <a:pt x="6217323" y="10149043"/>
                  <a:pt x="6212763" y="10152082"/>
                  <a:pt x="6206025" y="10152082"/>
                </a:cubicBezTo>
                <a:cubicBezTo>
                  <a:pt x="6200273" y="10152082"/>
                  <a:pt x="6195919" y="10149165"/>
                  <a:pt x="6192961" y="10143333"/>
                </a:cubicBezTo>
                <a:cubicBezTo>
                  <a:pt x="6190003" y="10137499"/>
                  <a:pt x="6188524" y="10128747"/>
                  <a:pt x="6188524" y="10117081"/>
                </a:cubicBezTo>
                <a:lnTo>
                  <a:pt x="6188524" y="9962775"/>
                </a:lnTo>
                <a:cubicBezTo>
                  <a:pt x="6188524" y="9948476"/>
                  <a:pt x="6189510" y="9939273"/>
                  <a:pt x="6191482" y="9935165"/>
                </a:cubicBezTo>
                <a:cubicBezTo>
                  <a:pt x="6193454" y="9931059"/>
                  <a:pt x="6197315" y="9929003"/>
                  <a:pt x="6203067" y="9929003"/>
                </a:cubicBezTo>
                <a:cubicBezTo>
                  <a:pt x="6208819" y="9929003"/>
                  <a:pt x="6212763" y="9931344"/>
                  <a:pt x="6214899" y="9936029"/>
                </a:cubicBezTo>
                <a:cubicBezTo>
                  <a:pt x="6217035" y="9940712"/>
                  <a:pt x="6218103" y="9949626"/>
                  <a:pt x="6218103" y="9962775"/>
                </a:cubicBezTo>
                <a:lnTo>
                  <a:pt x="6218103" y="10000487"/>
                </a:lnTo>
                <a:lnTo>
                  <a:pt x="6312018" y="10000487"/>
                </a:lnTo>
                <a:cubicBezTo>
                  <a:pt x="6312018" y="9969756"/>
                  <a:pt x="6308978" y="9946011"/>
                  <a:pt x="6302898" y="9929251"/>
                </a:cubicBezTo>
                <a:cubicBezTo>
                  <a:pt x="6296818" y="9912487"/>
                  <a:pt x="6284575" y="9898603"/>
                  <a:pt x="6266170" y="9887591"/>
                </a:cubicBezTo>
                <a:cubicBezTo>
                  <a:pt x="6247765" y="9876583"/>
                  <a:pt x="6225580" y="9871076"/>
                  <a:pt x="6199616" y="9871076"/>
                </a:cubicBezTo>
                <a:close/>
                <a:moveTo>
                  <a:pt x="7897299" y="9833364"/>
                </a:moveTo>
                <a:lnTo>
                  <a:pt x="7897299" y="9884880"/>
                </a:lnTo>
                <a:lnTo>
                  <a:pt x="7875853" y="9884880"/>
                </a:lnTo>
                <a:lnTo>
                  <a:pt x="7875853" y="9936646"/>
                </a:lnTo>
                <a:lnTo>
                  <a:pt x="7897299" y="9936646"/>
                </a:lnTo>
                <a:lnTo>
                  <a:pt x="7897299" y="10102783"/>
                </a:lnTo>
                <a:cubicBezTo>
                  <a:pt x="7897299" y="10135322"/>
                  <a:pt x="7898202" y="10155985"/>
                  <a:pt x="7900010" y="10164779"/>
                </a:cubicBezTo>
                <a:cubicBezTo>
                  <a:pt x="7901817" y="10173568"/>
                  <a:pt x="7906419" y="10181376"/>
                  <a:pt x="7913814" y="10188195"/>
                </a:cubicBezTo>
                <a:cubicBezTo>
                  <a:pt x="7921209" y="10195015"/>
                  <a:pt x="7929754" y="10199370"/>
                  <a:pt x="7939449" y="10201260"/>
                </a:cubicBezTo>
                <a:cubicBezTo>
                  <a:pt x="7949145" y="10203148"/>
                  <a:pt x="7965331" y="10204094"/>
                  <a:pt x="7988009" y="10204094"/>
                </a:cubicBezTo>
                <a:lnTo>
                  <a:pt x="8028188" y="10204094"/>
                </a:lnTo>
                <a:lnTo>
                  <a:pt x="8028188" y="10151342"/>
                </a:lnTo>
                <a:cubicBezTo>
                  <a:pt x="8011919" y="10151342"/>
                  <a:pt x="8002676" y="10150112"/>
                  <a:pt x="8000457" y="10147645"/>
                </a:cubicBezTo>
                <a:cubicBezTo>
                  <a:pt x="7998239" y="10145180"/>
                  <a:pt x="7997130" y="10133183"/>
                  <a:pt x="7997130" y="10111656"/>
                </a:cubicBezTo>
                <a:lnTo>
                  <a:pt x="7997130" y="9936646"/>
                </a:lnTo>
                <a:lnTo>
                  <a:pt x="8023998" y="9936646"/>
                </a:lnTo>
                <a:lnTo>
                  <a:pt x="8023998" y="9884880"/>
                </a:lnTo>
                <a:lnTo>
                  <a:pt x="7997130" y="9884880"/>
                </a:lnTo>
                <a:lnTo>
                  <a:pt x="7997130" y="9833364"/>
                </a:lnTo>
                <a:close/>
                <a:moveTo>
                  <a:pt x="7040048" y="9833364"/>
                </a:moveTo>
                <a:lnTo>
                  <a:pt x="7040048" y="9884880"/>
                </a:lnTo>
                <a:lnTo>
                  <a:pt x="7018603" y="9884880"/>
                </a:lnTo>
                <a:lnTo>
                  <a:pt x="7018603" y="9936646"/>
                </a:lnTo>
                <a:lnTo>
                  <a:pt x="7040048" y="9936646"/>
                </a:lnTo>
                <a:lnTo>
                  <a:pt x="7040048" y="10102783"/>
                </a:lnTo>
                <a:cubicBezTo>
                  <a:pt x="7040048" y="10135322"/>
                  <a:pt x="7040952" y="10155985"/>
                  <a:pt x="7042760" y="10164779"/>
                </a:cubicBezTo>
                <a:cubicBezTo>
                  <a:pt x="7044568" y="10173568"/>
                  <a:pt x="7049169" y="10181376"/>
                  <a:pt x="7056564" y="10188195"/>
                </a:cubicBezTo>
                <a:cubicBezTo>
                  <a:pt x="7063959" y="10195015"/>
                  <a:pt x="7072504" y="10199370"/>
                  <a:pt x="7082199" y="10201260"/>
                </a:cubicBezTo>
                <a:cubicBezTo>
                  <a:pt x="7091895" y="10203148"/>
                  <a:pt x="7108081" y="10204094"/>
                  <a:pt x="7130759" y="10204094"/>
                </a:cubicBezTo>
                <a:lnTo>
                  <a:pt x="7170938" y="10204094"/>
                </a:lnTo>
                <a:lnTo>
                  <a:pt x="7170938" y="10151342"/>
                </a:lnTo>
                <a:cubicBezTo>
                  <a:pt x="7154669" y="10151342"/>
                  <a:pt x="7145426" y="10150112"/>
                  <a:pt x="7143207" y="10147645"/>
                </a:cubicBezTo>
                <a:cubicBezTo>
                  <a:pt x="7140989" y="10145180"/>
                  <a:pt x="7139879" y="10133183"/>
                  <a:pt x="7139879" y="10111656"/>
                </a:cubicBezTo>
                <a:lnTo>
                  <a:pt x="7139879" y="9936646"/>
                </a:lnTo>
                <a:lnTo>
                  <a:pt x="7166748" y="9936646"/>
                </a:lnTo>
                <a:lnTo>
                  <a:pt x="7166748" y="9884880"/>
                </a:lnTo>
                <a:lnTo>
                  <a:pt x="7139879" y="9884880"/>
                </a:lnTo>
                <a:lnTo>
                  <a:pt x="7139879" y="9833364"/>
                </a:lnTo>
                <a:close/>
                <a:moveTo>
                  <a:pt x="8044522" y="9805017"/>
                </a:moveTo>
                <a:lnTo>
                  <a:pt x="8044522" y="10204094"/>
                </a:lnTo>
                <a:lnTo>
                  <a:pt x="8144107" y="10204094"/>
                </a:lnTo>
                <a:lnTo>
                  <a:pt x="8144107" y="9970662"/>
                </a:lnTo>
                <a:cubicBezTo>
                  <a:pt x="8144107" y="9954063"/>
                  <a:pt x="8145175" y="9942973"/>
                  <a:pt x="8147311" y="9937385"/>
                </a:cubicBezTo>
                <a:cubicBezTo>
                  <a:pt x="8149447" y="9931796"/>
                  <a:pt x="8153556" y="9929003"/>
                  <a:pt x="8159636" y="9929003"/>
                </a:cubicBezTo>
                <a:cubicBezTo>
                  <a:pt x="8166209" y="9929003"/>
                  <a:pt x="8170441" y="9931716"/>
                  <a:pt x="8172331" y="9937137"/>
                </a:cubicBezTo>
                <a:cubicBezTo>
                  <a:pt x="8174220" y="9942559"/>
                  <a:pt x="8175165" y="9954804"/>
                  <a:pt x="8175165" y="9973865"/>
                </a:cubicBezTo>
                <a:lnTo>
                  <a:pt x="8175165" y="10204094"/>
                </a:lnTo>
                <a:lnTo>
                  <a:pt x="8274750" y="10204094"/>
                </a:lnTo>
                <a:lnTo>
                  <a:pt x="8274750" y="9978548"/>
                </a:lnTo>
                <a:cubicBezTo>
                  <a:pt x="8274750" y="9947818"/>
                  <a:pt x="8273394" y="9926660"/>
                  <a:pt x="8270683" y="9915077"/>
                </a:cubicBezTo>
                <a:cubicBezTo>
                  <a:pt x="8267971" y="9903490"/>
                  <a:pt x="8260494" y="9893261"/>
                  <a:pt x="8248252" y="9884388"/>
                </a:cubicBezTo>
                <a:cubicBezTo>
                  <a:pt x="8236009" y="9875514"/>
                  <a:pt x="8221178" y="9871076"/>
                  <a:pt x="8203759" y="9871076"/>
                </a:cubicBezTo>
                <a:cubicBezTo>
                  <a:pt x="8192420" y="9871076"/>
                  <a:pt x="8181780" y="9873053"/>
                  <a:pt x="8171838" y="9877007"/>
                </a:cubicBezTo>
                <a:cubicBezTo>
                  <a:pt x="8161895" y="9880963"/>
                  <a:pt x="8152652" y="9886892"/>
                  <a:pt x="8144107" y="9894801"/>
                </a:cubicBezTo>
                <a:lnTo>
                  <a:pt x="8144107" y="9805017"/>
                </a:lnTo>
                <a:close/>
                <a:moveTo>
                  <a:pt x="7571393" y="9805017"/>
                </a:moveTo>
                <a:lnTo>
                  <a:pt x="7571393" y="9897761"/>
                </a:lnTo>
                <a:cubicBezTo>
                  <a:pt x="7563012" y="9888865"/>
                  <a:pt x="7553686" y="9882195"/>
                  <a:pt x="7543416" y="9877749"/>
                </a:cubicBezTo>
                <a:cubicBezTo>
                  <a:pt x="7533145" y="9873301"/>
                  <a:pt x="7521847" y="9871076"/>
                  <a:pt x="7509522" y="9871076"/>
                </a:cubicBezTo>
                <a:cubicBezTo>
                  <a:pt x="7493582" y="9871076"/>
                  <a:pt x="7479860" y="9875061"/>
                  <a:pt x="7468357" y="9883031"/>
                </a:cubicBezTo>
                <a:cubicBezTo>
                  <a:pt x="7456854" y="9891001"/>
                  <a:pt x="7449500" y="9900245"/>
                  <a:pt x="7446296" y="9910761"/>
                </a:cubicBezTo>
                <a:cubicBezTo>
                  <a:pt x="7443091" y="9921280"/>
                  <a:pt x="7441489" y="9939111"/>
                  <a:pt x="7441489" y="9964252"/>
                </a:cubicBezTo>
                <a:lnTo>
                  <a:pt x="7441489" y="10117326"/>
                </a:lnTo>
                <a:cubicBezTo>
                  <a:pt x="7441489" y="10141484"/>
                  <a:pt x="7443091" y="10158902"/>
                  <a:pt x="7446296" y="10169583"/>
                </a:cubicBezTo>
                <a:cubicBezTo>
                  <a:pt x="7449500" y="10180266"/>
                  <a:pt x="7456772" y="10189673"/>
                  <a:pt x="7468111" y="10197809"/>
                </a:cubicBezTo>
                <a:cubicBezTo>
                  <a:pt x="7479450" y="10205942"/>
                  <a:pt x="7492843" y="10210009"/>
                  <a:pt x="7508290" y="10210009"/>
                </a:cubicBezTo>
                <a:cubicBezTo>
                  <a:pt x="7519793" y="10210009"/>
                  <a:pt x="7530803" y="10207539"/>
                  <a:pt x="7541320" y="10202598"/>
                </a:cubicBezTo>
                <a:cubicBezTo>
                  <a:pt x="7551837" y="10197658"/>
                  <a:pt x="7561861" y="10190248"/>
                  <a:pt x="7571393" y="10180369"/>
                </a:cubicBezTo>
                <a:lnTo>
                  <a:pt x="7571393" y="10204094"/>
                </a:lnTo>
                <a:lnTo>
                  <a:pt x="7670978" y="10204094"/>
                </a:lnTo>
                <a:lnTo>
                  <a:pt x="7670978" y="9805017"/>
                </a:lnTo>
                <a:close/>
                <a:moveTo>
                  <a:pt x="1645786" y="9577467"/>
                </a:moveTo>
                <a:cubicBezTo>
                  <a:pt x="1698986" y="9577467"/>
                  <a:pt x="1732814" y="9596263"/>
                  <a:pt x="1747271" y="9633848"/>
                </a:cubicBezTo>
                <a:cubicBezTo>
                  <a:pt x="1761727" y="9671436"/>
                  <a:pt x="1768955" y="9764824"/>
                  <a:pt x="1768955" y="9914014"/>
                </a:cubicBezTo>
                <a:lnTo>
                  <a:pt x="1768955" y="11305306"/>
                </a:lnTo>
                <a:cubicBezTo>
                  <a:pt x="1768955" y="11442934"/>
                  <a:pt x="1760860" y="11531408"/>
                  <a:pt x="1744669" y="11570729"/>
                </a:cubicBezTo>
                <a:cubicBezTo>
                  <a:pt x="1728477" y="11610051"/>
                  <a:pt x="1694360" y="11629711"/>
                  <a:pt x="1642317" y="11629711"/>
                </a:cubicBezTo>
                <a:cubicBezTo>
                  <a:pt x="1590273" y="11629711"/>
                  <a:pt x="1556445" y="11612942"/>
                  <a:pt x="1540832" y="11579403"/>
                </a:cubicBezTo>
                <a:cubicBezTo>
                  <a:pt x="1525219" y="11545864"/>
                  <a:pt x="1517413" y="11447558"/>
                  <a:pt x="1517413" y="11284490"/>
                </a:cubicBezTo>
                <a:lnTo>
                  <a:pt x="1517413" y="9914014"/>
                </a:lnTo>
                <a:cubicBezTo>
                  <a:pt x="1517413" y="9769450"/>
                  <a:pt x="1525798" y="9677219"/>
                  <a:pt x="1542567" y="9637317"/>
                </a:cubicBezTo>
                <a:cubicBezTo>
                  <a:pt x="1559336" y="9597417"/>
                  <a:pt x="1593743" y="9577467"/>
                  <a:pt x="1645786" y="9577467"/>
                </a:cubicBezTo>
                <a:close/>
                <a:moveTo>
                  <a:pt x="9070338" y="9319402"/>
                </a:moveTo>
                <a:cubicBezTo>
                  <a:pt x="9076254" y="9319402"/>
                  <a:pt x="9080116" y="9321582"/>
                  <a:pt x="9081924" y="9325935"/>
                </a:cubicBezTo>
                <a:cubicBezTo>
                  <a:pt x="9083731" y="9330290"/>
                  <a:pt x="9084635" y="9340849"/>
                  <a:pt x="9084635" y="9357609"/>
                </a:cubicBezTo>
                <a:lnTo>
                  <a:pt x="9084635" y="9508466"/>
                </a:lnTo>
                <a:cubicBezTo>
                  <a:pt x="9084635" y="9522598"/>
                  <a:pt x="9083690" y="9531801"/>
                  <a:pt x="9081800" y="9536074"/>
                </a:cubicBezTo>
                <a:cubicBezTo>
                  <a:pt x="9079911" y="9540346"/>
                  <a:pt x="9076008" y="9542482"/>
                  <a:pt x="9070092" y="9542482"/>
                </a:cubicBezTo>
                <a:cubicBezTo>
                  <a:pt x="9064340" y="9542482"/>
                  <a:pt x="9060478" y="9540140"/>
                  <a:pt x="9058506" y="9535459"/>
                </a:cubicBezTo>
                <a:cubicBezTo>
                  <a:pt x="9056534" y="9530773"/>
                  <a:pt x="9055548" y="9520710"/>
                  <a:pt x="9055548" y="9505261"/>
                </a:cubicBezTo>
                <a:lnTo>
                  <a:pt x="9055548" y="9357609"/>
                </a:lnTo>
                <a:cubicBezTo>
                  <a:pt x="9055548" y="9340849"/>
                  <a:pt x="9056534" y="9330290"/>
                  <a:pt x="9058506" y="9325935"/>
                </a:cubicBezTo>
                <a:cubicBezTo>
                  <a:pt x="9060478" y="9321582"/>
                  <a:pt x="9064422" y="9319402"/>
                  <a:pt x="9070338" y="9319402"/>
                </a:cubicBezTo>
                <a:close/>
                <a:moveTo>
                  <a:pt x="8803885" y="9319402"/>
                </a:moveTo>
                <a:cubicBezTo>
                  <a:pt x="8809965" y="9319402"/>
                  <a:pt x="8814032" y="9321459"/>
                  <a:pt x="8816086" y="9325567"/>
                </a:cubicBezTo>
                <a:cubicBezTo>
                  <a:pt x="8818140" y="9329673"/>
                  <a:pt x="8819168" y="9337725"/>
                  <a:pt x="8819168" y="9349722"/>
                </a:cubicBezTo>
                <a:lnTo>
                  <a:pt x="8819168" y="9501071"/>
                </a:lnTo>
                <a:cubicBezTo>
                  <a:pt x="8819168" y="9519311"/>
                  <a:pt x="8818099" y="9530773"/>
                  <a:pt x="8815963" y="9535459"/>
                </a:cubicBezTo>
                <a:cubicBezTo>
                  <a:pt x="8813827" y="9540140"/>
                  <a:pt x="8809554" y="9542482"/>
                  <a:pt x="8803145" y="9542482"/>
                </a:cubicBezTo>
                <a:cubicBezTo>
                  <a:pt x="8797558" y="9542482"/>
                  <a:pt x="8793778" y="9540387"/>
                  <a:pt x="8791806" y="9536196"/>
                </a:cubicBezTo>
                <a:cubicBezTo>
                  <a:pt x="8789834" y="9532008"/>
                  <a:pt x="8788848" y="9523255"/>
                  <a:pt x="8788848" y="9509946"/>
                </a:cubicBezTo>
                <a:lnTo>
                  <a:pt x="8788848" y="9349722"/>
                </a:lnTo>
                <a:cubicBezTo>
                  <a:pt x="8788848" y="9336905"/>
                  <a:pt x="8789876" y="9328646"/>
                  <a:pt x="8791930" y="9324950"/>
                </a:cubicBezTo>
                <a:cubicBezTo>
                  <a:pt x="8793984" y="9321251"/>
                  <a:pt x="8797969" y="9319402"/>
                  <a:pt x="8803885" y="9319402"/>
                </a:cubicBezTo>
                <a:close/>
                <a:moveTo>
                  <a:pt x="7718281" y="9319402"/>
                </a:moveTo>
                <a:cubicBezTo>
                  <a:pt x="7723869" y="9319402"/>
                  <a:pt x="7727566" y="9321867"/>
                  <a:pt x="7729374" y="9326797"/>
                </a:cubicBezTo>
                <a:cubicBezTo>
                  <a:pt x="7731182" y="9331729"/>
                  <a:pt x="7732085" y="9342655"/>
                  <a:pt x="7732085" y="9359583"/>
                </a:cubicBezTo>
                <a:lnTo>
                  <a:pt x="7732085" y="9383491"/>
                </a:lnTo>
                <a:lnTo>
                  <a:pt x="7702999" y="9383491"/>
                </a:lnTo>
                <a:lnTo>
                  <a:pt x="7702999" y="9359583"/>
                </a:lnTo>
                <a:cubicBezTo>
                  <a:pt x="7702999" y="9341176"/>
                  <a:pt x="7703820" y="9329879"/>
                  <a:pt x="7705464" y="9325688"/>
                </a:cubicBezTo>
                <a:cubicBezTo>
                  <a:pt x="7707107" y="9321500"/>
                  <a:pt x="7711380" y="9319402"/>
                  <a:pt x="7718281" y="9319402"/>
                </a:cubicBezTo>
                <a:close/>
                <a:moveTo>
                  <a:pt x="6756256" y="9319402"/>
                </a:moveTo>
                <a:cubicBezTo>
                  <a:pt x="6761844" y="9319402"/>
                  <a:pt x="6765541" y="9321867"/>
                  <a:pt x="6767349" y="9326797"/>
                </a:cubicBezTo>
                <a:cubicBezTo>
                  <a:pt x="6769156" y="9331729"/>
                  <a:pt x="6770060" y="9342655"/>
                  <a:pt x="6770060" y="9359583"/>
                </a:cubicBezTo>
                <a:lnTo>
                  <a:pt x="6770060" y="9383491"/>
                </a:lnTo>
                <a:lnTo>
                  <a:pt x="6740974" y="9383491"/>
                </a:lnTo>
                <a:lnTo>
                  <a:pt x="6740974" y="9359583"/>
                </a:lnTo>
                <a:cubicBezTo>
                  <a:pt x="6740974" y="9341176"/>
                  <a:pt x="6741795" y="9329879"/>
                  <a:pt x="6743439" y="9325688"/>
                </a:cubicBezTo>
                <a:cubicBezTo>
                  <a:pt x="6745082" y="9321500"/>
                  <a:pt x="6749355" y="9319402"/>
                  <a:pt x="6756256" y="9319402"/>
                </a:cubicBezTo>
                <a:close/>
                <a:moveTo>
                  <a:pt x="6203437" y="9284400"/>
                </a:moveTo>
                <a:cubicBezTo>
                  <a:pt x="6208724" y="9350944"/>
                  <a:pt x="6213992" y="9406818"/>
                  <a:pt x="6219243" y="9452020"/>
                </a:cubicBezTo>
                <a:lnTo>
                  <a:pt x="6183521" y="9452020"/>
                </a:lnTo>
                <a:cubicBezTo>
                  <a:pt x="6186227" y="9416689"/>
                  <a:pt x="6192866" y="9360818"/>
                  <a:pt x="6203437" y="9284400"/>
                </a:cubicBezTo>
                <a:close/>
                <a:moveTo>
                  <a:pt x="9654247" y="9267392"/>
                </a:moveTo>
                <a:lnTo>
                  <a:pt x="9654247" y="9594495"/>
                </a:lnTo>
                <a:lnTo>
                  <a:pt x="9756790" y="9594495"/>
                </a:lnTo>
                <a:lnTo>
                  <a:pt x="9756790" y="9267392"/>
                </a:lnTo>
                <a:close/>
                <a:moveTo>
                  <a:pt x="9196870" y="9267392"/>
                </a:moveTo>
                <a:lnTo>
                  <a:pt x="9239082" y="9594495"/>
                </a:lnTo>
                <a:lnTo>
                  <a:pt x="9347418" y="9594495"/>
                </a:lnTo>
                <a:lnTo>
                  <a:pt x="9358352" y="9523505"/>
                </a:lnTo>
                <a:cubicBezTo>
                  <a:pt x="9363113" y="9494256"/>
                  <a:pt x="9366842" y="9465251"/>
                  <a:pt x="9369541" y="9436488"/>
                </a:cubicBezTo>
                <a:cubicBezTo>
                  <a:pt x="9377421" y="9501862"/>
                  <a:pt x="9384302" y="9554531"/>
                  <a:pt x="9390185" y="9594495"/>
                </a:cubicBezTo>
                <a:lnTo>
                  <a:pt x="9498274" y="9594495"/>
                </a:lnTo>
                <a:lnTo>
                  <a:pt x="9538021" y="9267392"/>
                </a:lnTo>
                <a:lnTo>
                  <a:pt x="9452275" y="9267392"/>
                </a:lnTo>
                <a:cubicBezTo>
                  <a:pt x="9440243" y="9337581"/>
                  <a:pt x="9432631" y="9400027"/>
                  <a:pt x="9429440" y="9454729"/>
                </a:cubicBezTo>
                <a:lnTo>
                  <a:pt x="9409288" y="9267392"/>
                </a:lnTo>
                <a:lnTo>
                  <a:pt x="9326836" y="9267392"/>
                </a:lnTo>
                <a:cubicBezTo>
                  <a:pt x="9313019" y="9380312"/>
                  <a:pt x="9305562" y="9442758"/>
                  <a:pt x="9304466" y="9454729"/>
                </a:cubicBezTo>
                <a:cubicBezTo>
                  <a:pt x="9290616" y="9338379"/>
                  <a:pt x="9283361" y="9275934"/>
                  <a:pt x="9282701" y="9267392"/>
                </a:cubicBezTo>
                <a:close/>
                <a:moveTo>
                  <a:pt x="8282647" y="9267392"/>
                </a:moveTo>
                <a:lnTo>
                  <a:pt x="8282647" y="9594495"/>
                </a:lnTo>
                <a:lnTo>
                  <a:pt x="8385190" y="9594495"/>
                </a:lnTo>
                <a:lnTo>
                  <a:pt x="8385190" y="9267392"/>
                </a:lnTo>
                <a:close/>
                <a:moveTo>
                  <a:pt x="7939570" y="9267392"/>
                </a:moveTo>
                <a:lnTo>
                  <a:pt x="7981783" y="9594495"/>
                </a:lnTo>
                <a:lnTo>
                  <a:pt x="8090118" y="9594495"/>
                </a:lnTo>
                <a:lnTo>
                  <a:pt x="8101052" y="9523505"/>
                </a:lnTo>
                <a:cubicBezTo>
                  <a:pt x="8105813" y="9494256"/>
                  <a:pt x="8109543" y="9465251"/>
                  <a:pt x="8112241" y="9436488"/>
                </a:cubicBezTo>
                <a:cubicBezTo>
                  <a:pt x="8120121" y="9501862"/>
                  <a:pt x="8127003" y="9554531"/>
                  <a:pt x="8132885" y="9594495"/>
                </a:cubicBezTo>
                <a:lnTo>
                  <a:pt x="8240974" y="9594495"/>
                </a:lnTo>
                <a:lnTo>
                  <a:pt x="8280722" y="9267392"/>
                </a:lnTo>
                <a:lnTo>
                  <a:pt x="8194975" y="9267392"/>
                </a:lnTo>
                <a:cubicBezTo>
                  <a:pt x="8182943" y="9337581"/>
                  <a:pt x="8175331" y="9400027"/>
                  <a:pt x="8172140" y="9454729"/>
                </a:cubicBezTo>
                <a:lnTo>
                  <a:pt x="8151989" y="9267392"/>
                </a:lnTo>
                <a:lnTo>
                  <a:pt x="8069536" y="9267392"/>
                </a:lnTo>
                <a:cubicBezTo>
                  <a:pt x="8055719" y="9380312"/>
                  <a:pt x="8048262" y="9442758"/>
                  <a:pt x="8047166" y="9454729"/>
                </a:cubicBezTo>
                <a:cubicBezTo>
                  <a:pt x="8033316" y="9338379"/>
                  <a:pt x="8026061" y="9275934"/>
                  <a:pt x="8025401" y="9267392"/>
                </a:cubicBezTo>
                <a:close/>
                <a:moveTo>
                  <a:pt x="9892762" y="9261478"/>
                </a:moveTo>
                <a:cubicBezTo>
                  <a:pt x="9870906" y="9261478"/>
                  <a:pt x="9851721" y="9264846"/>
                  <a:pt x="9835206" y="9271584"/>
                </a:cubicBezTo>
                <a:cubicBezTo>
                  <a:pt x="9818690" y="9278322"/>
                  <a:pt x="9806982" y="9287892"/>
                  <a:pt x="9800080" y="9300299"/>
                </a:cubicBezTo>
                <a:cubicBezTo>
                  <a:pt x="9793178" y="9312706"/>
                  <a:pt x="9789727" y="9331974"/>
                  <a:pt x="9789727" y="9358103"/>
                </a:cubicBezTo>
                <a:cubicBezTo>
                  <a:pt x="9789727" y="9376510"/>
                  <a:pt x="9792931" y="9392409"/>
                  <a:pt x="9799340" y="9405800"/>
                </a:cubicBezTo>
                <a:cubicBezTo>
                  <a:pt x="9805749" y="9419194"/>
                  <a:pt x="9823579" y="9434106"/>
                  <a:pt x="9852830" y="9450539"/>
                </a:cubicBezTo>
                <a:cubicBezTo>
                  <a:pt x="9887668" y="9469930"/>
                  <a:pt x="9906977" y="9481599"/>
                  <a:pt x="9910757" y="9485543"/>
                </a:cubicBezTo>
                <a:cubicBezTo>
                  <a:pt x="9914372" y="9489487"/>
                  <a:pt x="9916180" y="9499265"/>
                  <a:pt x="9916180" y="9514874"/>
                </a:cubicBezTo>
                <a:cubicBezTo>
                  <a:pt x="9916180" y="9526213"/>
                  <a:pt x="9914783" y="9533650"/>
                  <a:pt x="9911989" y="9537184"/>
                </a:cubicBezTo>
                <a:cubicBezTo>
                  <a:pt x="9909196" y="9540715"/>
                  <a:pt x="9904266" y="9542482"/>
                  <a:pt x="9897200" y="9542482"/>
                </a:cubicBezTo>
                <a:cubicBezTo>
                  <a:pt x="9890626" y="9542482"/>
                  <a:pt x="9886230" y="9539853"/>
                  <a:pt x="9884012" y="9534594"/>
                </a:cubicBezTo>
                <a:cubicBezTo>
                  <a:pt x="9881794" y="9529337"/>
                  <a:pt x="9880684" y="9517916"/>
                  <a:pt x="9880684" y="9500333"/>
                </a:cubicBezTo>
                <a:lnTo>
                  <a:pt x="9880684" y="9479625"/>
                </a:lnTo>
                <a:lnTo>
                  <a:pt x="9792438" y="9479625"/>
                </a:lnTo>
                <a:lnTo>
                  <a:pt x="9792438" y="9495401"/>
                </a:lnTo>
                <a:cubicBezTo>
                  <a:pt x="9792438" y="9522680"/>
                  <a:pt x="9795807" y="9543057"/>
                  <a:pt x="9802545" y="9556534"/>
                </a:cubicBezTo>
                <a:cubicBezTo>
                  <a:pt x="9809282" y="9570009"/>
                  <a:pt x="9821648" y="9580689"/>
                  <a:pt x="9839642" y="9588577"/>
                </a:cubicBezTo>
                <a:cubicBezTo>
                  <a:pt x="9857637" y="9596465"/>
                  <a:pt x="9879288" y="9600409"/>
                  <a:pt x="9904594" y="9600409"/>
                </a:cubicBezTo>
                <a:cubicBezTo>
                  <a:pt x="9927436" y="9600409"/>
                  <a:pt x="9946951" y="9596754"/>
                  <a:pt x="9963137" y="9589441"/>
                </a:cubicBezTo>
                <a:cubicBezTo>
                  <a:pt x="9979324" y="9582126"/>
                  <a:pt x="9990868" y="9571693"/>
                  <a:pt x="9997770" y="9558136"/>
                </a:cubicBezTo>
                <a:cubicBezTo>
                  <a:pt x="10004672" y="9544578"/>
                  <a:pt x="10008123" y="9524488"/>
                  <a:pt x="10008123" y="9497866"/>
                </a:cubicBezTo>
                <a:cubicBezTo>
                  <a:pt x="10008123" y="9474038"/>
                  <a:pt x="10003604" y="9455880"/>
                  <a:pt x="9994566" y="9443391"/>
                </a:cubicBezTo>
                <a:cubicBezTo>
                  <a:pt x="9985528" y="9430901"/>
                  <a:pt x="9966547" y="9417590"/>
                  <a:pt x="9937625" y="9403458"/>
                </a:cubicBezTo>
                <a:cubicBezTo>
                  <a:pt x="9915933" y="9392776"/>
                  <a:pt x="9901596" y="9384644"/>
                  <a:pt x="9894611" y="9379055"/>
                </a:cubicBezTo>
                <a:cubicBezTo>
                  <a:pt x="9887627" y="9373467"/>
                  <a:pt x="9883436" y="9368332"/>
                  <a:pt x="9882040" y="9363648"/>
                </a:cubicBezTo>
                <a:cubicBezTo>
                  <a:pt x="9880643" y="9358967"/>
                  <a:pt x="9879945" y="9351612"/>
                  <a:pt x="9879945" y="9341587"/>
                </a:cubicBezTo>
                <a:cubicBezTo>
                  <a:pt x="9879945" y="9334192"/>
                  <a:pt x="9881342" y="9328646"/>
                  <a:pt x="9884135" y="9324950"/>
                </a:cubicBezTo>
                <a:cubicBezTo>
                  <a:pt x="9886929" y="9321251"/>
                  <a:pt x="9891119" y="9319402"/>
                  <a:pt x="9896706" y="9319402"/>
                </a:cubicBezTo>
                <a:cubicBezTo>
                  <a:pt x="9903608" y="9319402"/>
                  <a:pt x="9907922" y="9321417"/>
                  <a:pt x="9909648" y="9325444"/>
                </a:cubicBezTo>
                <a:cubicBezTo>
                  <a:pt x="9911373" y="9329470"/>
                  <a:pt x="9912236" y="9339042"/>
                  <a:pt x="9912236" y="9354159"/>
                </a:cubicBezTo>
                <a:lnTo>
                  <a:pt x="9912236" y="9371907"/>
                </a:lnTo>
                <a:lnTo>
                  <a:pt x="10000482" y="9371907"/>
                </a:lnTo>
                <a:lnTo>
                  <a:pt x="10000482" y="9352926"/>
                </a:lnTo>
                <a:cubicBezTo>
                  <a:pt x="10000482" y="9336493"/>
                  <a:pt x="9999619" y="9324416"/>
                  <a:pt x="9997893" y="9316691"/>
                </a:cubicBezTo>
                <a:cubicBezTo>
                  <a:pt x="9996168" y="9308969"/>
                  <a:pt x="9991238" y="9300588"/>
                  <a:pt x="9983104" y="9291550"/>
                </a:cubicBezTo>
                <a:cubicBezTo>
                  <a:pt x="9974969" y="9282510"/>
                  <a:pt x="9963302" y="9275239"/>
                  <a:pt x="9948101" y="9269734"/>
                </a:cubicBezTo>
                <a:cubicBezTo>
                  <a:pt x="9932900" y="9264230"/>
                  <a:pt x="9914454" y="9261478"/>
                  <a:pt x="9892762" y="9261478"/>
                </a:cubicBezTo>
                <a:close/>
                <a:moveTo>
                  <a:pt x="9066887" y="9261478"/>
                </a:moveTo>
                <a:cubicBezTo>
                  <a:pt x="9040266" y="9261478"/>
                  <a:pt x="9018410" y="9266652"/>
                  <a:pt x="9001319" y="9277005"/>
                </a:cubicBezTo>
                <a:cubicBezTo>
                  <a:pt x="8984229" y="9287359"/>
                  <a:pt x="8972397" y="9301082"/>
                  <a:pt x="8965824" y="9318172"/>
                </a:cubicBezTo>
                <a:cubicBezTo>
                  <a:pt x="8959250" y="9335260"/>
                  <a:pt x="8955964" y="9359008"/>
                  <a:pt x="8955964" y="9389407"/>
                </a:cubicBezTo>
                <a:lnTo>
                  <a:pt x="8955964" y="9473216"/>
                </a:lnTo>
                <a:cubicBezTo>
                  <a:pt x="8955964" y="9500988"/>
                  <a:pt x="8957772" y="9521819"/>
                  <a:pt x="8961387" y="9535703"/>
                </a:cubicBezTo>
                <a:cubicBezTo>
                  <a:pt x="8965002" y="9549591"/>
                  <a:pt x="8971041" y="9561421"/>
                  <a:pt x="8979504" y="9571201"/>
                </a:cubicBezTo>
                <a:cubicBezTo>
                  <a:pt x="8987968" y="9580978"/>
                  <a:pt x="8999840" y="9588291"/>
                  <a:pt x="9015123" y="9593137"/>
                </a:cubicBezTo>
                <a:cubicBezTo>
                  <a:pt x="9030406" y="9597986"/>
                  <a:pt x="9049057" y="9600409"/>
                  <a:pt x="9071078" y="9600409"/>
                </a:cubicBezTo>
                <a:cubicBezTo>
                  <a:pt x="9090798" y="9600409"/>
                  <a:pt x="9108258" y="9597574"/>
                  <a:pt x="9123458" y="9591905"/>
                </a:cubicBezTo>
                <a:cubicBezTo>
                  <a:pt x="9138659" y="9586235"/>
                  <a:pt x="9151107" y="9577445"/>
                  <a:pt x="9160802" y="9565531"/>
                </a:cubicBezTo>
                <a:cubicBezTo>
                  <a:pt x="9170498" y="9553617"/>
                  <a:pt x="9176825" y="9540798"/>
                  <a:pt x="9179783" y="9527078"/>
                </a:cubicBezTo>
                <a:cubicBezTo>
                  <a:pt x="9182741" y="9513356"/>
                  <a:pt x="9184220" y="9491788"/>
                  <a:pt x="9184220" y="9462372"/>
                </a:cubicBezTo>
                <a:lnTo>
                  <a:pt x="9184220" y="9382261"/>
                </a:lnTo>
                <a:cubicBezTo>
                  <a:pt x="9184220" y="9359088"/>
                  <a:pt x="9182618" y="9341835"/>
                  <a:pt x="9179413" y="9330496"/>
                </a:cubicBezTo>
                <a:cubicBezTo>
                  <a:pt x="9176208" y="9319157"/>
                  <a:pt x="9170252" y="9308146"/>
                  <a:pt x="9161542" y="9297464"/>
                </a:cubicBezTo>
                <a:cubicBezTo>
                  <a:pt x="9152832" y="9286784"/>
                  <a:pt x="9140466" y="9278114"/>
                  <a:pt x="9124444" y="9271460"/>
                </a:cubicBezTo>
                <a:cubicBezTo>
                  <a:pt x="9108422" y="9264805"/>
                  <a:pt x="9089236" y="9261478"/>
                  <a:pt x="9066887" y="9261478"/>
                </a:cubicBezTo>
                <a:close/>
                <a:moveTo>
                  <a:pt x="8587716" y="9261478"/>
                </a:moveTo>
                <a:cubicBezTo>
                  <a:pt x="8574077" y="9261478"/>
                  <a:pt x="8562040" y="9264482"/>
                  <a:pt x="8551605" y="9270490"/>
                </a:cubicBezTo>
                <a:cubicBezTo>
                  <a:pt x="8541170" y="9276498"/>
                  <a:pt x="8532337" y="9285509"/>
                  <a:pt x="8525106" y="9297528"/>
                </a:cubicBezTo>
                <a:lnTo>
                  <a:pt x="8526832" y="9267392"/>
                </a:lnTo>
                <a:lnTo>
                  <a:pt x="8425522" y="9267392"/>
                </a:lnTo>
                <a:lnTo>
                  <a:pt x="8425522" y="9594495"/>
                </a:lnTo>
                <a:lnTo>
                  <a:pt x="8525106" y="9594495"/>
                </a:lnTo>
                <a:lnTo>
                  <a:pt x="8525106" y="9373385"/>
                </a:lnTo>
                <a:cubicBezTo>
                  <a:pt x="8525106" y="9348738"/>
                  <a:pt x="8526010" y="9333576"/>
                  <a:pt x="8527818" y="9327906"/>
                </a:cubicBezTo>
                <a:cubicBezTo>
                  <a:pt x="8529625" y="9322237"/>
                  <a:pt x="8534062" y="9319402"/>
                  <a:pt x="8541129" y="9319402"/>
                </a:cubicBezTo>
                <a:cubicBezTo>
                  <a:pt x="8547866" y="9319402"/>
                  <a:pt x="8551974" y="9321867"/>
                  <a:pt x="8553454" y="9326797"/>
                </a:cubicBezTo>
                <a:cubicBezTo>
                  <a:pt x="8554932" y="9331729"/>
                  <a:pt x="8555672" y="9345451"/>
                  <a:pt x="8555672" y="9367964"/>
                </a:cubicBezTo>
                <a:lnTo>
                  <a:pt x="8555672" y="9594495"/>
                </a:lnTo>
                <a:lnTo>
                  <a:pt x="8655257" y="9594495"/>
                </a:lnTo>
                <a:lnTo>
                  <a:pt x="8655257" y="9365252"/>
                </a:lnTo>
                <a:cubicBezTo>
                  <a:pt x="8655257" y="9336657"/>
                  <a:pt x="8653696" y="9316239"/>
                  <a:pt x="8650573" y="9303998"/>
                </a:cubicBezTo>
                <a:cubicBezTo>
                  <a:pt x="8647451" y="9291754"/>
                  <a:pt x="8640467" y="9281606"/>
                  <a:pt x="8629621" y="9273554"/>
                </a:cubicBezTo>
                <a:cubicBezTo>
                  <a:pt x="8618775" y="9265502"/>
                  <a:pt x="8604807" y="9261478"/>
                  <a:pt x="8587716" y="9261478"/>
                </a:cubicBezTo>
                <a:close/>
                <a:moveTo>
                  <a:pt x="7713598" y="9261478"/>
                </a:moveTo>
                <a:cubicBezTo>
                  <a:pt x="7690756" y="9261478"/>
                  <a:pt x="7670544" y="9265874"/>
                  <a:pt x="7652960" y="9274663"/>
                </a:cubicBezTo>
                <a:cubicBezTo>
                  <a:pt x="7635376" y="9283457"/>
                  <a:pt x="7622723" y="9296108"/>
                  <a:pt x="7614999" y="9312624"/>
                </a:cubicBezTo>
                <a:cubicBezTo>
                  <a:pt x="7607276" y="9329139"/>
                  <a:pt x="7603414" y="9351695"/>
                  <a:pt x="7603414" y="9380287"/>
                </a:cubicBezTo>
                <a:lnTo>
                  <a:pt x="7603414" y="9475681"/>
                </a:lnTo>
                <a:cubicBezTo>
                  <a:pt x="7603414" y="9500003"/>
                  <a:pt x="7605140" y="9518532"/>
                  <a:pt x="7608591" y="9531266"/>
                </a:cubicBezTo>
                <a:cubicBezTo>
                  <a:pt x="7612041" y="9544004"/>
                  <a:pt x="7618245" y="9555669"/>
                  <a:pt x="7627201" y="9566268"/>
                </a:cubicBezTo>
                <a:cubicBezTo>
                  <a:pt x="7636157" y="9576870"/>
                  <a:pt x="7648687" y="9585208"/>
                  <a:pt x="7664792" y="9591288"/>
                </a:cubicBezTo>
                <a:cubicBezTo>
                  <a:pt x="7680896" y="9597370"/>
                  <a:pt x="7699465" y="9600409"/>
                  <a:pt x="7720500" y="9600409"/>
                </a:cubicBezTo>
                <a:cubicBezTo>
                  <a:pt x="7742192" y="9600409"/>
                  <a:pt x="7760227" y="9597329"/>
                  <a:pt x="7774606" y="9591167"/>
                </a:cubicBezTo>
                <a:cubicBezTo>
                  <a:pt x="7788985" y="9585002"/>
                  <a:pt x="7800858" y="9575761"/>
                  <a:pt x="7810225" y="9563434"/>
                </a:cubicBezTo>
                <a:cubicBezTo>
                  <a:pt x="7819592" y="9551109"/>
                  <a:pt x="7825548" y="9539526"/>
                  <a:pt x="7828096" y="9528680"/>
                </a:cubicBezTo>
                <a:cubicBezTo>
                  <a:pt x="7830643" y="9517834"/>
                  <a:pt x="7831916" y="9502303"/>
                  <a:pt x="7831916" y="9482092"/>
                </a:cubicBezTo>
                <a:lnTo>
                  <a:pt x="7831916" y="9457934"/>
                </a:lnTo>
                <a:lnTo>
                  <a:pt x="7737508" y="9457934"/>
                </a:lnTo>
                <a:lnTo>
                  <a:pt x="7737508" y="9501071"/>
                </a:lnTo>
                <a:cubicBezTo>
                  <a:pt x="7737508" y="9517341"/>
                  <a:pt x="7736235" y="9528309"/>
                  <a:pt x="7733688" y="9533978"/>
                </a:cubicBezTo>
                <a:cubicBezTo>
                  <a:pt x="7731140" y="9539647"/>
                  <a:pt x="7726087" y="9542482"/>
                  <a:pt x="7718528" y="9542482"/>
                </a:cubicBezTo>
                <a:cubicBezTo>
                  <a:pt x="7712448" y="9542482"/>
                  <a:pt x="7708339" y="9540346"/>
                  <a:pt x="7706203" y="9536074"/>
                </a:cubicBezTo>
                <a:cubicBezTo>
                  <a:pt x="7704067" y="9531801"/>
                  <a:pt x="7702999" y="9522269"/>
                  <a:pt x="7702999" y="9507479"/>
                </a:cubicBezTo>
                <a:lnTo>
                  <a:pt x="7702999" y="9436737"/>
                </a:lnTo>
                <a:lnTo>
                  <a:pt x="7831916" y="9436737"/>
                </a:lnTo>
                <a:lnTo>
                  <a:pt x="7831916" y="9393351"/>
                </a:lnTo>
                <a:cubicBezTo>
                  <a:pt x="7831916" y="9361636"/>
                  <a:pt x="7828260" y="9337027"/>
                  <a:pt x="7820947" y="9319526"/>
                </a:cubicBezTo>
                <a:cubicBezTo>
                  <a:pt x="7813635" y="9302024"/>
                  <a:pt x="7800899" y="9287976"/>
                  <a:pt x="7782740" y="9277377"/>
                </a:cubicBezTo>
                <a:cubicBezTo>
                  <a:pt x="7764582" y="9266775"/>
                  <a:pt x="7741534" y="9261478"/>
                  <a:pt x="7713598" y="9261478"/>
                </a:cubicBezTo>
                <a:close/>
                <a:moveTo>
                  <a:pt x="7060019" y="9261478"/>
                </a:moveTo>
                <a:cubicBezTo>
                  <a:pt x="7032576" y="9263289"/>
                  <a:pt x="7011624" y="9279599"/>
                  <a:pt x="6997163" y="9310406"/>
                </a:cubicBezTo>
                <a:lnTo>
                  <a:pt x="7001107" y="9267392"/>
                </a:lnTo>
                <a:lnTo>
                  <a:pt x="6901522" y="9267392"/>
                </a:lnTo>
                <a:lnTo>
                  <a:pt x="6901522" y="9594495"/>
                </a:lnTo>
                <a:lnTo>
                  <a:pt x="7001107" y="9594495"/>
                </a:lnTo>
                <a:lnTo>
                  <a:pt x="7001107" y="9465329"/>
                </a:lnTo>
                <a:cubicBezTo>
                  <a:pt x="7001107" y="9433613"/>
                  <a:pt x="7002093" y="9413360"/>
                  <a:pt x="7004065" y="9404567"/>
                </a:cubicBezTo>
                <a:cubicBezTo>
                  <a:pt x="7006037" y="9395777"/>
                  <a:pt x="7011295" y="9388915"/>
                  <a:pt x="7019840" y="9383986"/>
                </a:cubicBezTo>
                <a:cubicBezTo>
                  <a:pt x="7028386" y="9379055"/>
                  <a:pt x="7041779" y="9376591"/>
                  <a:pt x="7060019" y="9376591"/>
                </a:cubicBezTo>
                <a:close/>
                <a:moveTo>
                  <a:pt x="6751573" y="9261478"/>
                </a:moveTo>
                <a:cubicBezTo>
                  <a:pt x="6728731" y="9261478"/>
                  <a:pt x="6708518" y="9265874"/>
                  <a:pt x="6690935" y="9274663"/>
                </a:cubicBezTo>
                <a:cubicBezTo>
                  <a:pt x="6673352" y="9283457"/>
                  <a:pt x="6660698" y="9296108"/>
                  <a:pt x="6652974" y="9312624"/>
                </a:cubicBezTo>
                <a:cubicBezTo>
                  <a:pt x="6645251" y="9329139"/>
                  <a:pt x="6641389" y="9351695"/>
                  <a:pt x="6641389" y="9380287"/>
                </a:cubicBezTo>
                <a:lnTo>
                  <a:pt x="6641389" y="9475681"/>
                </a:lnTo>
                <a:cubicBezTo>
                  <a:pt x="6641389" y="9500003"/>
                  <a:pt x="6643115" y="9518532"/>
                  <a:pt x="6646566" y="9531266"/>
                </a:cubicBezTo>
                <a:cubicBezTo>
                  <a:pt x="6650016" y="9544004"/>
                  <a:pt x="6656220" y="9555669"/>
                  <a:pt x="6665176" y="9566268"/>
                </a:cubicBezTo>
                <a:cubicBezTo>
                  <a:pt x="6674132" y="9576870"/>
                  <a:pt x="6686662" y="9585208"/>
                  <a:pt x="6702767" y="9591288"/>
                </a:cubicBezTo>
                <a:cubicBezTo>
                  <a:pt x="6718871" y="9597370"/>
                  <a:pt x="6737441" y="9600409"/>
                  <a:pt x="6758475" y="9600409"/>
                </a:cubicBezTo>
                <a:cubicBezTo>
                  <a:pt x="6780167" y="9600409"/>
                  <a:pt x="6798202" y="9597329"/>
                  <a:pt x="6812581" y="9591167"/>
                </a:cubicBezTo>
                <a:cubicBezTo>
                  <a:pt x="6826960" y="9585002"/>
                  <a:pt x="6838833" y="9575761"/>
                  <a:pt x="6848200" y="9563434"/>
                </a:cubicBezTo>
                <a:cubicBezTo>
                  <a:pt x="6857567" y="9551109"/>
                  <a:pt x="6863524" y="9539526"/>
                  <a:pt x="6866071" y="9528680"/>
                </a:cubicBezTo>
                <a:cubicBezTo>
                  <a:pt x="6868618" y="9517834"/>
                  <a:pt x="6869891" y="9502303"/>
                  <a:pt x="6869891" y="9482092"/>
                </a:cubicBezTo>
                <a:lnTo>
                  <a:pt x="6869891" y="9457934"/>
                </a:lnTo>
                <a:lnTo>
                  <a:pt x="6775483" y="9457934"/>
                </a:lnTo>
                <a:lnTo>
                  <a:pt x="6775483" y="9501071"/>
                </a:lnTo>
                <a:cubicBezTo>
                  <a:pt x="6775483" y="9517341"/>
                  <a:pt x="6774210" y="9528309"/>
                  <a:pt x="6771663" y="9533978"/>
                </a:cubicBezTo>
                <a:cubicBezTo>
                  <a:pt x="6769115" y="9539647"/>
                  <a:pt x="6764062" y="9542482"/>
                  <a:pt x="6756503" y="9542482"/>
                </a:cubicBezTo>
                <a:cubicBezTo>
                  <a:pt x="6750423" y="9542482"/>
                  <a:pt x="6746314" y="9540346"/>
                  <a:pt x="6744178" y="9536074"/>
                </a:cubicBezTo>
                <a:cubicBezTo>
                  <a:pt x="6742042" y="9531801"/>
                  <a:pt x="6740974" y="9522269"/>
                  <a:pt x="6740974" y="9507479"/>
                </a:cubicBezTo>
                <a:lnTo>
                  <a:pt x="6740974" y="9436737"/>
                </a:lnTo>
                <a:lnTo>
                  <a:pt x="6869891" y="9436737"/>
                </a:lnTo>
                <a:lnTo>
                  <a:pt x="6869891" y="9393351"/>
                </a:lnTo>
                <a:cubicBezTo>
                  <a:pt x="6869891" y="9361636"/>
                  <a:pt x="6866235" y="9337027"/>
                  <a:pt x="6858922" y="9319526"/>
                </a:cubicBezTo>
                <a:cubicBezTo>
                  <a:pt x="6851609" y="9302024"/>
                  <a:pt x="6838874" y="9287976"/>
                  <a:pt x="6820715" y="9277377"/>
                </a:cubicBezTo>
                <a:cubicBezTo>
                  <a:pt x="6802557" y="9266775"/>
                  <a:pt x="6779509" y="9261478"/>
                  <a:pt x="6751573" y="9261478"/>
                </a:cubicBezTo>
                <a:close/>
                <a:moveTo>
                  <a:pt x="7192448" y="9223762"/>
                </a:moveTo>
                <a:lnTo>
                  <a:pt x="7192448" y="9275280"/>
                </a:lnTo>
                <a:lnTo>
                  <a:pt x="7171003" y="9275280"/>
                </a:lnTo>
                <a:lnTo>
                  <a:pt x="7171003" y="9327044"/>
                </a:lnTo>
                <a:lnTo>
                  <a:pt x="7192448" y="9327044"/>
                </a:lnTo>
                <a:lnTo>
                  <a:pt x="7192448" y="9493183"/>
                </a:lnTo>
                <a:cubicBezTo>
                  <a:pt x="7192448" y="9525721"/>
                  <a:pt x="7193352" y="9546384"/>
                  <a:pt x="7195160" y="9555176"/>
                </a:cubicBezTo>
                <a:cubicBezTo>
                  <a:pt x="7196968" y="9563970"/>
                  <a:pt x="7201569" y="9571776"/>
                  <a:pt x="7208964" y="9578596"/>
                </a:cubicBezTo>
                <a:cubicBezTo>
                  <a:pt x="7216359" y="9585415"/>
                  <a:pt x="7224904" y="9589768"/>
                  <a:pt x="7234599" y="9591660"/>
                </a:cubicBezTo>
                <a:cubicBezTo>
                  <a:pt x="7244295" y="9593548"/>
                  <a:pt x="7260481" y="9594495"/>
                  <a:pt x="7283159" y="9594495"/>
                </a:cubicBezTo>
                <a:lnTo>
                  <a:pt x="7323338" y="9594495"/>
                </a:lnTo>
                <a:lnTo>
                  <a:pt x="7323338" y="9541744"/>
                </a:lnTo>
                <a:cubicBezTo>
                  <a:pt x="7307069" y="9541744"/>
                  <a:pt x="7297826" y="9540512"/>
                  <a:pt x="7295607" y="9538045"/>
                </a:cubicBezTo>
                <a:cubicBezTo>
                  <a:pt x="7293389" y="9535582"/>
                  <a:pt x="7292280" y="9523586"/>
                  <a:pt x="7292280" y="9502058"/>
                </a:cubicBezTo>
                <a:lnTo>
                  <a:pt x="7292280" y="9327044"/>
                </a:lnTo>
                <a:lnTo>
                  <a:pt x="7319148" y="9327044"/>
                </a:lnTo>
                <a:lnTo>
                  <a:pt x="7319148" y="9275280"/>
                </a:lnTo>
                <a:lnTo>
                  <a:pt x="7292280" y="9275280"/>
                </a:lnTo>
                <a:lnTo>
                  <a:pt x="7292280" y="9223762"/>
                </a:lnTo>
                <a:close/>
                <a:moveTo>
                  <a:pt x="9654247" y="9195416"/>
                </a:moveTo>
                <a:lnTo>
                  <a:pt x="9654247" y="9247425"/>
                </a:lnTo>
                <a:lnTo>
                  <a:pt x="9756790" y="9247425"/>
                </a:lnTo>
                <a:lnTo>
                  <a:pt x="9756790" y="9195416"/>
                </a:lnTo>
                <a:close/>
                <a:moveTo>
                  <a:pt x="8819168" y="9195416"/>
                </a:moveTo>
                <a:lnTo>
                  <a:pt x="8819168" y="9288159"/>
                </a:lnTo>
                <a:cubicBezTo>
                  <a:pt x="8810787" y="9279265"/>
                  <a:pt x="8801461" y="9272596"/>
                  <a:pt x="8791190" y="9268148"/>
                </a:cubicBezTo>
                <a:cubicBezTo>
                  <a:pt x="8780920" y="9263700"/>
                  <a:pt x="8769622" y="9261478"/>
                  <a:pt x="8757297" y="9261478"/>
                </a:cubicBezTo>
                <a:cubicBezTo>
                  <a:pt x="8741357" y="9261478"/>
                  <a:pt x="8727635" y="9265463"/>
                  <a:pt x="8716132" y="9273431"/>
                </a:cubicBezTo>
                <a:cubicBezTo>
                  <a:pt x="8704629" y="9281401"/>
                  <a:pt x="8697275" y="9290645"/>
                  <a:pt x="8694070" y="9301163"/>
                </a:cubicBezTo>
                <a:cubicBezTo>
                  <a:pt x="8690866" y="9311679"/>
                  <a:pt x="8689264" y="9329511"/>
                  <a:pt x="8689264" y="9354652"/>
                </a:cubicBezTo>
                <a:lnTo>
                  <a:pt x="8689264" y="9507728"/>
                </a:lnTo>
                <a:cubicBezTo>
                  <a:pt x="8689264" y="9531883"/>
                  <a:pt x="8690866" y="9549302"/>
                  <a:pt x="8694070" y="9559985"/>
                </a:cubicBezTo>
                <a:cubicBezTo>
                  <a:pt x="8697275" y="9570667"/>
                  <a:pt x="8704547" y="9580073"/>
                  <a:pt x="8715886" y="9588209"/>
                </a:cubicBezTo>
                <a:cubicBezTo>
                  <a:pt x="8727224" y="9596341"/>
                  <a:pt x="8740617" y="9600409"/>
                  <a:pt x="8756064" y="9600409"/>
                </a:cubicBezTo>
                <a:cubicBezTo>
                  <a:pt x="8767568" y="9600409"/>
                  <a:pt x="8778578" y="9597939"/>
                  <a:pt x="8789095" y="9592998"/>
                </a:cubicBezTo>
                <a:cubicBezTo>
                  <a:pt x="8799612" y="9588058"/>
                  <a:pt x="8809636" y="9580648"/>
                  <a:pt x="8819168" y="9570767"/>
                </a:cubicBezTo>
                <a:lnTo>
                  <a:pt x="8819168" y="9594495"/>
                </a:lnTo>
                <a:lnTo>
                  <a:pt x="8918752" y="9594495"/>
                </a:lnTo>
                <a:lnTo>
                  <a:pt x="8918752" y="9195416"/>
                </a:lnTo>
                <a:close/>
                <a:moveTo>
                  <a:pt x="8282647" y="9195416"/>
                </a:moveTo>
                <a:lnTo>
                  <a:pt x="8282647" y="9247425"/>
                </a:lnTo>
                <a:lnTo>
                  <a:pt x="8385190" y="9247425"/>
                </a:lnTo>
                <a:lnTo>
                  <a:pt x="8385190" y="9195416"/>
                </a:lnTo>
                <a:close/>
                <a:moveTo>
                  <a:pt x="7339672" y="9195416"/>
                </a:moveTo>
                <a:lnTo>
                  <a:pt x="7339672" y="9594495"/>
                </a:lnTo>
                <a:lnTo>
                  <a:pt x="7439257" y="9594495"/>
                </a:lnTo>
                <a:lnTo>
                  <a:pt x="7439257" y="9361060"/>
                </a:lnTo>
                <a:cubicBezTo>
                  <a:pt x="7439257" y="9344463"/>
                  <a:pt x="7440325" y="9333373"/>
                  <a:pt x="7442461" y="9327784"/>
                </a:cubicBezTo>
                <a:cubicBezTo>
                  <a:pt x="7444597" y="9322198"/>
                  <a:pt x="7448706" y="9319402"/>
                  <a:pt x="7454786" y="9319402"/>
                </a:cubicBezTo>
                <a:cubicBezTo>
                  <a:pt x="7461359" y="9319402"/>
                  <a:pt x="7465591" y="9322116"/>
                  <a:pt x="7467480" y="9327537"/>
                </a:cubicBezTo>
                <a:cubicBezTo>
                  <a:pt x="7469370" y="9332961"/>
                  <a:pt x="7470315" y="9345202"/>
                  <a:pt x="7470315" y="9364265"/>
                </a:cubicBezTo>
                <a:lnTo>
                  <a:pt x="7470315" y="9594495"/>
                </a:lnTo>
                <a:lnTo>
                  <a:pt x="7569900" y="9594495"/>
                </a:lnTo>
                <a:lnTo>
                  <a:pt x="7569900" y="9368948"/>
                </a:lnTo>
                <a:cubicBezTo>
                  <a:pt x="7569900" y="9338219"/>
                  <a:pt x="7568544" y="9317062"/>
                  <a:pt x="7565833" y="9305475"/>
                </a:cubicBezTo>
                <a:cubicBezTo>
                  <a:pt x="7563121" y="9293890"/>
                  <a:pt x="7555644" y="9283660"/>
                  <a:pt x="7543402" y="9274787"/>
                </a:cubicBezTo>
                <a:cubicBezTo>
                  <a:pt x="7531159" y="9265915"/>
                  <a:pt x="7516328" y="9261478"/>
                  <a:pt x="7498909" y="9261478"/>
                </a:cubicBezTo>
                <a:cubicBezTo>
                  <a:pt x="7487570" y="9261478"/>
                  <a:pt x="7476929" y="9263453"/>
                  <a:pt x="7466987" y="9267407"/>
                </a:cubicBezTo>
                <a:cubicBezTo>
                  <a:pt x="7457046" y="9271362"/>
                  <a:pt x="7447802" y="9277294"/>
                  <a:pt x="7439257" y="9285201"/>
                </a:cubicBezTo>
                <a:lnTo>
                  <a:pt x="7439257" y="9195416"/>
                </a:lnTo>
                <a:close/>
                <a:moveTo>
                  <a:pt x="6439536" y="9195416"/>
                </a:moveTo>
                <a:cubicBezTo>
                  <a:pt x="6417352" y="9195416"/>
                  <a:pt x="6401001" y="9196893"/>
                  <a:pt x="6390483" y="9199852"/>
                </a:cubicBezTo>
                <a:cubicBezTo>
                  <a:pt x="6379966" y="9202811"/>
                  <a:pt x="6371791" y="9207123"/>
                  <a:pt x="6365957" y="9212792"/>
                </a:cubicBezTo>
                <a:cubicBezTo>
                  <a:pt x="6360123" y="9218462"/>
                  <a:pt x="6356467" y="9224913"/>
                  <a:pt x="6354988" y="9232143"/>
                </a:cubicBezTo>
                <a:cubicBezTo>
                  <a:pt x="6353509" y="9239373"/>
                  <a:pt x="6352770" y="9253752"/>
                  <a:pt x="6352770" y="9275280"/>
                </a:cubicBezTo>
                <a:lnTo>
                  <a:pt x="6332310" y="9275280"/>
                </a:lnTo>
                <a:lnTo>
                  <a:pt x="6332310" y="9327044"/>
                </a:lnTo>
                <a:lnTo>
                  <a:pt x="6352770" y="9327044"/>
                </a:lnTo>
                <a:lnTo>
                  <a:pt x="6352770" y="9594495"/>
                </a:lnTo>
                <a:lnTo>
                  <a:pt x="6452354" y="9594495"/>
                </a:lnTo>
                <a:lnTo>
                  <a:pt x="6452354" y="9327044"/>
                </a:lnTo>
                <a:lnTo>
                  <a:pt x="6475678" y="9327044"/>
                </a:lnTo>
                <a:lnTo>
                  <a:pt x="6476018" y="9327044"/>
                </a:lnTo>
                <a:lnTo>
                  <a:pt x="6497123" y="9327044"/>
                </a:lnTo>
                <a:lnTo>
                  <a:pt x="6497123" y="9493183"/>
                </a:lnTo>
                <a:cubicBezTo>
                  <a:pt x="6497123" y="9525721"/>
                  <a:pt x="6498027" y="9546384"/>
                  <a:pt x="6499835" y="9555176"/>
                </a:cubicBezTo>
                <a:cubicBezTo>
                  <a:pt x="6501643" y="9563970"/>
                  <a:pt x="6506244" y="9571776"/>
                  <a:pt x="6513639" y="9578596"/>
                </a:cubicBezTo>
                <a:cubicBezTo>
                  <a:pt x="6521034" y="9585415"/>
                  <a:pt x="6529579" y="9589768"/>
                  <a:pt x="6539274" y="9591660"/>
                </a:cubicBezTo>
                <a:cubicBezTo>
                  <a:pt x="6548970" y="9593548"/>
                  <a:pt x="6565157" y="9594495"/>
                  <a:pt x="6587834" y="9594495"/>
                </a:cubicBezTo>
                <a:lnTo>
                  <a:pt x="6628013" y="9594495"/>
                </a:lnTo>
                <a:lnTo>
                  <a:pt x="6628013" y="9541744"/>
                </a:lnTo>
                <a:cubicBezTo>
                  <a:pt x="6611744" y="9541744"/>
                  <a:pt x="6602501" y="9540512"/>
                  <a:pt x="6600282" y="9538045"/>
                </a:cubicBezTo>
                <a:cubicBezTo>
                  <a:pt x="6598064" y="9535582"/>
                  <a:pt x="6596955" y="9523586"/>
                  <a:pt x="6596955" y="9502058"/>
                </a:cubicBezTo>
                <a:lnTo>
                  <a:pt x="6596955" y="9327044"/>
                </a:lnTo>
                <a:lnTo>
                  <a:pt x="6623823" y="9327044"/>
                </a:lnTo>
                <a:lnTo>
                  <a:pt x="6623823" y="9275280"/>
                </a:lnTo>
                <a:lnTo>
                  <a:pt x="6596955" y="9275280"/>
                </a:lnTo>
                <a:lnTo>
                  <a:pt x="6596955" y="9223762"/>
                </a:lnTo>
                <a:lnTo>
                  <a:pt x="6497123" y="9223762"/>
                </a:lnTo>
                <a:lnTo>
                  <a:pt x="6497123" y="9275280"/>
                </a:lnTo>
                <a:lnTo>
                  <a:pt x="6476018" y="9275280"/>
                </a:lnTo>
                <a:lnTo>
                  <a:pt x="6475678" y="9275280"/>
                </a:lnTo>
                <a:lnTo>
                  <a:pt x="6434113" y="9275280"/>
                </a:lnTo>
                <a:lnTo>
                  <a:pt x="6434113" y="9264926"/>
                </a:lnTo>
                <a:cubicBezTo>
                  <a:pt x="6434113" y="9256053"/>
                  <a:pt x="6435962" y="9250673"/>
                  <a:pt x="6439660" y="9248783"/>
                </a:cubicBezTo>
                <a:cubicBezTo>
                  <a:pt x="6443357" y="9246892"/>
                  <a:pt x="6455476" y="9245948"/>
                  <a:pt x="6476018" y="9245948"/>
                </a:cubicBezTo>
                <a:lnTo>
                  <a:pt x="6476018" y="9195416"/>
                </a:lnTo>
                <a:close/>
                <a:moveTo>
                  <a:pt x="6124250" y="9195416"/>
                </a:moveTo>
                <a:lnTo>
                  <a:pt x="6071315" y="9594495"/>
                </a:lnTo>
                <a:lnTo>
                  <a:pt x="6178602" y="9594495"/>
                </a:lnTo>
                <a:lnTo>
                  <a:pt x="6184842" y="9522762"/>
                </a:lnTo>
                <a:lnTo>
                  <a:pt x="6221963" y="9522762"/>
                </a:lnTo>
                <a:lnTo>
                  <a:pt x="6227532" y="9594495"/>
                </a:lnTo>
                <a:lnTo>
                  <a:pt x="6333587" y="9594495"/>
                </a:lnTo>
                <a:lnTo>
                  <a:pt x="6274243" y="9195416"/>
                </a:lnTo>
                <a:close/>
                <a:moveTo>
                  <a:pt x="3448435" y="9145507"/>
                </a:moveTo>
                <a:cubicBezTo>
                  <a:pt x="3306183" y="9145507"/>
                  <a:pt x="3184170" y="9168062"/>
                  <a:pt x="3082396" y="9213166"/>
                </a:cubicBezTo>
                <a:cubicBezTo>
                  <a:pt x="2980623" y="9258269"/>
                  <a:pt x="2897934" y="9324770"/>
                  <a:pt x="2834323" y="9412664"/>
                </a:cubicBezTo>
                <a:cubicBezTo>
                  <a:pt x="2770715" y="9500560"/>
                  <a:pt x="2730816" y="9589900"/>
                  <a:pt x="2714626" y="9680687"/>
                </a:cubicBezTo>
                <a:cubicBezTo>
                  <a:pt x="2698434" y="9771475"/>
                  <a:pt x="2690337" y="9895512"/>
                  <a:pt x="2690337" y="10052797"/>
                </a:cubicBezTo>
                <a:lnTo>
                  <a:pt x="2690337" y="10155150"/>
                </a:lnTo>
                <a:lnTo>
                  <a:pt x="3318327" y="10155150"/>
                </a:lnTo>
                <a:lnTo>
                  <a:pt x="3318327" y="9887994"/>
                </a:lnTo>
                <a:cubicBezTo>
                  <a:pt x="3318327" y="9764245"/>
                  <a:pt x="3331357" y="9681556"/>
                  <a:pt x="3357413" y="9639921"/>
                </a:cubicBezTo>
                <a:cubicBezTo>
                  <a:pt x="3383472" y="9598285"/>
                  <a:pt x="3423138" y="9577467"/>
                  <a:pt x="3476408" y="9577467"/>
                </a:cubicBezTo>
                <a:cubicBezTo>
                  <a:pt x="3529680" y="9577467"/>
                  <a:pt x="3569345" y="9596263"/>
                  <a:pt x="3595402" y="9633848"/>
                </a:cubicBezTo>
                <a:cubicBezTo>
                  <a:pt x="3621461" y="9671436"/>
                  <a:pt x="3634492" y="9728395"/>
                  <a:pt x="3634492" y="9804723"/>
                </a:cubicBezTo>
                <a:cubicBezTo>
                  <a:pt x="3634492" y="9904186"/>
                  <a:pt x="3591410" y="10042678"/>
                  <a:pt x="3505248" y="10220204"/>
                </a:cubicBezTo>
                <a:cubicBezTo>
                  <a:pt x="3419089" y="10397728"/>
                  <a:pt x="3147596" y="10860048"/>
                  <a:pt x="2690770" y="11607159"/>
                </a:cubicBezTo>
                <a:lnTo>
                  <a:pt x="2690337" y="12007891"/>
                </a:lnTo>
                <a:lnTo>
                  <a:pt x="4232554" y="12007891"/>
                </a:lnTo>
                <a:lnTo>
                  <a:pt x="4232554" y="11529094"/>
                </a:lnTo>
                <a:lnTo>
                  <a:pt x="3463993" y="11529094"/>
                </a:lnTo>
                <a:cubicBezTo>
                  <a:pt x="3857229" y="10947364"/>
                  <a:pt x="4094039" y="10566869"/>
                  <a:pt x="4174427" y="10387609"/>
                </a:cubicBezTo>
                <a:cubicBezTo>
                  <a:pt x="4254813" y="10208350"/>
                  <a:pt x="4295006" y="10038342"/>
                  <a:pt x="4295006" y="9877584"/>
                </a:cubicBezTo>
                <a:cubicBezTo>
                  <a:pt x="4295006" y="9665941"/>
                  <a:pt x="4223591" y="9491018"/>
                  <a:pt x="4080763" y="9352814"/>
                </a:cubicBezTo>
                <a:cubicBezTo>
                  <a:pt x="3937933" y="9214612"/>
                  <a:pt x="3727156" y="9145507"/>
                  <a:pt x="3448435" y="9145507"/>
                </a:cubicBezTo>
                <a:close/>
                <a:moveTo>
                  <a:pt x="1630173" y="9145507"/>
                </a:moveTo>
                <a:cubicBezTo>
                  <a:pt x="1441661" y="9145507"/>
                  <a:pt x="1281194" y="9184251"/>
                  <a:pt x="1148772" y="9261738"/>
                </a:cubicBezTo>
                <a:cubicBezTo>
                  <a:pt x="1016351" y="9339224"/>
                  <a:pt x="927877" y="9442156"/>
                  <a:pt x="883351" y="9570528"/>
                </a:cubicBezTo>
                <a:cubicBezTo>
                  <a:pt x="838825" y="9698902"/>
                  <a:pt x="816562" y="9892041"/>
                  <a:pt x="816562" y="10149946"/>
                </a:cubicBezTo>
                <a:lnTo>
                  <a:pt x="816562" y="11130095"/>
                </a:lnTo>
                <a:cubicBezTo>
                  <a:pt x="816562" y="11327858"/>
                  <a:pt x="830441" y="11472136"/>
                  <a:pt x="858197" y="11562920"/>
                </a:cubicBezTo>
                <a:cubicBezTo>
                  <a:pt x="885954" y="11653709"/>
                  <a:pt x="932792" y="11740157"/>
                  <a:pt x="998714" y="11822272"/>
                </a:cubicBezTo>
                <a:cubicBezTo>
                  <a:pt x="1064636" y="11904383"/>
                  <a:pt x="1153109" y="11964813"/>
                  <a:pt x="1264135" y="12003554"/>
                </a:cubicBezTo>
                <a:cubicBezTo>
                  <a:pt x="1375161" y="12042298"/>
                  <a:pt x="1514521" y="12061671"/>
                  <a:pt x="1682217" y="12061671"/>
                </a:cubicBezTo>
                <a:cubicBezTo>
                  <a:pt x="1809434" y="12061671"/>
                  <a:pt x="1924507" y="12043165"/>
                  <a:pt x="2027437" y="12006158"/>
                </a:cubicBezTo>
                <a:cubicBezTo>
                  <a:pt x="2130367" y="11969150"/>
                  <a:pt x="2218263" y="11908432"/>
                  <a:pt x="2291126" y="11824007"/>
                </a:cubicBezTo>
                <a:cubicBezTo>
                  <a:pt x="2363985" y="11739579"/>
                  <a:pt x="2411982" y="11648794"/>
                  <a:pt x="2435110" y="11551646"/>
                </a:cubicBezTo>
                <a:cubicBezTo>
                  <a:pt x="2458240" y="11454498"/>
                  <a:pt x="2469808" y="11299524"/>
                  <a:pt x="2469808" y="11086724"/>
                </a:cubicBezTo>
                <a:lnTo>
                  <a:pt x="2469808" y="10149946"/>
                </a:lnTo>
                <a:cubicBezTo>
                  <a:pt x="2469808" y="9937144"/>
                  <a:pt x="2459108" y="9782172"/>
                  <a:pt x="2437713" y="9685024"/>
                </a:cubicBezTo>
                <a:cubicBezTo>
                  <a:pt x="2416318" y="9587876"/>
                  <a:pt x="2375549" y="9500560"/>
                  <a:pt x="2315410" y="9423072"/>
                </a:cubicBezTo>
                <a:cubicBezTo>
                  <a:pt x="2255274" y="9345586"/>
                  <a:pt x="2164487" y="9279953"/>
                  <a:pt x="2043050" y="9226176"/>
                </a:cubicBezTo>
                <a:cubicBezTo>
                  <a:pt x="1921616" y="9172398"/>
                  <a:pt x="1783990" y="9145507"/>
                  <a:pt x="1630173" y="9145507"/>
                </a:cubicBezTo>
                <a:close/>
                <a:moveTo>
                  <a:pt x="8563133" y="4192680"/>
                </a:moveTo>
                <a:lnTo>
                  <a:pt x="8563133" y="4270818"/>
                </a:lnTo>
                <a:lnTo>
                  <a:pt x="8579895" y="4270818"/>
                </a:lnTo>
                <a:cubicBezTo>
                  <a:pt x="8578580" y="4280184"/>
                  <a:pt x="8572993" y="4287660"/>
                  <a:pt x="8563133" y="4293248"/>
                </a:cubicBezTo>
                <a:lnTo>
                  <a:pt x="8563133" y="4321842"/>
                </a:lnTo>
                <a:cubicBezTo>
                  <a:pt x="8576937" y="4319048"/>
                  <a:pt x="8589302" y="4313462"/>
                  <a:pt x="8600231" y="4305082"/>
                </a:cubicBezTo>
                <a:cubicBezTo>
                  <a:pt x="8611159" y="4296700"/>
                  <a:pt x="8618841" y="4286510"/>
                  <a:pt x="8623278" y="4274514"/>
                </a:cubicBezTo>
                <a:cubicBezTo>
                  <a:pt x="8627715" y="4262520"/>
                  <a:pt x="8629934" y="4247156"/>
                  <a:pt x="8629934" y="4228420"/>
                </a:cubicBezTo>
                <a:lnTo>
                  <a:pt x="8629934" y="4192680"/>
                </a:lnTo>
                <a:close/>
                <a:moveTo>
                  <a:pt x="8873519" y="4115278"/>
                </a:moveTo>
                <a:lnTo>
                  <a:pt x="8873519" y="4182572"/>
                </a:lnTo>
                <a:cubicBezTo>
                  <a:pt x="8873519" y="4199004"/>
                  <a:pt x="8872574" y="4209154"/>
                  <a:pt x="8870684" y="4213016"/>
                </a:cubicBezTo>
                <a:cubicBezTo>
                  <a:pt x="8868794" y="4216876"/>
                  <a:pt x="8864727" y="4218808"/>
                  <a:pt x="8858482" y="4218808"/>
                </a:cubicBezTo>
                <a:cubicBezTo>
                  <a:pt x="8851909" y="4218808"/>
                  <a:pt x="8847513" y="4216344"/>
                  <a:pt x="8845295" y="4211412"/>
                </a:cubicBezTo>
                <a:cubicBezTo>
                  <a:pt x="8843076" y="4206480"/>
                  <a:pt x="8841967" y="4195556"/>
                  <a:pt x="8841967" y="4178628"/>
                </a:cubicBezTo>
                <a:cubicBezTo>
                  <a:pt x="8841967" y="4163836"/>
                  <a:pt x="8843240" y="4152500"/>
                  <a:pt x="8845788" y="4144612"/>
                </a:cubicBezTo>
                <a:cubicBezTo>
                  <a:pt x="8848335" y="4136724"/>
                  <a:pt x="8857579" y="4126944"/>
                  <a:pt x="8873519" y="4115278"/>
                </a:cubicBezTo>
                <a:close/>
                <a:moveTo>
                  <a:pt x="7307140" y="4090876"/>
                </a:moveTo>
                <a:cubicBezTo>
                  <a:pt x="7322587" y="4091368"/>
                  <a:pt x="7332118" y="4093420"/>
                  <a:pt x="7335734" y="4097036"/>
                </a:cubicBezTo>
                <a:cubicBezTo>
                  <a:pt x="7339349" y="4100654"/>
                  <a:pt x="7341157" y="4111008"/>
                  <a:pt x="7341157" y="4128096"/>
                </a:cubicBezTo>
                <a:lnTo>
                  <a:pt x="7341157" y="4165318"/>
                </a:lnTo>
                <a:cubicBezTo>
                  <a:pt x="7341157" y="4181420"/>
                  <a:pt x="7339143" y="4191528"/>
                  <a:pt x="7335117" y="4195636"/>
                </a:cubicBezTo>
                <a:cubicBezTo>
                  <a:pt x="7331091" y="4199744"/>
                  <a:pt x="7321765" y="4202044"/>
                  <a:pt x="7307140" y="4202536"/>
                </a:cubicBezTo>
                <a:close/>
                <a:moveTo>
                  <a:pt x="10331248" y="3995728"/>
                </a:moveTo>
                <a:cubicBezTo>
                  <a:pt x="10337164" y="3995728"/>
                  <a:pt x="10341026" y="3997906"/>
                  <a:pt x="10342834" y="4002260"/>
                </a:cubicBezTo>
                <a:cubicBezTo>
                  <a:pt x="10344641" y="4006614"/>
                  <a:pt x="10345545" y="4017174"/>
                  <a:pt x="10345545" y="4033934"/>
                </a:cubicBezTo>
                <a:lnTo>
                  <a:pt x="10345545" y="4184788"/>
                </a:lnTo>
                <a:cubicBezTo>
                  <a:pt x="10345545" y="4198924"/>
                  <a:pt x="10344600" y="4208124"/>
                  <a:pt x="10342710" y="4212400"/>
                </a:cubicBezTo>
                <a:cubicBezTo>
                  <a:pt x="10340820" y="4216670"/>
                  <a:pt x="10336918" y="4218808"/>
                  <a:pt x="10331002" y="4218808"/>
                </a:cubicBezTo>
                <a:cubicBezTo>
                  <a:pt x="10325250" y="4218808"/>
                  <a:pt x="10321388" y="4216466"/>
                  <a:pt x="10319416" y="4211782"/>
                </a:cubicBezTo>
                <a:cubicBezTo>
                  <a:pt x="10317444" y="4207098"/>
                  <a:pt x="10316458" y="4197032"/>
                  <a:pt x="10316458" y="4181584"/>
                </a:cubicBezTo>
                <a:lnTo>
                  <a:pt x="10316458" y="4033934"/>
                </a:lnTo>
                <a:cubicBezTo>
                  <a:pt x="10316458" y="4017174"/>
                  <a:pt x="10317444" y="4006614"/>
                  <a:pt x="10319416" y="4002260"/>
                </a:cubicBezTo>
                <a:cubicBezTo>
                  <a:pt x="10321388" y="3997906"/>
                  <a:pt x="10325332" y="3995728"/>
                  <a:pt x="10331248" y="3995728"/>
                </a:cubicBezTo>
                <a:close/>
                <a:moveTo>
                  <a:pt x="9978823" y="3995728"/>
                </a:moveTo>
                <a:cubicBezTo>
                  <a:pt x="9984739" y="3995728"/>
                  <a:pt x="9988601" y="3997906"/>
                  <a:pt x="9990408" y="4002260"/>
                </a:cubicBezTo>
                <a:cubicBezTo>
                  <a:pt x="9992216" y="4006614"/>
                  <a:pt x="9993120" y="4017174"/>
                  <a:pt x="9993120" y="4033934"/>
                </a:cubicBezTo>
                <a:lnTo>
                  <a:pt x="9993120" y="4184788"/>
                </a:lnTo>
                <a:cubicBezTo>
                  <a:pt x="9993120" y="4198924"/>
                  <a:pt x="9992175" y="4208124"/>
                  <a:pt x="9990285" y="4212400"/>
                </a:cubicBezTo>
                <a:cubicBezTo>
                  <a:pt x="9988395" y="4216670"/>
                  <a:pt x="9984493" y="4218808"/>
                  <a:pt x="9978577" y="4218808"/>
                </a:cubicBezTo>
                <a:cubicBezTo>
                  <a:pt x="9972825" y="4218808"/>
                  <a:pt x="9968964" y="4216466"/>
                  <a:pt x="9966992" y="4211782"/>
                </a:cubicBezTo>
                <a:cubicBezTo>
                  <a:pt x="9965020" y="4207098"/>
                  <a:pt x="9964034" y="4197032"/>
                  <a:pt x="9964034" y="4181584"/>
                </a:cubicBezTo>
                <a:lnTo>
                  <a:pt x="9964034" y="4033934"/>
                </a:lnTo>
                <a:cubicBezTo>
                  <a:pt x="9964034" y="4017174"/>
                  <a:pt x="9965020" y="4006614"/>
                  <a:pt x="9966992" y="4002260"/>
                </a:cubicBezTo>
                <a:cubicBezTo>
                  <a:pt x="9968964" y="3997906"/>
                  <a:pt x="9972907" y="3995728"/>
                  <a:pt x="9978823" y="3995728"/>
                </a:cubicBezTo>
                <a:close/>
                <a:moveTo>
                  <a:pt x="9388520" y="3995728"/>
                </a:moveTo>
                <a:cubicBezTo>
                  <a:pt x="9394600" y="3995728"/>
                  <a:pt x="9398668" y="3997780"/>
                  <a:pt x="9400721" y="4001892"/>
                </a:cubicBezTo>
                <a:cubicBezTo>
                  <a:pt x="9402775" y="4006000"/>
                  <a:pt x="9403802" y="4014050"/>
                  <a:pt x="9403802" y="4026046"/>
                </a:cubicBezTo>
                <a:lnTo>
                  <a:pt x="9403802" y="4177394"/>
                </a:lnTo>
                <a:cubicBezTo>
                  <a:pt x="9403802" y="4195636"/>
                  <a:pt x="9402734" y="4207098"/>
                  <a:pt x="9400598" y="4211782"/>
                </a:cubicBezTo>
                <a:cubicBezTo>
                  <a:pt x="9398462" y="4216466"/>
                  <a:pt x="9394189" y="4218808"/>
                  <a:pt x="9387780" y="4218808"/>
                </a:cubicBezTo>
                <a:cubicBezTo>
                  <a:pt x="9382193" y="4218808"/>
                  <a:pt x="9378414" y="4216712"/>
                  <a:pt x="9376442" y="4212522"/>
                </a:cubicBezTo>
                <a:cubicBezTo>
                  <a:pt x="9374470" y="4208330"/>
                  <a:pt x="9373484" y="4199580"/>
                  <a:pt x="9373484" y="4186270"/>
                </a:cubicBezTo>
                <a:lnTo>
                  <a:pt x="9373484" y="4026046"/>
                </a:lnTo>
                <a:cubicBezTo>
                  <a:pt x="9373484" y="4013230"/>
                  <a:pt x="9374510" y="4004970"/>
                  <a:pt x="9376565" y="4001276"/>
                </a:cubicBezTo>
                <a:cubicBezTo>
                  <a:pt x="9378618" y="3997576"/>
                  <a:pt x="9382604" y="3995728"/>
                  <a:pt x="9388520" y="3995728"/>
                </a:cubicBezTo>
                <a:close/>
                <a:moveTo>
                  <a:pt x="8159548" y="3995728"/>
                </a:moveTo>
                <a:cubicBezTo>
                  <a:pt x="8165464" y="3995728"/>
                  <a:pt x="8169326" y="3997906"/>
                  <a:pt x="8171134" y="4002260"/>
                </a:cubicBezTo>
                <a:cubicBezTo>
                  <a:pt x="8172941" y="4006614"/>
                  <a:pt x="8173845" y="4017174"/>
                  <a:pt x="8173845" y="4033934"/>
                </a:cubicBezTo>
                <a:lnTo>
                  <a:pt x="8173845" y="4184788"/>
                </a:lnTo>
                <a:cubicBezTo>
                  <a:pt x="8173845" y="4198924"/>
                  <a:pt x="8172900" y="4208124"/>
                  <a:pt x="8171010" y="4212400"/>
                </a:cubicBezTo>
                <a:cubicBezTo>
                  <a:pt x="8169121" y="4216670"/>
                  <a:pt x="8165218" y="4218808"/>
                  <a:pt x="8159302" y="4218808"/>
                </a:cubicBezTo>
                <a:cubicBezTo>
                  <a:pt x="8153550" y="4218808"/>
                  <a:pt x="8149689" y="4216466"/>
                  <a:pt x="8147717" y="4211782"/>
                </a:cubicBezTo>
                <a:cubicBezTo>
                  <a:pt x="8145745" y="4207098"/>
                  <a:pt x="8144759" y="4197032"/>
                  <a:pt x="8144759" y="4181584"/>
                </a:cubicBezTo>
                <a:lnTo>
                  <a:pt x="8144759" y="4033934"/>
                </a:lnTo>
                <a:cubicBezTo>
                  <a:pt x="8144759" y="4017174"/>
                  <a:pt x="8145745" y="4006614"/>
                  <a:pt x="8147717" y="4002260"/>
                </a:cubicBezTo>
                <a:cubicBezTo>
                  <a:pt x="8149689" y="3997906"/>
                  <a:pt x="8153633" y="3995728"/>
                  <a:pt x="8159548" y="3995728"/>
                </a:cubicBezTo>
                <a:close/>
                <a:moveTo>
                  <a:pt x="7475153" y="3943716"/>
                </a:moveTo>
                <a:lnTo>
                  <a:pt x="7475153" y="4164332"/>
                </a:lnTo>
                <a:cubicBezTo>
                  <a:pt x="7475153" y="4192432"/>
                  <a:pt x="7475728" y="4211208"/>
                  <a:pt x="7476878" y="4220656"/>
                </a:cubicBezTo>
                <a:cubicBezTo>
                  <a:pt x="7478029" y="4230106"/>
                  <a:pt x="7480946" y="4239184"/>
                  <a:pt x="7485629" y="4247892"/>
                </a:cubicBezTo>
                <a:cubicBezTo>
                  <a:pt x="7490313" y="4256604"/>
                  <a:pt x="7497584" y="4263588"/>
                  <a:pt x="7507444" y="4268844"/>
                </a:cubicBezTo>
                <a:cubicBezTo>
                  <a:pt x="7517304" y="4274104"/>
                  <a:pt x="7529711" y="4276732"/>
                  <a:pt x="7544665" y="4276732"/>
                </a:cubicBezTo>
                <a:cubicBezTo>
                  <a:pt x="7557811" y="4276732"/>
                  <a:pt x="7569438" y="4273976"/>
                  <a:pt x="7579544" y="4268460"/>
                </a:cubicBezTo>
                <a:cubicBezTo>
                  <a:pt x="7589651" y="4262946"/>
                  <a:pt x="7598155" y="4254672"/>
                  <a:pt x="7605057" y="4243640"/>
                </a:cubicBezTo>
                <a:lnTo>
                  <a:pt x="7603331" y="4270818"/>
                </a:lnTo>
                <a:lnTo>
                  <a:pt x="7704641" y="4270818"/>
                </a:lnTo>
                <a:lnTo>
                  <a:pt x="7704641" y="3943716"/>
                </a:lnTo>
                <a:lnTo>
                  <a:pt x="7605057" y="3943716"/>
                </a:lnTo>
                <a:lnTo>
                  <a:pt x="7605057" y="4163836"/>
                </a:lnTo>
                <a:cubicBezTo>
                  <a:pt x="7605057" y="4190624"/>
                  <a:pt x="7604358" y="4206480"/>
                  <a:pt x="7602961" y="4211412"/>
                </a:cubicBezTo>
                <a:cubicBezTo>
                  <a:pt x="7601565" y="4216344"/>
                  <a:pt x="7597169" y="4218808"/>
                  <a:pt x="7589774" y="4218808"/>
                </a:cubicBezTo>
                <a:cubicBezTo>
                  <a:pt x="7582872" y="4218808"/>
                  <a:pt x="7578640" y="4216424"/>
                  <a:pt x="7577079" y="4211658"/>
                </a:cubicBezTo>
                <a:cubicBezTo>
                  <a:pt x="7575518" y="4206894"/>
                  <a:pt x="7574738" y="4191772"/>
                  <a:pt x="7574738" y="4166302"/>
                </a:cubicBezTo>
                <a:lnTo>
                  <a:pt x="7574738" y="3943716"/>
                </a:lnTo>
                <a:close/>
                <a:moveTo>
                  <a:pt x="6427403" y="3943716"/>
                </a:moveTo>
                <a:lnTo>
                  <a:pt x="6427403" y="4164332"/>
                </a:lnTo>
                <a:cubicBezTo>
                  <a:pt x="6427403" y="4192432"/>
                  <a:pt x="6427978" y="4211208"/>
                  <a:pt x="6429129" y="4220656"/>
                </a:cubicBezTo>
                <a:cubicBezTo>
                  <a:pt x="6430279" y="4230106"/>
                  <a:pt x="6433196" y="4239184"/>
                  <a:pt x="6437879" y="4247892"/>
                </a:cubicBezTo>
                <a:cubicBezTo>
                  <a:pt x="6442563" y="4256604"/>
                  <a:pt x="6449834" y="4263588"/>
                  <a:pt x="6459694" y="4268844"/>
                </a:cubicBezTo>
                <a:cubicBezTo>
                  <a:pt x="6469554" y="4274104"/>
                  <a:pt x="6481961" y="4276732"/>
                  <a:pt x="6496915" y="4276732"/>
                </a:cubicBezTo>
                <a:cubicBezTo>
                  <a:pt x="6510062" y="4276732"/>
                  <a:pt x="6521688" y="4273976"/>
                  <a:pt x="6531794" y="4268460"/>
                </a:cubicBezTo>
                <a:cubicBezTo>
                  <a:pt x="6541901" y="4262946"/>
                  <a:pt x="6550405" y="4254672"/>
                  <a:pt x="6557307" y="4243640"/>
                </a:cubicBezTo>
                <a:lnTo>
                  <a:pt x="6555581" y="4270818"/>
                </a:lnTo>
                <a:lnTo>
                  <a:pt x="6656891" y="4270818"/>
                </a:lnTo>
                <a:lnTo>
                  <a:pt x="6656891" y="3943716"/>
                </a:lnTo>
                <a:lnTo>
                  <a:pt x="6557307" y="3943716"/>
                </a:lnTo>
                <a:lnTo>
                  <a:pt x="6557307" y="4163836"/>
                </a:lnTo>
                <a:cubicBezTo>
                  <a:pt x="6557307" y="4190624"/>
                  <a:pt x="6556608" y="4206480"/>
                  <a:pt x="6555212" y="4211412"/>
                </a:cubicBezTo>
                <a:cubicBezTo>
                  <a:pt x="6553815" y="4216344"/>
                  <a:pt x="6549419" y="4218808"/>
                  <a:pt x="6542024" y="4218808"/>
                </a:cubicBezTo>
                <a:cubicBezTo>
                  <a:pt x="6535122" y="4218808"/>
                  <a:pt x="6530891" y="4216424"/>
                  <a:pt x="6529329" y="4211658"/>
                </a:cubicBezTo>
                <a:cubicBezTo>
                  <a:pt x="6527768" y="4206894"/>
                  <a:pt x="6526988" y="4191772"/>
                  <a:pt x="6526988" y="4166302"/>
                </a:cubicBezTo>
                <a:lnTo>
                  <a:pt x="6526988" y="3943716"/>
                </a:lnTo>
                <a:close/>
                <a:moveTo>
                  <a:pt x="7307140" y="3940020"/>
                </a:moveTo>
                <a:cubicBezTo>
                  <a:pt x="7317821" y="3940182"/>
                  <a:pt x="7325011" y="3940922"/>
                  <a:pt x="7328709" y="3942238"/>
                </a:cubicBezTo>
                <a:cubicBezTo>
                  <a:pt x="7332406" y="3943552"/>
                  <a:pt x="7335405" y="3946716"/>
                  <a:pt x="7337706" y="3951728"/>
                </a:cubicBezTo>
                <a:cubicBezTo>
                  <a:pt x="7340006" y="3956740"/>
                  <a:pt x="7341157" y="3965492"/>
                  <a:pt x="7341157" y="3977980"/>
                </a:cubicBezTo>
                <a:cubicBezTo>
                  <a:pt x="7341157" y="4001642"/>
                  <a:pt x="7339760" y="4015980"/>
                  <a:pt x="7336966" y="4020992"/>
                </a:cubicBezTo>
                <a:cubicBezTo>
                  <a:pt x="7334173" y="4026004"/>
                  <a:pt x="7327681" y="4028512"/>
                  <a:pt x="7317493" y="4028512"/>
                </a:cubicBezTo>
                <a:cubicBezTo>
                  <a:pt x="7315028" y="4028512"/>
                  <a:pt x="7311577" y="4028594"/>
                  <a:pt x="7307140" y="4028756"/>
                </a:cubicBezTo>
                <a:close/>
                <a:moveTo>
                  <a:pt x="6278440" y="3940020"/>
                </a:moveTo>
                <a:cubicBezTo>
                  <a:pt x="6291915" y="3940020"/>
                  <a:pt x="6300789" y="3942072"/>
                  <a:pt x="6305062" y="3946182"/>
                </a:cubicBezTo>
                <a:cubicBezTo>
                  <a:pt x="6309334" y="3950292"/>
                  <a:pt x="6311471" y="3959164"/>
                  <a:pt x="6311471" y="3972802"/>
                </a:cubicBezTo>
                <a:lnTo>
                  <a:pt x="6311471" y="4005586"/>
                </a:lnTo>
                <a:cubicBezTo>
                  <a:pt x="6311471" y="4020376"/>
                  <a:pt x="6309622" y="4030112"/>
                  <a:pt x="6305924" y="4034798"/>
                </a:cubicBezTo>
                <a:cubicBezTo>
                  <a:pt x="6302227" y="4039480"/>
                  <a:pt x="6295613" y="4041822"/>
                  <a:pt x="6286081" y="4041822"/>
                </a:cubicBezTo>
                <a:cubicBezTo>
                  <a:pt x="6283945" y="4041822"/>
                  <a:pt x="6281398" y="4041740"/>
                  <a:pt x="6278440" y="4041576"/>
                </a:cubicBezTo>
                <a:close/>
                <a:moveTo>
                  <a:pt x="10639202" y="3937800"/>
                </a:moveTo>
                <a:cubicBezTo>
                  <a:pt x="10625562" y="3937800"/>
                  <a:pt x="10613524" y="3940806"/>
                  <a:pt x="10603090" y="3946812"/>
                </a:cubicBezTo>
                <a:cubicBezTo>
                  <a:pt x="10592654" y="3952820"/>
                  <a:pt x="10583822" y="3961832"/>
                  <a:pt x="10576592" y="3973852"/>
                </a:cubicBezTo>
                <a:lnTo>
                  <a:pt x="10578317" y="3943716"/>
                </a:lnTo>
                <a:lnTo>
                  <a:pt x="10477007" y="3943716"/>
                </a:lnTo>
                <a:lnTo>
                  <a:pt x="10477007" y="4270818"/>
                </a:lnTo>
                <a:lnTo>
                  <a:pt x="10576592" y="4270818"/>
                </a:lnTo>
                <a:lnTo>
                  <a:pt x="10576592" y="4049708"/>
                </a:lnTo>
                <a:cubicBezTo>
                  <a:pt x="10576592" y="4025060"/>
                  <a:pt x="10577495" y="4009902"/>
                  <a:pt x="10579303" y="4004232"/>
                </a:cubicBezTo>
                <a:cubicBezTo>
                  <a:pt x="10581110" y="3998564"/>
                  <a:pt x="10585548" y="3995728"/>
                  <a:pt x="10592614" y="3995728"/>
                </a:cubicBezTo>
                <a:cubicBezTo>
                  <a:pt x="10599351" y="3995728"/>
                  <a:pt x="10603460" y="3998192"/>
                  <a:pt x="10604938" y="4003124"/>
                </a:cubicBezTo>
                <a:cubicBezTo>
                  <a:pt x="10606418" y="4008052"/>
                  <a:pt x="10607157" y="4021776"/>
                  <a:pt x="10607157" y="4044286"/>
                </a:cubicBezTo>
                <a:lnTo>
                  <a:pt x="10607157" y="4270818"/>
                </a:lnTo>
                <a:lnTo>
                  <a:pt x="10706742" y="4270818"/>
                </a:lnTo>
                <a:lnTo>
                  <a:pt x="10706742" y="4041576"/>
                </a:lnTo>
                <a:cubicBezTo>
                  <a:pt x="10706742" y="4012980"/>
                  <a:pt x="10705180" y="3992564"/>
                  <a:pt x="10702058" y="3980322"/>
                </a:cubicBezTo>
                <a:cubicBezTo>
                  <a:pt x="10698936" y="3968078"/>
                  <a:pt x="10691952" y="3957930"/>
                  <a:pt x="10681106" y="3949878"/>
                </a:cubicBezTo>
                <a:cubicBezTo>
                  <a:pt x="10670260" y="3941828"/>
                  <a:pt x="10656292" y="3937800"/>
                  <a:pt x="10639202" y="3937800"/>
                </a:cubicBezTo>
                <a:close/>
                <a:moveTo>
                  <a:pt x="10327798" y="3937800"/>
                </a:moveTo>
                <a:cubicBezTo>
                  <a:pt x="10301176" y="3937800"/>
                  <a:pt x="10279320" y="3942978"/>
                  <a:pt x="10262229" y="3953328"/>
                </a:cubicBezTo>
                <a:cubicBezTo>
                  <a:pt x="10245139" y="3963682"/>
                  <a:pt x="10233307" y="3977404"/>
                  <a:pt x="10226734" y="3994496"/>
                </a:cubicBezTo>
                <a:cubicBezTo>
                  <a:pt x="10220160" y="4011586"/>
                  <a:pt x="10216874" y="4035332"/>
                  <a:pt x="10216874" y="4065732"/>
                </a:cubicBezTo>
                <a:lnTo>
                  <a:pt x="10216874" y="4149542"/>
                </a:lnTo>
                <a:cubicBezTo>
                  <a:pt x="10216874" y="4177314"/>
                  <a:pt x="10218681" y="4198142"/>
                  <a:pt x="10222297" y="4212028"/>
                </a:cubicBezTo>
                <a:cubicBezTo>
                  <a:pt x="10225912" y="4225912"/>
                  <a:pt x="10231951" y="4237744"/>
                  <a:pt x="10240414" y="4247524"/>
                </a:cubicBezTo>
                <a:cubicBezTo>
                  <a:pt x="10248877" y="4257304"/>
                  <a:pt x="10260750" y="4264616"/>
                  <a:pt x="10276033" y="4269460"/>
                </a:cubicBezTo>
                <a:cubicBezTo>
                  <a:pt x="10291316" y="4274312"/>
                  <a:pt x="10309968" y="4276732"/>
                  <a:pt x="10331988" y="4276732"/>
                </a:cubicBezTo>
                <a:cubicBezTo>
                  <a:pt x="10351708" y="4276732"/>
                  <a:pt x="10369168" y="4273898"/>
                  <a:pt x="10384368" y="4268228"/>
                </a:cubicBezTo>
                <a:cubicBezTo>
                  <a:pt x="10399569" y="4262560"/>
                  <a:pt x="10412017" y="4253768"/>
                  <a:pt x="10421712" y="4241854"/>
                </a:cubicBezTo>
                <a:cubicBezTo>
                  <a:pt x="10431408" y="4229940"/>
                  <a:pt x="10437735" y="4217124"/>
                  <a:pt x="10440692" y="4203402"/>
                </a:cubicBezTo>
                <a:cubicBezTo>
                  <a:pt x="10443650" y="4189680"/>
                  <a:pt x="10445130" y="4168112"/>
                  <a:pt x="10445130" y="4138696"/>
                </a:cubicBezTo>
                <a:lnTo>
                  <a:pt x="10445130" y="4058584"/>
                </a:lnTo>
                <a:cubicBezTo>
                  <a:pt x="10445130" y="4035414"/>
                  <a:pt x="10443528" y="4018158"/>
                  <a:pt x="10440323" y="4006820"/>
                </a:cubicBezTo>
                <a:cubicBezTo>
                  <a:pt x="10437118" y="3995480"/>
                  <a:pt x="10431162" y="3984470"/>
                  <a:pt x="10422452" y="3973788"/>
                </a:cubicBezTo>
                <a:cubicBezTo>
                  <a:pt x="10413742" y="3963108"/>
                  <a:pt x="10401376" y="3954438"/>
                  <a:pt x="10385354" y="3947784"/>
                </a:cubicBezTo>
                <a:cubicBezTo>
                  <a:pt x="10369332" y="3941130"/>
                  <a:pt x="10350146" y="3937800"/>
                  <a:pt x="10327798" y="3937800"/>
                </a:cubicBezTo>
                <a:close/>
                <a:moveTo>
                  <a:pt x="9975372" y="3937800"/>
                </a:moveTo>
                <a:cubicBezTo>
                  <a:pt x="9948751" y="3937800"/>
                  <a:pt x="9926894" y="3942978"/>
                  <a:pt x="9909804" y="3953328"/>
                </a:cubicBezTo>
                <a:cubicBezTo>
                  <a:pt x="9892714" y="3963682"/>
                  <a:pt x="9880882" y="3977404"/>
                  <a:pt x="9874309" y="3994496"/>
                </a:cubicBezTo>
                <a:cubicBezTo>
                  <a:pt x="9867735" y="4011586"/>
                  <a:pt x="9864449" y="4035332"/>
                  <a:pt x="9864449" y="4065732"/>
                </a:cubicBezTo>
                <a:lnTo>
                  <a:pt x="9864449" y="4149542"/>
                </a:lnTo>
                <a:cubicBezTo>
                  <a:pt x="9864449" y="4177314"/>
                  <a:pt x="9866256" y="4198142"/>
                  <a:pt x="9869872" y="4212028"/>
                </a:cubicBezTo>
                <a:cubicBezTo>
                  <a:pt x="9873487" y="4225912"/>
                  <a:pt x="9879526" y="4237744"/>
                  <a:pt x="9887989" y="4247524"/>
                </a:cubicBezTo>
                <a:cubicBezTo>
                  <a:pt x="9896452" y="4257304"/>
                  <a:pt x="9908325" y="4264616"/>
                  <a:pt x="9923608" y="4269460"/>
                </a:cubicBezTo>
                <a:cubicBezTo>
                  <a:pt x="9938891" y="4274312"/>
                  <a:pt x="9957542" y="4276732"/>
                  <a:pt x="9979563" y="4276732"/>
                </a:cubicBezTo>
                <a:cubicBezTo>
                  <a:pt x="9999282" y="4276732"/>
                  <a:pt x="10016742" y="4273898"/>
                  <a:pt x="10031943" y="4268228"/>
                </a:cubicBezTo>
                <a:cubicBezTo>
                  <a:pt x="10047144" y="4262560"/>
                  <a:pt x="10059592" y="4253768"/>
                  <a:pt x="10069288" y="4241854"/>
                </a:cubicBezTo>
                <a:cubicBezTo>
                  <a:pt x="10078983" y="4229940"/>
                  <a:pt x="10085310" y="4217124"/>
                  <a:pt x="10088268" y="4203402"/>
                </a:cubicBezTo>
                <a:cubicBezTo>
                  <a:pt x="10091226" y="4189680"/>
                  <a:pt x="10092705" y="4168112"/>
                  <a:pt x="10092705" y="4138696"/>
                </a:cubicBezTo>
                <a:lnTo>
                  <a:pt x="10092705" y="4058584"/>
                </a:lnTo>
                <a:cubicBezTo>
                  <a:pt x="10092705" y="4035414"/>
                  <a:pt x="10091102" y="4018158"/>
                  <a:pt x="10087898" y="4006820"/>
                </a:cubicBezTo>
                <a:cubicBezTo>
                  <a:pt x="10084694" y="3995480"/>
                  <a:pt x="10078736" y="3984470"/>
                  <a:pt x="10070027" y="3973788"/>
                </a:cubicBezTo>
                <a:cubicBezTo>
                  <a:pt x="10061317" y="3963108"/>
                  <a:pt x="10048952" y="3954438"/>
                  <a:pt x="10032929" y="3947784"/>
                </a:cubicBezTo>
                <a:cubicBezTo>
                  <a:pt x="10016907" y="3941130"/>
                  <a:pt x="9997721" y="3937800"/>
                  <a:pt x="9975372" y="3937800"/>
                </a:cubicBezTo>
                <a:close/>
                <a:moveTo>
                  <a:pt x="9724922" y="3937800"/>
                </a:moveTo>
                <a:cubicBezTo>
                  <a:pt x="9703066" y="3937800"/>
                  <a:pt x="9683881" y="3941170"/>
                  <a:pt x="9667366" y="3947908"/>
                </a:cubicBezTo>
                <a:cubicBezTo>
                  <a:pt x="9650850" y="3954644"/>
                  <a:pt x="9639142" y="3964216"/>
                  <a:pt x="9632240" y="3976624"/>
                </a:cubicBezTo>
                <a:cubicBezTo>
                  <a:pt x="9625338" y="3989030"/>
                  <a:pt x="9621887" y="4008298"/>
                  <a:pt x="9621887" y="4034428"/>
                </a:cubicBezTo>
                <a:cubicBezTo>
                  <a:pt x="9621887" y="4052832"/>
                  <a:pt x="9625091" y="4068732"/>
                  <a:pt x="9631500" y="4082124"/>
                </a:cubicBezTo>
                <a:cubicBezTo>
                  <a:pt x="9637909" y="4095518"/>
                  <a:pt x="9655739" y="4110428"/>
                  <a:pt x="9684990" y="4126864"/>
                </a:cubicBezTo>
                <a:cubicBezTo>
                  <a:pt x="9719828" y="4146254"/>
                  <a:pt x="9739137" y="4157924"/>
                  <a:pt x="9742917" y="4161868"/>
                </a:cubicBezTo>
                <a:cubicBezTo>
                  <a:pt x="9746532" y="4165810"/>
                  <a:pt x="9748340" y="4175588"/>
                  <a:pt x="9748340" y="4191198"/>
                </a:cubicBezTo>
                <a:cubicBezTo>
                  <a:pt x="9748340" y="4202536"/>
                  <a:pt x="9746943" y="4209972"/>
                  <a:pt x="9744149" y="4213508"/>
                </a:cubicBezTo>
                <a:cubicBezTo>
                  <a:pt x="9741356" y="4217042"/>
                  <a:pt x="9736426" y="4218808"/>
                  <a:pt x="9729360" y="4218808"/>
                </a:cubicBezTo>
                <a:cubicBezTo>
                  <a:pt x="9722786" y="4218808"/>
                  <a:pt x="9718390" y="4216176"/>
                  <a:pt x="9716172" y="4210918"/>
                </a:cubicBezTo>
                <a:cubicBezTo>
                  <a:pt x="9713954" y="4205662"/>
                  <a:pt x="9712844" y="4194240"/>
                  <a:pt x="9712844" y="4176656"/>
                </a:cubicBezTo>
                <a:lnTo>
                  <a:pt x="9712844" y="4155948"/>
                </a:lnTo>
                <a:lnTo>
                  <a:pt x="9624598" y="4155948"/>
                </a:lnTo>
                <a:lnTo>
                  <a:pt x="9624598" y="4171724"/>
                </a:lnTo>
                <a:cubicBezTo>
                  <a:pt x="9624598" y="4199004"/>
                  <a:pt x="9627967" y="4219384"/>
                  <a:pt x="9634705" y="4232858"/>
                </a:cubicBezTo>
                <a:cubicBezTo>
                  <a:pt x="9641442" y="4246332"/>
                  <a:pt x="9653808" y="4257012"/>
                  <a:pt x="9671802" y="4264900"/>
                </a:cubicBezTo>
                <a:cubicBezTo>
                  <a:pt x="9689797" y="4272788"/>
                  <a:pt x="9711448" y="4276732"/>
                  <a:pt x="9736754" y="4276732"/>
                </a:cubicBezTo>
                <a:cubicBezTo>
                  <a:pt x="9759596" y="4276732"/>
                  <a:pt x="9779111" y="4273076"/>
                  <a:pt x="9795297" y="4265766"/>
                </a:cubicBezTo>
                <a:cubicBezTo>
                  <a:pt x="9811484" y="4258452"/>
                  <a:pt x="9823028" y="4248016"/>
                  <a:pt x="9829930" y="4234460"/>
                </a:cubicBezTo>
                <a:cubicBezTo>
                  <a:pt x="9836832" y="4220904"/>
                  <a:pt x="9840283" y="4200812"/>
                  <a:pt x="9840283" y="4174190"/>
                </a:cubicBezTo>
                <a:cubicBezTo>
                  <a:pt x="9840283" y="4150362"/>
                  <a:pt x="9835764" y="4132204"/>
                  <a:pt x="9826726" y="4119714"/>
                </a:cubicBezTo>
                <a:cubicBezTo>
                  <a:pt x="9817688" y="4107224"/>
                  <a:pt x="9798707" y="4093916"/>
                  <a:pt x="9769785" y="4079784"/>
                </a:cubicBezTo>
                <a:cubicBezTo>
                  <a:pt x="9748093" y="4069100"/>
                  <a:pt x="9733756" y="4060968"/>
                  <a:pt x="9726771" y="4055378"/>
                </a:cubicBezTo>
                <a:cubicBezTo>
                  <a:pt x="9719787" y="4049792"/>
                  <a:pt x="9715596" y="4044656"/>
                  <a:pt x="9714200" y="4039974"/>
                </a:cubicBezTo>
                <a:cubicBezTo>
                  <a:pt x="9712803" y="4035290"/>
                  <a:pt x="9712105" y="4027936"/>
                  <a:pt x="9712105" y="4017912"/>
                </a:cubicBezTo>
                <a:cubicBezTo>
                  <a:pt x="9712105" y="4010518"/>
                  <a:pt x="9713502" y="4004970"/>
                  <a:pt x="9716295" y="4001276"/>
                </a:cubicBezTo>
                <a:cubicBezTo>
                  <a:pt x="9719089" y="3997576"/>
                  <a:pt x="9723279" y="3995728"/>
                  <a:pt x="9728866" y="3995728"/>
                </a:cubicBezTo>
                <a:cubicBezTo>
                  <a:pt x="9735768" y="3995728"/>
                  <a:pt x="9740082" y="3997740"/>
                  <a:pt x="9741808" y="4001766"/>
                </a:cubicBezTo>
                <a:cubicBezTo>
                  <a:pt x="9743533" y="4005792"/>
                  <a:pt x="9744396" y="4015364"/>
                  <a:pt x="9744396" y="4030484"/>
                </a:cubicBezTo>
                <a:lnTo>
                  <a:pt x="9744396" y="4048230"/>
                </a:lnTo>
                <a:lnTo>
                  <a:pt x="9832642" y="4048230"/>
                </a:lnTo>
                <a:lnTo>
                  <a:pt x="9832642" y="4029252"/>
                </a:lnTo>
                <a:cubicBezTo>
                  <a:pt x="9832642" y="4012820"/>
                  <a:pt x="9831779" y="4000740"/>
                  <a:pt x="9830053" y="3993016"/>
                </a:cubicBezTo>
                <a:cubicBezTo>
                  <a:pt x="9828328" y="3985292"/>
                  <a:pt x="9823398" y="3976912"/>
                  <a:pt x="9815264" y="3967874"/>
                </a:cubicBezTo>
                <a:cubicBezTo>
                  <a:pt x="9807129" y="3958836"/>
                  <a:pt x="9795462" y="3951564"/>
                  <a:pt x="9780261" y="3946056"/>
                </a:cubicBezTo>
                <a:cubicBezTo>
                  <a:pt x="9765060" y="3940554"/>
                  <a:pt x="9746614" y="3937800"/>
                  <a:pt x="9724922" y="3937800"/>
                </a:cubicBezTo>
                <a:close/>
                <a:moveTo>
                  <a:pt x="9172352" y="3937800"/>
                </a:moveTo>
                <a:cubicBezTo>
                  <a:pt x="9158712" y="3937800"/>
                  <a:pt x="9146675" y="3940806"/>
                  <a:pt x="9136240" y="3946812"/>
                </a:cubicBezTo>
                <a:cubicBezTo>
                  <a:pt x="9125805" y="3952820"/>
                  <a:pt x="9116972" y="3961832"/>
                  <a:pt x="9109742" y="3973852"/>
                </a:cubicBezTo>
                <a:lnTo>
                  <a:pt x="9111467" y="3943716"/>
                </a:lnTo>
                <a:lnTo>
                  <a:pt x="9010157" y="3943716"/>
                </a:lnTo>
                <a:lnTo>
                  <a:pt x="9010157" y="4270818"/>
                </a:lnTo>
                <a:lnTo>
                  <a:pt x="9109742" y="4270818"/>
                </a:lnTo>
                <a:lnTo>
                  <a:pt x="9109742" y="4049708"/>
                </a:lnTo>
                <a:cubicBezTo>
                  <a:pt x="9109742" y="4025060"/>
                  <a:pt x="9110645" y="4009902"/>
                  <a:pt x="9112453" y="4004232"/>
                </a:cubicBezTo>
                <a:cubicBezTo>
                  <a:pt x="9114261" y="3998564"/>
                  <a:pt x="9118698" y="3995728"/>
                  <a:pt x="9125764" y="3995728"/>
                </a:cubicBezTo>
                <a:cubicBezTo>
                  <a:pt x="9132502" y="3995728"/>
                  <a:pt x="9136610" y="3998192"/>
                  <a:pt x="9138088" y="4003124"/>
                </a:cubicBezTo>
                <a:cubicBezTo>
                  <a:pt x="9139568" y="4008052"/>
                  <a:pt x="9140307" y="4021776"/>
                  <a:pt x="9140307" y="4044286"/>
                </a:cubicBezTo>
                <a:lnTo>
                  <a:pt x="9140307" y="4270818"/>
                </a:lnTo>
                <a:lnTo>
                  <a:pt x="9239892" y="4270818"/>
                </a:lnTo>
                <a:lnTo>
                  <a:pt x="9239892" y="4041576"/>
                </a:lnTo>
                <a:cubicBezTo>
                  <a:pt x="9239892" y="4012980"/>
                  <a:pt x="9238330" y="3992564"/>
                  <a:pt x="9235208" y="3980322"/>
                </a:cubicBezTo>
                <a:cubicBezTo>
                  <a:pt x="9232086" y="3968078"/>
                  <a:pt x="9225102" y="3957930"/>
                  <a:pt x="9214256" y="3949878"/>
                </a:cubicBezTo>
                <a:cubicBezTo>
                  <a:pt x="9203410" y="3941828"/>
                  <a:pt x="9189442" y="3937800"/>
                  <a:pt x="9172352" y="3937800"/>
                </a:cubicBezTo>
                <a:close/>
                <a:moveTo>
                  <a:pt x="8860947" y="3937800"/>
                </a:moveTo>
                <a:cubicBezTo>
                  <a:pt x="8832847" y="3937800"/>
                  <a:pt x="8810005" y="3943060"/>
                  <a:pt x="8792421" y="3953576"/>
                </a:cubicBezTo>
                <a:cubicBezTo>
                  <a:pt x="8774838" y="3964092"/>
                  <a:pt x="8763129" y="3976212"/>
                  <a:pt x="8757296" y="3989936"/>
                </a:cubicBezTo>
                <a:cubicBezTo>
                  <a:pt x="8751462" y="4003656"/>
                  <a:pt x="8748545" y="4023170"/>
                  <a:pt x="8748545" y="4048478"/>
                </a:cubicBezTo>
                <a:lnTo>
                  <a:pt x="8748545" y="4070416"/>
                </a:lnTo>
                <a:lnTo>
                  <a:pt x="8841967" y="4070416"/>
                </a:lnTo>
                <a:lnTo>
                  <a:pt x="8841967" y="4036152"/>
                </a:lnTo>
                <a:cubicBezTo>
                  <a:pt x="8841967" y="4017912"/>
                  <a:pt x="8842789" y="4006614"/>
                  <a:pt x="8844432" y="4002260"/>
                </a:cubicBezTo>
                <a:cubicBezTo>
                  <a:pt x="8846075" y="3997906"/>
                  <a:pt x="8850266" y="3995728"/>
                  <a:pt x="8857003" y="3995728"/>
                </a:cubicBezTo>
                <a:cubicBezTo>
                  <a:pt x="8862919" y="3995728"/>
                  <a:pt x="8867151" y="3998316"/>
                  <a:pt x="8869698" y="4003492"/>
                </a:cubicBezTo>
                <a:cubicBezTo>
                  <a:pt x="8872245" y="4008670"/>
                  <a:pt x="8873519" y="4019800"/>
                  <a:pt x="8873519" y="4036892"/>
                </a:cubicBezTo>
                <a:cubicBezTo>
                  <a:pt x="8873519" y="4050532"/>
                  <a:pt x="8872368" y="4059568"/>
                  <a:pt x="8870068" y="4064006"/>
                </a:cubicBezTo>
                <a:cubicBezTo>
                  <a:pt x="8867767" y="4068444"/>
                  <a:pt x="8850266" y="4077072"/>
                  <a:pt x="8817564" y="4089890"/>
                </a:cubicBezTo>
                <a:cubicBezTo>
                  <a:pt x="8786998" y="4101722"/>
                  <a:pt x="8767854" y="4112076"/>
                  <a:pt x="8760130" y="4120948"/>
                </a:cubicBezTo>
                <a:cubicBezTo>
                  <a:pt x="8752406" y="4129820"/>
                  <a:pt x="8748545" y="4146500"/>
                  <a:pt x="8748545" y="4170988"/>
                </a:cubicBezTo>
                <a:lnTo>
                  <a:pt x="8748545" y="4197854"/>
                </a:lnTo>
                <a:cubicBezTo>
                  <a:pt x="8748545" y="4230884"/>
                  <a:pt x="8755816" y="4252292"/>
                  <a:pt x="8770360" y="4262066"/>
                </a:cubicBezTo>
                <a:cubicBezTo>
                  <a:pt x="8784903" y="4271844"/>
                  <a:pt x="8800884" y="4276732"/>
                  <a:pt x="8818304" y="4276732"/>
                </a:cubicBezTo>
                <a:cubicBezTo>
                  <a:pt x="8831614" y="4276732"/>
                  <a:pt x="8843076" y="4273812"/>
                  <a:pt x="8852690" y="4267968"/>
                </a:cubicBezTo>
                <a:cubicBezTo>
                  <a:pt x="8862303" y="4262124"/>
                  <a:pt x="8870150" y="4253360"/>
                  <a:pt x="8876230" y="4241670"/>
                </a:cubicBezTo>
                <a:lnTo>
                  <a:pt x="8876230" y="4270818"/>
                </a:lnTo>
                <a:lnTo>
                  <a:pt x="8973103" y="4270818"/>
                </a:lnTo>
                <a:lnTo>
                  <a:pt x="8973103" y="4106650"/>
                </a:lnTo>
                <a:cubicBezTo>
                  <a:pt x="8973103" y="4052584"/>
                  <a:pt x="8971378" y="4016884"/>
                  <a:pt x="8967927" y="3999548"/>
                </a:cubicBezTo>
                <a:cubicBezTo>
                  <a:pt x="8964476" y="3982210"/>
                  <a:pt x="8954205" y="3967584"/>
                  <a:pt x="8937115" y="3955672"/>
                </a:cubicBezTo>
                <a:cubicBezTo>
                  <a:pt x="8920024" y="3943756"/>
                  <a:pt x="8894635" y="3937800"/>
                  <a:pt x="8860947" y="3937800"/>
                </a:cubicBezTo>
                <a:close/>
                <a:moveTo>
                  <a:pt x="8467502" y="3937800"/>
                </a:moveTo>
                <a:cubicBezTo>
                  <a:pt x="8453862" y="3937800"/>
                  <a:pt x="8441825" y="3940806"/>
                  <a:pt x="8431390" y="3946812"/>
                </a:cubicBezTo>
                <a:cubicBezTo>
                  <a:pt x="8420955" y="3952820"/>
                  <a:pt x="8412122" y="3961832"/>
                  <a:pt x="8404892" y="3973852"/>
                </a:cubicBezTo>
                <a:lnTo>
                  <a:pt x="8406617" y="3943716"/>
                </a:lnTo>
                <a:lnTo>
                  <a:pt x="8305307" y="3943716"/>
                </a:lnTo>
                <a:lnTo>
                  <a:pt x="8305307" y="4270818"/>
                </a:lnTo>
                <a:lnTo>
                  <a:pt x="8404892" y="4270818"/>
                </a:lnTo>
                <a:lnTo>
                  <a:pt x="8404892" y="4049708"/>
                </a:lnTo>
                <a:cubicBezTo>
                  <a:pt x="8404892" y="4025060"/>
                  <a:pt x="8405795" y="4009902"/>
                  <a:pt x="8407603" y="4004232"/>
                </a:cubicBezTo>
                <a:cubicBezTo>
                  <a:pt x="8409410" y="3998564"/>
                  <a:pt x="8413848" y="3995728"/>
                  <a:pt x="8420914" y="3995728"/>
                </a:cubicBezTo>
                <a:cubicBezTo>
                  <a:pt x="8427651" y="3995728"/>
                  <a:pt x="8431760" y="3998192"/>
                  <a:pt x="8433238" y="4003124"/>
                </a:cubicBezTo>
                <a:cubicBezTo>
                  <a:pt x="8434718" y="4008052"/>
                  <a:pt x="8435457" y="4021776"/>
                  <a:pt x="8435457" y="4044286"/>
                </a:cubicBezTo>
                <a:lnTo>
                  <a:pt x="8435457" y="4270818"/>
                </a:lnTo>
                <a:lnTo>
                  <a:pt x="8535042" y="4270818"/>
                </a:lnTo>
                <a:lnTo>
                  <a:pt x="8535042" y="4041576"/>
                </a:lnTo>
                <a:cubicBezTo>
                  <a:pt x="8535042" y="4012980"/>
                  <a:pt x="8533480" y="3992564"/>
                  <a:pt x="8530358" y="3980322"/>
                </a:cubicBezTo>
                <a:cubicBezTo>
                  <a:pt x="8527236" y="3968078"/>
                  <a:pt x="8520252" y="3957930"/>
                  <a:pt x="8509406" y="3949878"/>
                </a:cubicBezTo>
                <a:cubicBezTo>
                  <a:pt x="8498560" y="3941828"/>
                  <a:pt x="8484592" y="3937800"/>
                  <a:pt x="8467502" y="3937800"/>
                </a:cubicBezTo>
                <a:close/>
                <a:moveTo>
                  <a:pt x="8156098" y="3937800"/>
                </a:moveTo>
                <a:cubicBezTo>
                  <a:pt x="8129476" y="3937800"/>
                  <a:pt x="8107620" y="3942978"/>
                  <a:pt x="8090529" y="3953328"/>
                </a:cubicBezTo>
                <a:cubicBezTo>
                  <a:pt x="8073439" y="3963682"/>
                  <a:pt x="8061607" y="3977404"/>
                  <a:pt x="8055034" y="3994496"/>
                </a:cubicBezTo>
                <a:cubicBezTo>
                  <a:pt x="8048461" y="4011586"/>
                  <a:pt x="8045174" y="4035332"/>
                  <a:pt x="8045174" y="4065732"/>
                </a:cubicBezTo>
                <a:lnTo>
                  <a:pt x="8045174" y="4149542"/>
                </a:lnTo>
                <a:cubicBezTo>
                  <a:pt x="8045174" y="4177314"/>
                  <a:pt x="8046982" y="4198142"/>
                  <a:pt x="8050597" y="4212028"/>
                </a:cubicBezTo>
                <a:cubicBezTo>
                  <a:pt x="8054212" y="4225912"/>
                  <a:pt x="8060251" y="4237744"/>
                  <a:pt x="8068714" y="4247524"/>
                </a:cubicBezTo>
                <a:cubicBezTo>
                  <a:pt x="8077177" y="4257304"/>
                  <a:pt x="8089050" y="4264616"/>
                  <a:pt x="8104333" y="4269460"/>
                </a:cubicBezTo>
                <a:cubicBezTo>
                  <a:pt x="8119616" y="4274312"/>
                  <a:pt x="8138268" y="4276732"/>
                  <a:pt x="8160288" y="4276732"/>
                </a:cubicBezTo>
                <a:cubicBezTo>
                  <a:pt x="8180007" y="4276732"/>
                  <a:pt x="8197468" y="4273898"/>
                  <a:pt x="8212668" y="4268228"/>
                </a:cubicBezTo>
                <a:cubicBezTo>
                  <a:pt x="8227869" y="4262560"/>
                  <a:pt x="8240317" y="4253768"/>
                  <a:pt x="8250012" y="4241854"/>
                </a:cubicBezTo>
                <a:cubicBezTo>
                  <a:pt x="8259708" y="4229940"/>
                  <a:pt x="8266035" y="4217124"/>
                  <a:pt x="8268993" y="4203402"/>
                </a:cubicBezTo>
                <a:cubicBezTo>
                  <a:pt x="8271951" y="4189680"/>
                  <a:pt x="8273430" y="4168112"/>
                  <a:pt x="8273430" y="4138696"/>
                </a:cubicBezTo>
                <a:lnTo>
                  <a:pt x="8273430" y="4058584"/>
                </a:lnTo>
                <a:cubicBezTo>
                  <a:pt x="8273430" y="4035414"/>
                  <a:pt x="8271827" y="4018158"/>
                  <a:pt x="8268623" y="4006820"/>
                </a:cubicBezTo>
                <a:cubicBezTo>
                  <a:pt x="8265419" y="3995480"/>
                  <a:pt x="8259462" y="3984470"/>
                  <a:pt x="8250752" y="3973788"/>
                </a:cubicBezTo>
                <a:cubicBezTo>
                  <a:pt x="8242043" y="3963108"/>
                  <a:pt x="8229677" y="3954438"/>
                  <a:pt x="8213654" y="3947784"/>
                </a:cubicBezTo>
                <a:cubicBezTo>
                  <a:pt x="8197632" y="3941130"/>
                  <a:pt x="8178447" y="3937800"/>
                  <a:pt x="8156098" y="3937800"/>
                </a:cubicBezTo>
                <a:close/>
                <a:moveTo>
                  <a:pt x="6791223" y="3937800"/>
                </a:moveTo>
                <a:cubicBezTo>
                  <a:pt x="6769367" y="3937800"/>
                  <a:pt x="6750181" y="3941170"/>
                  <a:pt x="6733666" y="3947908"/>
                </a:cubicBezTo>
                <a:cubicBezTo>
                  <a:pt x="6717150" y="3954644"/>
                  <a:pt x="6705442" y="3964216"/>
                  <a:pt x="6698540" y="3976624"/>
                </a:cubicBezTo>
                <a:cubicBezTo>
                  <a:pt x="6691638" y="3989030"/>
                  <a:pt x="6688187" y="4008298"/>
                  <a:pt x="6688187" y="4034428"/>
                </a:cubicBezTo>
                <a:cubicBezTo>
                  <a:pt x="6688187" y="4052832"/>
                  <a:pt x="6691392" y="4068732"/>
                  <a:pt x="6697801" y="4082124"/>
                </a:cubicBezTo>
                <a:cubicBezTo>
                  <a:pt x="6704209" y="4095518"/>
                  <a:pt x="6722039" y="4110428"/>
                  <a:pt x="6751290" y="4126864"/>
                </a:cubicBezTo>
                <a:cubicBezTo>
                  <a:pt x="6786128" y="4146254"/>
                  <a:pt x="6805437" y="4157924"/>
                  <a:pt x="6809217" y="4161868"/>
                </a:cubicBezTo>
                <a:cubicBezTo>
                  <a:pt x="6812832" y="4165810"/>
                  <a:pt x="6814640" y="4175588"/>
                  <a:pt x="6814640" y="4191198"/>
                </a:cubicBezTo>
                <a:cubicBezTo>
                  <a:pt x="6814640" y="4202536"/>
                  <a:pt x="6813243" y="4209972"/>
                  <a:pt x="6810449" y="4213508"/>
                </a:cubicBezTo>
                <a:cubicBezTo>
                  <a:pt x="6807656" y="4217042"/>
                  <a:pt x="6802726" y="4218808"/>
                  <a:pt x="6795660" y="4218808"/>
                </a:cubicBezTo>
                <a:cubicBezTo>
                  <a:pt x="6789086" y="4218808"/>
                  <a:pt x="6784690" y="4216176"/>
                  <a:pt x="6782472" y="4210918"/>
                </a:cubicBezTo>
                <a:cubicBezTo>
                  <a:pt x="6780254" y="4205662"/>
                  <a:pt x="6779144" y="4194240"/>
                  <a:pt x="6779144" y="4176656"/>
                </a:cubicBezTo>
                <a:lnTo>
                  <a:pt x="6779144" y="4155948"/>
                </a:lnTo>
                <a:lnTo>
                  <a:pt x="6690899" y="4155948"/>
                </a:lnTo>
                <a:lnTo>
                  <a:pt x="6690899" y="4171724"/>
                </a:lnTo>
                <a:cubicBezTo>
                  <a:pt x="6690899" y="4199004"/>
                  <a:pt x="6694267" y="4219384"/>
                  <a:pt x="6701005" y="4232858"/>
                </a:cubicBezTo>
                <a:cubicBezTo>
                  <a:pt x="6707743" y="4246332"/>
                  <a:pt x="6720108" y="4257012"/>
                  <a:pt x="6738103" y="4264900"/>
                </a:cubicBezTo>
                <a:cubicBezTo>
                  <a:pt x="6756097" y="4272788"/>
                  <a:pt x="6777748" y="4276732"/>
                  <a:pt x="6803055" y="4276732"/>
                </a:cubicBezTo>
                <a:cubicBezTo>
                  <a:pt x="6825897" y="4276732"/>
                  <a:pt x="6845411" y="4273076"/>
                  <a:pt x="6861597" y="4265766"/>
                </a:cubicBezTo>
                <a:cubicBezTo>
                  <a:pt x="6877784" y="4258452"/>
                  <a:pt x="6889328" y="4248016"/>
                  <a:pt x="6896230" y="4234460"/>
                </a:cubicBezTo>
                <a:cubicBezTo>
                  <a:pt x="6903132" y="4220904"/>
                  <a:pt x="6906583" y="4200812"/>
                  <a:pt x="6906583" y="4174190"/>
                </a:cubicBezTo>
                <a:cubicBezTo>
                  <a:pt x="6906583" y="4150362"/>
                  <a:pt x="6902064" y="4132204"/>
                  <a:pt x="6893026" y="4119714"/>
                </a:cubicBezTo>
                <a:cubicBezTo>
                  <a:pt x="6883988" y="4107224"/>
                  <a:pt x="6865007" y="4093916"/>
                  <a:pt x="6836085" y="4079784"/>
                </a:cubicBezTo>
                <a:cubicBezTo>
                  <a:pt x="6814393" y="4069100"/>
                  <a:pt x="6800055" y="4060968"/>
                  <a:pt x="6793071" y="4055378"/>
                </a:cubicBezTo>
                <a:cubicBezTo>
                  <a:pt x="6786087" y="4049792"/>
                  <a:pt x="6781897" y="4044656"/>
                  <a:pt x="6780500" y="4039974"/>
                </a:cubicBezTo>
                <a:cubicBezTo>
                  <a:pt x="6779103" y="4035290"/>
                  <a:pt x="6778405" y="4027936"/>
                  <a:pt x="6778405" y="4017912"/>
                </a:cubicBezTo>
                <a:cubicBezTo>
                  <a:pt x="6778405" y="4010518"/>
                  <a:pt x="6779802" y="4004970"/>
                  <a:pt x="6782595" y="4001276"/>
                </a:cubicBezTo>
                <a:cubicBezTo>
                  <a:pt x="6785389" y="3997576"/>
                  <a:pt x="6789579" y="3995728"/>
                  <a:pt x="6795167" y="3995728"/>
                </a:cubicBezTo>
                <a:cubicBezTo>
                  <a:pt x="6802069" y="3995728"/>
                  <a:pt x="6806382" y="3997740"/>
                  <a:pt x="6808108" y="4001766"/>
                </a:cubicBezTo>
                <a:cubicBezTo>
                  <a:pt x="6809833" y="4005792"/>
                  <a:pt x="6810696" y="4015364"/>
                  <a:pt x="6810696" y="4030484"/>
                </a:cubicBezTo>
                <a:lnTo>
                  <a:pt x="6810696" y="4048230"/>
                </a:lnTo>
                <a:lnTo>
                  <a:pt x="6898942" y="4048230"/>
                </a:lnTo>
                <a:lnTo>
                  <a:pt x="6898942" y="4029252"/>
                </a:lnTo>
                <a:cubicBezTo>
                  <a:pt x="6898942" y="4012820"/>
                  <a:pt x="6898079" y="4000740"/>
                  <a:pt x="6896353" y="3993016"/>
                </a:cubicBezTo>
                <a:cubicBezTo>
                  <a:pt x="6894628" y="3985292"/>
                  <a:pt x="6889698" y="3976912"/>
                  <a:pt x="6881564" y="3967874"/>
                </a:cubicBezTo>
                <a:cubicBezTo>
                  <a:pt x="6873429" y="3958836"/>
                  <a:pt x="6861762" y="3951564"/>
                  <a:pt x="6846561" y="3946056"/>
                </a:cubicBezTo>
                <a:cubicBezTo>
                  <a:pt x="6831361" y="3940554"/>
                  <a:pt x="6812914" y="3937800"/>
                  <a:pt x="6791223" y="3937800"/>
                </a:cubicBezTo>
                <a:close/>
                <a:moveTo>
                  <a:pt x="7900908" y="3900086"/>
                </a:moveTo>
                <a:lnTo>
                  <a:pt x="7900908" y="3951604"/>
                </a:lnTo>
                <a:lnTo>
                  <a:pt x="7879463" y="3951604"/>
                </a:lnTo>
                <a:lnTo>
                  <a:pt x="7879463" y="4003368"/>
                </a:lnTo>
                <a:lnTo>
                  <a:pt x="7900908" y="4003368"/>
                </a:lnTo>
                <a:lnTo>
                  <a:pt x="7900908" y="4169508"/>
                </a:lnTo>
                <a:cubicBezTo>
                  <a:pt x="7900908" y="4202044"/>
                  <a:pt x="7901812" y="4222712"/>
                  <a:pt x="7903620" y="4231500"/>
                </a:cubicBezTo>
                <a:cubicBezTo>
                  <a:pt x="7905428" y="4240294"/>
                  <a:pt x="7910029" y="4248100"/>
                  <a:pt x="7917424" y="4254920"/>
                </a:cubicBezTo>
                <a:cubicBezTo>
                  <a:pt x="7924819" y="4261740"/>
                  <a:pt x="7933364" y="4266092"/>
                  <a:pt x="7943059" y="4267984"/>
                </a:cubicBezTo>
                <a:cubicBezTo>
                  <a:pt x="7952755" y="4269874"/>
                  <a:pt x="7968941" y="4270818"/>
                  <a:pt x="7991619" y="4270818"/>
                </a:cubicBezTo>
                <a:lnTo>
                  <a:pt x="8031798" y="4270818"/>
                </a:lnTo>
                <a:lnTo>
                  <a:pt x="8031798" y="4218068"/>
                </a:lnTo>
                <a:cubicBezTo>
                  <a:pt x="8015529" y="4218068"/>
                  <a:pt x="8006286" y="4216834"/>
                  <a:pt x="8004067" y="4214368"/>
                </a:cubicBezTo>
                <a:cubicBezTo>
                  <a:pt x="8001849" y="4211906"/>
                  <a:pt x="8000740" y="4199910"/>
                  <a:pt x="8000740" y="4178382"/>
                </a:cubicBezTo>
                <a:lnTo>
                  <a:pt x="8000740" y="4003368"/>
                </a:lnTo>
                <a:lnTo>
                  <a:pt x="8027608" y="4003368"/>
                </a:lnTo>
                <a:lnTo>
                  <a:pt x="8027608" y="3951604"/>
                </a:lnTo>
                <a:lnTo>
                  <a:pt x="8000740" y="3951604"/>
                </a:lnTo>
                <a:lnTo>
                  <a:pt x="8000740" y="3900086"/>
                </a:lnTo>
                <a:close/>
                <a:moveTo>
                  <a:pt x="7748508" y="3900086"/>
                </a:moveTo>
                <a:lnTo>
                  <a:pt x="7748508" y="3951604"/>
                </a:lnTo>
                <a:lnTo>
                  <a:pt x="7727063" y="3951604"/>
                </a:lnTo>
                <a:lnTo>
                  <a:pt x="7727063" y="4003368"/>
                </a:lnTo>
                <a:lnTo>
                  <a:pt x="7748508" y="4003368"/>
                </a:lnTo>
                <a:lnTo>
                  <a:pt x="7748508" y="4169508"/>
                </a:lnTo>
                <a:cubicBezTo>
                  <a:pt x="7748508" y="4202044"/>
                  <a:pt x="7749412" y="4222712"/>
                  <a:pt x="7751220" y="4231500"/>
                </a:cubicBezTo>
                <a:cubicBezTo>
                  <a:pt x="7753028" y="4240294"/>
                  <a:pt x="7757629" y="4248100"/>
                  <a:pt x="7765024" y="4254920"/>
                </a:cubicBezTo>
                <a:cubicBezTo>
                  <a:pt x="7772419" y="4261740"/>
                  <a:pt x="7780964" y="4266092"/>
                  <a:pt x="7790659" y="4267984"/>
                </a:cubicBezTo>
                <a:cubicBezTo>
                  <a:pt x="7800355" y="4269874"/>
                  <a:pt x="7816541" y="4270818"/>
                  <a:pt x="7839219" y="4270818"/>
                </a:cubicBezTo>
                <a:lnTo>
                  <a:pt x="7879398" y="4270818"/>
                </a:lnTo>
                <a:lnTo>
                  <a:pt x="7879398" y="4218068"/>
                </a:lnTo>
                <a:cubicBezTo>
                  <a:pt x="7863129" y="4218068"/>
                  <a:pt x="7853886" y="4216834"/>
                  <a:pt x="7851667" y="4214368"/>
                </a:cubicBezTo>
                <a:cubicBezTo>
                  <a:pt x="7849449" y="4211906"/>
                  <a:pt x="7848340" y="4199910"/>
                  <a:pt x="7848340" y="4178382"/>
                </a:cubicBezTo>
                <a:lnTo>
                  <a:pt x="7848340" y="4003368"/>
                </a:lnTo>
                <a:lnTo>
                  <a:pt x="7875208" y="4003368"/>
                </a:lnTo>
                <a:lnTo>
                  <a:pt x="7875208" y="3951604"/>
                </a:lnTo>
                <a:lnTo>
                  <a:pt x="7848340" y="3951604"/>
                </a:lnTo>
                <a:lnTo>
                  <a:pt x="7848340" y="3900086"/>
                </a:lnTo>
                <a:close/>
                <a:moveTo>
                  <a:pt x="9403802" y="3871740"/>
                </a:moveTo>
                <a:lnTo>
                  <a:pt x="9403802" y="3964484"/>
                </a:lnTo>
                <a:cubicBezTo>
                  <a:pt x="9395422" y="3955588"/>
                  <a:pt x="9386096" y="3948918"/>
                  <a:pt x="9375825" y="3944472"/>
                </a:cubicBezTo>
                <a:cubicBezTo>
                  <a:pt x="9365554" y="3940024"/>
                  <a:pt x="9354257" y="3937800"/>
                  <a:pt x="9341932" y="3937800"/>
                </a:cubicBezTo>
                <a:cubicBezTo>
                  <a:pt x="9325992" y="3937800"/>
                  <a:pt x="9312270" y="3941786"/>
                  <a:pt x="9300767" y="3949756"/>
                </a:cubicBezTo>
                <a:cubicBezTo>
                  <a:pt x="9289264" y="3957728"/>
                  <a:pt x="9281910" y="3966968"/>
                  <a:pt x="9278706" y="3977488"/>
                </a:cubicBezTo>
                <a:cubicBezTo>
                  <a:pt x="9275501" y="3988004"/>
                  <a:pt x="9273899" y="4005836"/>
                  <a:pt x="9273899" y="4030976"/>
                </a:cubicBezTo>
                <a:lnTo>
                  <a:pt x="9273899" y="4184052"/>
                </a:lnTo>
                <a:cubicBezTo>
                  <a:pt x="9273899" y="4208208"/>
                  <a:pt x="9275501" y="4225628"/>
                  <a:pt x="9278706" y="4236308"/>
                </a:cubicBezTo>
                <a:cubicBezTo>
                  <a:pt x="9281910" y="4246990"/>
                  <a:pt x="9289182" y="4256396"/>
                  <a:pt x="9300520" y="4264532"/>
                </a:cubicBezTo>
                <a:cubicBezTo>
                  <a:pt x="9311859" y="4272668"/>
                  <a:pt x="9325252" y="4276732"/>
                  <a:pt x="9340700" y="4276732"/>
                </a:cubicBezTo>
                <a:cubicBezTo>
                  <a:pt x="9352202" y="4276732"/>
                  <a:pt x="9363212" y="4274264"/>
                  <a:pt x="9373730" y="4269324"/>
                </a:cubicBezTo>
                <a:cubicBezTo>
                  <a:pt x="9384247" y="4264382"/>
                  <a:pt x="9394271" y="4256972"/>
                  <a:pt x="9403802" y="4247092"/>
                </a:cubicBezTo>
                <a:lnTo>
                  <a:pt x="9403802" y="4270818"/>
                </a:lnTo>
                <a:lnTo>
                  <a:pt x="9503387" y="4270818"/>
                </a:lnTo>
                <a:lnTo>
                  <a:pt x="9503387" y="3871740"/>
                </a:lnTo>
                <a:close/>
                <a:moveTo>
                  <a:pt x="7203365" y="3871740"/>
                </a:moveTo>
                <a:lnTo>
                  <a:pt x="7203365" y="4270818"/>
                </a:lnTo>
                <a:lnTo>
                  <a:pt x="7323409" y="4270818"/>
                </a:lnTo>
                <a:cubicBezTo>
                  <a:pt x="7365149" y="4270818"/>
                  <a:pt x="7392756" y="4268432"/>
                  <a:pt x="7406232" y="4263664"/>
                </a:cubicBezTo>
                <a:cubicBezTo>
                  <a:pt x="7419707" y="4258896"/>
                  <a:pt x="7429526" y="4250020"/>
                  <a:pt x="7435688" y="4237028"/>
                </a:cubicBezTo>
                <a:cubicBezTo>
                  <a:pt x="7441850" y="4224038"/>
                  <a:pt x="7444932" y="4204062"/>
                  <a:pt x="7444932" y="4177094"/>
                </a:cubicBezTo>
                <a:lnTo>
                  <a:pt x="7444932" y="4140102"/>
                </a:lnTo>
                <a:cubicBezTo>
                  <a:pt x="7444932" y="4114120"/>
                  <a:pt x="7440659" y="4094844"/>
                  <a:pt x="7432114" y="4082262"/>
                </a:cubicBezTo>
                <a:cubicBezTo>
                  <a:pt x="7423569" y="4069684"/>
                  <a:pt x="7407300" y="4060680"/>
                  <a:pt x="7383307" y="4055256"/>
                </a:cubicBezTo>
                <a:cubicBezTo>
                  <a:pt x="7404835" y="4050330"/>
                  <a:pt x="7419255" y="4043268"/>
                  <a:pt x="7426568" y="4034070"/>
                </a:cubicBezTo>
                <a:cubicBezTo>
                  <a:pt x="7433880" y="4024876"/>
                  <a:pt x="7437537" y="4008616"/>
                  <a:pt x="7437537" y="3985296"/>
                </a:cubicBezTo>
                <a:cubicBezTo>
                  <a:pt x="7437537" y="3950812"/>
                  <a:pt x="7432360" y="3925808"/>
                  <a:pt x="7422007" y="3910288"/>
                </a:cubicBezTo>
                <a:cubicBezTo>
                  <a:pt x="7411655" y="3894770"/>
                  <a:pt x="7398056" y="3884464"/>
                  <a:pt x="7381212" y="3879374"/>
                </a:cubicBezTo>
                <a:cubicBezTo>
                  <a:pt x="7364368" y="3874284"/>
                  <a:pt x="7339595" y="3871740"/>
                  <a:pt x="7306894" y="3871740"/>
                </a:cubicBezTo>
                <a:close/>
                <a:moveTo>
                  <a:pt x="6933707" y="3871740"/>
                </a:moveTo>
                <a:lnTo>
                  <a:pt x="6933707" y="4270818"/>
                </a:lnTo>
                <a:lnTo>
                  <a:pt x="7033292" y="4270818"/>
                </a:lnTo>
                <a:lnTo>
                  <a:pt x="7033292" y="4037384"/>
                </a:lnTo>
                <a:cubicBezTo>
                  <a:pt x="7033292" y="4020788"/>
                  <a:pt x="7034360" y="4009696"/>
                  <a:pt x="7036496" y="4004108"/>
                </a:cubicBezTo>
                <a:cubicBezTo>
                  <a:pt x="7038632" y="3998522"/>
                  <a:pt x="7042741" y="3995728"/>
                  <a:pt x="7048821" y="3995728"/>
                </a:cubicBezTo>
                <a:cubicBezTo>
                  <a:pt x="7055394" y="3995728"/>
                  <a:pt x="7059626" y="3998440"/>
                  <a:pt x="7061516" y="4003860"/>
                </a:cubicBezTo>
                <a:cubicBezTo>
                  <a:pt x="7063405" y="4009286"/>
                  <a:pt x="7064350" y="4021526"/>
                  <a:pt x="7064350" y="4040592"/>
                </a:cubicBezTo>
                <a:lnTo>
                  <a:pt x="7064350" y="4270818"/>
                </a:lnTo>
                <a:lnTo>
                  <a:pt x="7163935" y="4270818"/>
                </a:lnTo>
                <a:lnTo>
                  <a:pt x="7163935" y="4045272"/>
                </a:lnTo>
                <a:cubicBezTo>
                  <a:pt x="7163935" y="4014544"/>
                  <a:pt x="7162579" y="3993388"/>
                  <a:pt x="7159868" y="3981800"/>
                </a:cubicBezTo>
                <a:cubicBezTo>
                  <a:pt x="7157156" y="3970216"/>
                  <a:pt x="7149679" y="3959986"/>
                  <a:pt x="7137436" y="3951112"/>
                </a:cubicBezTo>
                <a:cubicBezTo>
                  <a:pt x="7125194" y="3942238"/>
                  <a:pt x="7110363" y="3937800"/>
                  <a:pt x="7092944" y="3937800"/>
                </a:cubicBezTo>
                <a:cubicBezTo>
                  <a:pt x="7081605" y="3937800"/>
                  <a:pt x="7070965" y="3939780"/>
                  <a:pt x="7061022" y="3943732"/>
                </a:cubicBezTo>
                <a:cubicBezTo>
                  <a:pt x="7051080" y="3947684"/>
                  <a:pt x="7041837" y="3953620"/>
                  <a:pt x="7033292" y="3961524"/>
                </a:cubicBezTo>
                <a:lnTo>
                  <a:pt x="7033292" y="3871740"/>
                </a:lnTo>
                <a:close/>
                <a:moveTo>
                  <a:pt x="6174665" y="3871740"/>
                </a:moveTo>
                <a:lnTo>
                  <a:pt x="6174665" y="4270818"/>
                </a:lnTo>
                <a:lnTo>
                  <a:pt x="6278440" y="4270818"/>
                </a:lnTo>
                <a:lnTo>
                  <a:pt x="6278440" y="4110100"/>
                </a:lnTo>
                <a:lnTo>
                  <a:pt x="6306294" y="4110100"/>
                </a:lnTo>
                <a:cubicBezTo>
                  <a:pt x="6328972" y="4110100"/>
                  <a:pt x="6347336" y="4106980"/>
                  <a:pt x="6361386" y="4100736"/>
                </a:cubicBezTo>
                <a:cubicBezTo>
                  <a:pt x="6375436" y="4094492"/>
                  <a:pt x="6385091" y="4085534"/>
                  <a:pt x="6390350" y="4073868"/>
                </a:cubicBezTo>
                <a:cubicBezTo>
                  <a:pt x="6395608" y="4062198"/>
                  <a:pt x="6398237" y="4043628"/>
                  <a:pt x="6398237" y="4018158"/>
                </a:cubicBezTo>
                <a:lnTo>
                  <a:pt x="6398237" y="3983402"/>
                </a:lnTo>
                <a:cubicBezTo>
                  <a:pt x="6398237" y="3958424"/>
                  <a:pt x="6396882" y="3939980"/>
                  <a:pt x="6394170" y="3928064"/>
                </a:cubicBezTo>
                <a:cubicBezTo>
                  <a:pt x="6391459" y="3916152"/>
                  <a:pt x="6386282" y="3906004"/>
                  <a:pt x="6378641" y="3897624"/>
                </a:cubicBezTo>
                <a:cubicBezTo>
                  <a:pt x="6370999" y="3889240"/>
                  <a:pt x="6359579" y="3882832"/>
                  <a:pt x="6344378" y="3878394"/>
                </a:cubicBezTo>
                <a:cubicBezTo>
                  <a:pt x="6329177" y="3873956"/>
                  <a:pt x="6307445" y="3871740"/>
                  <a:pt x="6279180" y="3871740"/>
                </a:cubicBezTo>
                <a:close/>
                <a:moveTo>
                  <a:pt x="10287158" y="3583080"/>
                </a:moveTo>
                <a:lnTo>
                  <a:pt x="10287158" y="3661216"/>
                </a:lnTo>
                <a:lnTo>
                  <a:pt x="10303920" y="3661216"/>
                </a:lnTo>
                <a:cubicBezTo>
                  <a:pt x="10302605" y="3670584"/>
                  <a:pt x="10297018" y="3678060"/>
                  <a:pt x="10287158" y="3683650"/>
                </a:cubicBezTo>
                <a:lnTo>
                  <a:pt x="10287158" y="3712242"/>
                </a:lnTo>
                <a:cubicBezTo>
                  <a:pt x="10300962" y="3709448"/>
                  <a:pt x="10313328" y="3703862"/>
                  <a:pt x="10324256" y="3695480"/>
                </a:cubicBezTo>
                <a:cubicBezTo>
                  <a:pt x="10335184" y="3687100"/>
                  <a:pt x="10342866" y="3676910"/>
                  <a:pt x="10347303" y="3664916"/>
                </a:cubicBezTo>
                <a:cubicBezTo>
                  <a:pt x="10351740" y="3652920"/>
                  <a:pt x="10353958" y="3637556"/>
                  <a:pt x="10353958" y="3618820"/>
                </a:cubicBezTo>
                <a:lnTo>
                  <a:pt x="10353958" y="3583080"/>
                </a:lnTo>
                <a:close/>
                <a:moveTo>
                  <a:pt x="8734583" y="3583080"/>
                </a:moveTo>
                <a:lnTo>
                  <a:pt x="8734583" y="3661216"/>
                </a:lnTo>
                <a:lnTo>
                  <a:pt x="8751345" y="3661216"/>
                </a:lnTo>
                <a:cubicBezTo>
                  <a:pt x="8750030" y="3670584"/>
                  <a:pt x="8744443" y="3678060"/>
                  <a:pt x="8734583" y="3683650"/>
                </a:cubicBezTo>
                <a:lnTo>
                  <a:pt x="8734583" y="3712242"/>
                </a:lnTo>
                <a:cubicBezTo>
                  <a:pt x="8748387" y="3709448"/>
                  <a:pt x="8760752" y="3703862"/>
                  <a:pt x="8771681" y="3695480"/>
                </a:cubicBezTo>
                <a:cubicBezTo>
                  <a:pt x="8782609" y="3687100"/>
                  <a:pt x="8790291" y="3676910"/>
                  <a:pt x="8794728" y="3664916"/>
                </a:cubicBezTo>
                <a:cubicBezTo>
                  <a:pt x="8799165" y="3652920"/>
                  <a:pt x="8801384" y="3637556"/>
                  <a:pt x="8801384" y="3618820"/>
                </a:cubicBezTo>
                <a:lnTo>
                  <a:pt x="8801384" y="3583080"/>
                </a:lnTo>
                <a:close/>
                <a:moveTo>
                  <a:pt x="9235469" y="3505676"/>
                </a:moveTo>
                <a:lnTo>
                  <a:pt x="9235469" y="3572972"/>
                </a:lnTo>
                <a:cubicBezTo>
                  <a:pt x="9235469" y="3589406"/>
                  <a:pt x="9234524" y="3599552"/>
                  <a:pt x="9232634" y="3603416"/>
                </a:cubicBezTo>
                <a:cubicBezTo>
                  <a:pt x="9230744" y="3607276"/>
                  <a:pt x="9226677" y="3609208"/>
                  <a:pt x="9220432" y="3609208"/>
                </a:cubicBezTo>
                <a:cubicBezTo>
                  <a:pt x="9213859" y="3609208"/>
                  <a:pt x="9209463" y="3606740"/>
                  <a:pt x="9207245" y="3601812"/>
                </a:cubicBezTo>
                <a:cubicBezTo>
                  <a:pt x="9205026" y="3596880"/>
                  <a:pt x="9203917" y="3585956"/>
                  <a:pt x="9203917" y="3569028"/>
                </a:cubicBezTo>
                <a:cubicBezTo>
                  <a:pt x="9203917" y="3554240"/>
                  <a:pt x="9205190" y="3542900"/>
                  <a:pt x="9207738" y="3535012"/>
                </a:cubicBezTo>
                <a:cubicBezTo>
                  <a:pt x="9210285" y="3527124"/>
                  <a:pt x="9219529" y="3517344"/>
                  <a:pt x="9235469" y="3505676"/>
                </a:cubicBezTo>
                <a:close/>
                <a:moveTo>
                  <a:pt x="6568469" y="3505676"/>
                </a:moveTo>
                <a:lnTo>
                  <a:pt x="6568469" y="3572972"/>
                </a:lnTo>
                <a:cubicBezTo>
                  <a:pt x="6568469" y="3589406"/>
                  <a:pt x="6567524" y="3599552"/>
                  <a:pt x="6565634" y="3603416"/>
                </a:cubicBezTo>
                <a:cubicBezTo>
                  <a:pt x="6563744" y="3607276"/>
                  <a:pt x="6559677" y="3609208"/>
                  <a:pt x="6553433" y="3609208"/>
                </a:cubicBezTo>
                <a:cubicBezTo>
                  <a:pt x="6546859" y="3609208"/>
                  <a:pt x="6542463" y="3606740"/>
                  <a:pt x="6540245" y="3601812"/>
                </a:cubicBezTo>
                <a:cubicBezTo>
                  <a:pt x="6538027" y="3596880"/>
                  <a:pt x="6536917" y="3585956"/>
                  <a:pt x="6536917" y="3569028"/>
                </a:cubicBezTo>
                <a:cubicBezTo>
                  <a:pt x="6536917" y="3554240"/>
                  <a:pt x="6538191" y="3542900"/>
                  <a:pt x="6540738" y="3535012"/>
                </a:cubicBezTo>
                <a:cubicBezTo>
                  <a:pt x="6543285" y="3527124"/>
                  <a:pt x="6552529" y="3517344"/>
                  <a:pt x="6568469" y="3505676"/>
                </a:cubicBezTo>
                <a:close/>
                <a:moveTo>
                  <a:pt x="7478590" y="3481274"/>
                </a:moveTo>
                <a:cubicBezTo>
                  <a:pt x="7494037" y="3481768"/>
                  <a:pt x="7503568" y="3483824"/>
                  <a:pt x="7507184" y="3487436"/>
                </a:cubicBezTo>
                <a:cubicBezTo>
                  <a:pt x="7510799" y="3491052"/>
                  <a:pt x="7512607" y="3501406"/>
                  <a:pt x="7512607" y="3518496"/>
                </a:cubicBezTo>
                <a:lnTo>
                  <a:pt x="7512607" y="3555716"/>
                </a:lnTo>
                <a:cubicBezTo>
                  <a:pt x="7512607" y="3571822"/>
                  <a:pt x="7510593" y="3581928"/>
                  <a:pt x="7506567" y="3586036"/>
                </a:cubicBezTo>
                <a:cubicBezTo>
                  <a:pt x="7502541" y="3590144"/>
                  <a:pt x="7493215" y="3592444"/>
                  <a:pt x="7478590" y="3592936"/>
                </a:cubicBezTo>
                <a:close/>
                <a:moveTo>
                  <a:pt x="9712123" y="3386128"/>
                </a:moveTo>
                <a:cubicBezTo>
                  <a:pt x="9718039" y="3386128"/>
                  <a:pt x="9721901" y="3388304"/>
                  <a:pt x="9723708" y="3392660"/>
                </a:cubicBezTo>
                <a:cubicBezTo>
                  <a:pt x="9725516" y="3397016"/>
                  <a:pt x="9726420" y="3407572"/>
                  <a:pt x="9726420" y="3424334"/>
                </a:cubicBezTo>
                <a:lnTo>
                  <a:pt x="9726420" y="3575192"/>
                </a:lnTo>
                <a:cubicBezTo>
                  <a:pt x="9726420" y="3589324"/>
                  <a:pt x="9725475" y="3598524"/>
                  <a:pt x="9723585" y="3602796"/>
                </a:cubicBezTo>
                <a:cubicBezTo>
                  <a:pt x="9721695" y="3607070"/>
                  <a:pt x="9717793" y="3609208"/>
                  <a:pt x="9711877" y="3609208"/>
                </a:cubicBezTo>
                <a:cubicBezTo>
                  <a:pt x="9706125" y="3609208"/>
                  <a:pt x="9702264" y="3606866"/>
                  <a:pt x="9700292" y="3602180"/>
                </a:cubicBezTo>
                <a:cubicBezTo>
                  <a:pt x="9698320" y="3597496"/>
                  <a:pt x="9697334" y="3587432"/>
                  <a:pt x="9697334" y="3571984"/>
                </a:cubicBezTo>
                <a:lnTo>
                  <a:pt x="9697334" y="3424334"/>
                </a:lnTo>
                <a:cubicBezTo>
                  <a:pt x="9697334" y="3407572"/>
                  <a:pt x="9698320" y="3397016"/>
                  <a:pt x="9700292" y="3392660"/>
                </a:cubicBezTo>
                <a:cubicBezTo>
                  <a:pt x="9702264" y="3388304"/>
                  <a:pt x="9706207" y="3386128"/>
                  <a:pt x="9712123" y="3386128"/>
                </a:cubicBezTo>
                <a:close/>
                <a:moveTo>
                  <a:pt x="8330998" y="3386128"/>
                </a:moveTo>
                <a:cubicBezTo>
                  <a:pt x="8336914" y="3386128"/>
                  <a:pt x="8340776" y="3388304"/>
                  <a:pt x="8342584" y="3392660"/>
                </a:cubicBezTo>
                <a:cubicBezTo>
                  <a:pt x="8344391" y="3397016"/>
                  <a:pt x="8345295" y="3407572"/>
                  <a:pt x="8345295" y="3424334"/>
                </a:cubicBezTo>
                <a:lnTo>
                  <a:pt x="8345295" y="3575192"/>
                </a:lnTo>
                <a:cubicBezTo>
                  <a:pt x="8345295" y="3589324"/>
                  <a:pt x="8344350" y="3598524"/>
                  <a:pt x="8342460" y="3602796"/>
                </a:cubicBezTo>
                <a:cubicBezTo>
                  <a:pt x="8340571" y="3607070"/>
                  <a:pt x="8336668" y="3609208"/>
                  <a:pt x="8330752" y="3609208"/>
                </a:cubicBezTo>
                <a:cubicBezTo>
                  <a:pt x="8325000" y="3609208"/>
                  <a:pt x="8321139" y="3606866"/>
                  <a:pt x="8319167" y="3602180"/>
                </a:cubicBezTo>
                <a:cubicBezTo>
                  <a:pt x="8317195" y="3597496"/>
                  <a:pt x="8316209" y="3587432"/>
                  <a:pt x="8316209" y="3571984"/>
                </a:cubicBezTo>
                <a:lnTo>
                  <a:pt x="8316209" y="3424334"/>
                </a:lnTo>
                <a:cubicBezTo>
                  <a:pt x="8316209" y="3407572"/>
                  <a:pt x="8317195" y="3397016"/>
                  <a:pt x="8319167" y="3392660"/>
                </a:cubicBezTo>
                <a:cubicBezTo>
                  <a:pt x="8321139" y="3388304"/>
                  <a:pt x="8325082" y="3386128"/>
                  <a:pt x="8330998" y="3386128"/>
                </a:cubicBezTo>
                <a:close/>
                <a:moveTo>
                  <a:pt x="7226098" y="3386128"/>
                </a:moveTo>
                <a:cubicBezTo>
                  <a:pt x="7232014" y="3386128"/>
                  <a:pt x="7235876" y="3388304"/>
                  <a:pt x="7237684" y="3392660"/>
                </a:cubicBezTo>
                <a:cubicBezTo>
                  <a:pt x="7239491" y="3397016"/>
                  <a:pt x="7240395" y="3407572"/>
                  <a:pt x="7240395" y="3424334"/>
                </a:cubicBezTo>
                <a:lnTo>
                  <a:pt x="7240395" y="3575192"/>
                </a:lnTo>
                <a:cubicBezTo>
                  <a:pt x="7240395" y="3589324"/>
                  <a:pt x="7239450" y="3598524"/>
                  <a:pt x="7237560" y="3602796"/>
                </a:cubicBezTo>
                <a:cubicBezTo>
                  <a:pt x="7235671" y="3607070"/>
                  <a:pt x="7231768" y="3609208"/>
                  <a:pt x="7225852" y="3609208"/>
                </a:cubicBezTo>
                <a:cubicBezTo>
                  <a:pt x="7220100" y="3609208"/>
                  <a:pt x="7216238" y="3606866"/>
                  <a:pt x="7214267" y="3602180"/>
                </a:cubicBezTo>
                <a:cubicBezTo>
                  <a:pt x="7212295" y="3597496"/>
                  <a:pt x="7211309" y="3587432"/>
                  <a:pt x="7211309" y="3571984"/>
                </a:cubicBezTo>
                <a:lnTo>
                  <a:pt x="7211309" y="3424334"/>
                </a:lnTo>
                <a:cubicBezTo>
                  <a:pt x="7211309" y="3407572"/>
                  <a:pt x="7212295" y="3397016"/>
                  <a:pt x="7214267" y="3392660"/>
                </a:cubicBezTo>
                <a:cubicBezTo>
                  <a:pt x="7216238" y="3388304"/>
                  <a:pt x="7220182" y="3386128"/>
                  <a:pt x="7226098" y="3386128"/>
                </a:cubicBezTo>
                <a:close/>
                <a:moveTo>
                  <a:pt x="6816770" y="3386128"/>
                </a:moveTo>
                <a:cubicBezTo>
                  <a:pt x="6822850" y="3386128"/>
                  <a:pt x="6826917" y="3388180"/>
                  <a:pt x="6828971" y="3392290"/>
                </a:cubicBezTo>
                <a:cubicBezTo>
                  <a:pt x="6831026" y="3396400"/>
                  <a:pt x="6832053" y="3404448"/>
                  <a:pt x="6832053" y="3416446"/>
                </a:cubicBezTo>
                <a:lnTo>
                  <a:pt x="6832053" y="3567796"/>
                </a:lnTo>
                <a:cubicBezTo>
                  <a:pt x="6832053" y="3586036"/>
                  <a:pt x="6830985" y="3597496"/>
                  <a:pt x="6828848" y="3602180"/>
                </a:cubicBezTo>
                <a:cubicBezTo>
                  <a:pt x="6826712" y="3606866"/>
                  <a:pt x="6822439" y="3609208"/>
                  <a:pt x="6816030" y="3609208"/>
                </a:cubicBezTo>
                <a:cubicBezTo>
                  <a:pt x="6810443" y="3609208"/>
                  <a:pt x="6806664" y="3607112"/>
                  <a:pt x="6804692" y="3602922"/>
                </a:cubicBezTo>
                <a:cubicBezTo>
                  <a:pt x="6802720" y="3598730"/>
                  <a:pt x="6801734" y="3589980"/>
                  <a:pt x="6801734" y="3576668"/>
                </a:cubicBezTo>
                <a:lnTo>
                  <a:pt x="6801734" y="3416446"/>
                </a:lnTo>
                <a:cubicBezTo>
                  <a:pt x="6801734" y="3403628"/>
                  <a:pt x="6802761" y="3395370"/>
                  <a:pt x="6804815" y="3391672"/>
                </a:cubicBezTo>
                <a:cubicBezTo>
                  <a:pt x="6806869" y="3387976"/>
                  <a:pt x="6810854" y="3386128"/>
                  <a:pt x="6816770" y="3386128"/>
                </a:cubicBezTo>
                <a:close/>
                <a:moveTo>
                  <a:pt x="9856403" y="3334116"/>
                </a:moveTo>
                <a:lnTo>
                  <a:pt x="9856403" y="3554732"/>
                </a:lnTo>
                <a:cubicBezTo>
                  <a:pt x="9856403" y="3582832"/>
                  <a:pt x="9856978" y="3601606"/>
                  <a:pt x="9858128" y="3611056"/>
                </a:cubicBezTo>
                <a:cubicBezTo>
                  <a:pt x="9859278" y="3620506"/>
                  <a:pt x="9862196" y="3629584"/>
                  <a:pt x="9866879" y="3638292"/>
                </a:cubicBezTo>
                <a:cubicBezTo>
                  <a:pt x="9871562" y="3647002"/>
                  <a:pt x="9878834" y="3653988"/>
                  <a:pt x="9888694" y="3659244"/>
                </a:cubicBezTo>
                <a:cubicBezTo>
                  <a:pt x="9898554" y="3664504"/>
                  <a:pt x="9910961" y="3667134"/>
                  <a:pt x="9925915" y="3667134"/>
                </a:cubicBezTo>
                <a:cubicBezTo>
                  <a:pt x="9939062" y="3667134"/>
                  <a:pt x="9950688" y="3664376"/>
                  <a:pt x="9960794" y="3658860"/>
                </a:cubicBezTo>
                <a:cubicBezTo>
                  <a:pt x="9970900" y="3653344"/>
                  <a:pt x="9979405" y="3645072"/>
                  <a:pt x="9986306" y="3634040"/>
                </a:cubicBezTo>
                <a:lnTo>
                  <a:pt x="9984581" y="3661216"/>
                </a:lnTo>
                <a:lnTo>
                  <a:pt x="10085891" y="3661216"/>
                </a:lnTo>
                <a:lnTo>
                  <a:pt x="10085891" y="3334116"/>
                </a:lnTo>
                <a:lnTo>
                  <a:pt x="9986306" y="3334116"/>
                </a:lnTo>
                <a:lnTo>
                  <a:pt x="9986306" y="3554240"/>
                </a:lnTo>
                <a:cubicBezTo>
                  <a:pt x="9986306" y="3581024"/>
                  <a:pt x="9985608" y="3596880"/>
                  <a:pt x="9984211" y="3601812"/>
                </a:cubicBezTo>
                <a:cubicBezTo>
                  <a:pt x="9982814" y="3606740"/>
                  <a:pt x="9978419" y="3609208"/>
                  <a:pt x="9971024" y="3609208"/>
                </a:cubicBezTo>
                <a:cubicBezTo>
                  <a:pt x="9964122" y="3609208"/>
                  <a:pt x="9959890" y="3606824"/>
                  <a:pt x="9958329" y="3602058"/>
                </a:cubicBezTo>
                <a:cubicBezTo>
                  <a:pt x="9956768" y="3597292"/>
                  <a:pt x="9955988" y="3582174"/>
                  <a:pt x="9955988" y="3556702"/>
                </a:cubicBezTo>
                <a:lnTo>
                  <a:pt x="9955988" y="3334116"/>
                </a:lnTo>
                <a:close/>
                <a:moveTo>
                  <a:pt x="9351401" y="3334116"/>
                </a:moveTo>
                <a:lnTo>
                  <a:pt x="9405930" y="3607728"/>
                </a:lnTo>
                <a:cubicBezTo>
                  <a:pt x="9410044" y="3627940"/>
                  <a:pt x="9412101" y="3639362"/>
                  <a:pt x="9412101" y="3641992"/>
                </a:cubicBezTo>
                <a:cubicBezTo>
                  <a:pt x="9412101" y="3647412"/>
                  <a:pt x="9409879" y="3650904"/>
                  <a:pt x="9405434" y="3652466"/>
                </a:cubicBezTo>
                <a:cubicBezTo>
                  <a:pt x="9400989" y="3654028"/>
                  <a:pt x="9391030" y="3654808"/>
                  <a:pt x="9375558" y="3654808"/>
                </a:cubicBezTo>
                <a:lnTo>
                  <a:pt x="9375558" y="3707064"/>
                </a:lnTo>
                <a:lnTo>
                  <a:pt x="9435942" y="3707064"/>
                </a:lnTo>
                <a:cubicBezTo>
                  <a:pt x="9463546" y="3707064"/>
                  <a:pt x="9483634" y="3704972"/>
                  <a:pt x="9496204" y="3700780"/>
                </a:cubicBezTo>
                <a:cubicBezTo>
                  <a:pt x="9508774" y="3696592"/>
                  <a:pt x="9518592" y="3690056"/>
                  <a:pt x="9525657" y="3681184"/>
                </a:cubicBezTo>
                <a:cubicBezTo>
                  <a:pt x="9532722" y="3672308"/>
                  <a:pt x="9537774" y="3661052"/>
                  <a:pt x="9540814" y="3647412"/>
                </a:cubicBezTo>
                <a:cubicBezTo>
                  <a:pt x="9543854" y="3633772"/>
                  <a:pt x="9547625" y="3608224"/>
                  <a:pt x="9552126" y="3570760"/>
                </a:cubicBezTo>
                <a:lnTo>
                  <a:pt x="9580581" y="3334116"/>
                </a:lnTo>
                <a:lnTo>
                  <a:pt x="9490487" y="3334116"/>
                </a:lnTo>
                <a:lnTo>
                  <a:pt x="9474526" y="3554976"/>
                </a:lnTo>
                <a:lnTo>
                  <a:pt x="9441804" y="3334116"/>
                </a:lnTo>
                <a:close/>
                <a:moveTo>
                  <a:pt x="7646603" y="3334116"/>
                </a:moveTo>
                <a:lnTo>
                  <a:pt x="7646603" y="3554732"/>
                </a:lnTo>
                <a:cubicBezTo>
                  <a:pt x="7646603" y="3582832"/>
                  <a:pt x="7647178" y="3601606"/>
                  <a:pt x="7648328" y="3611056"/>
                </a:cubicBezTo>
                <a:cubicBezTo>
                  <a:pt x="7649479" y="3620506"/>
                  <a:pt x="7652396" y="3629584"/>
                  <a:pt x="7657079" y="3638292"/>
                </a:cubicBezTo>
                <a:cubicBezTo>
                  <a:pt x="7661763" y="3647002"/>
                  <a:pt x="7669034" y="3653988"/>
                  <a:pt x="7678894" y="3659244"/>
                </a:cubicBezTo>
                <a:cubicBezTo>
                  <a:pt x="7688754" y="3664504"/>
                  <a:pt x="7701161" y="3667134"/>
                  <a:pt x="7716115" y="3667134"/>
                </a:cubicBezTo>
                <a:cubicBezTo>
                  <a:pt x="7729261" y="3667134"/>
                  <a:pt x="7740888" y="3664376"/>
                  <a:pt x="7750994" y="3658860"/>
                </a:cubicBezTo>
                <a:cubicBezTo>
                  <a:pt x="7761101" y="3653344"/>
                  <a:pt x="7769605" y="3645072"/>
                  <a:pt x="7776507" y="3634040"/>
                </a:cubicBezTo>
                <a:lnTo>
                  <a:pt x="7774781" y="3661216"/>
                </a:lnTo>
                <a:lnTo>
                  <a:pt x="7876091" y="3661216"/>
                </a:lnTo>
                <a:lnTo>
                  <a:pt x="7876091" y="3334116"/>
                </a:lnTo>
                <a:lnTo>
                  <a:pt x="7776507" y="3334116"/>
                </a:lnTo>
                <a:lnTo>
                  <a:pt x="7776507" y="3554240"/>
                </a:lnTo>
                <a:cubicBezTo>
                  <a:pt x="7776507" y="3581024"/>
                  <a:pt x="7775808" y="3596880"/>
                  <a:pt x="7774411" y="3601812"/>
                </a:cubicBezTo>
                <a:cubicBezTo>
                  <a:pt x="7773015" y="3606740"/>
                  <a:pt x="7768619" y="3609208"/>
                  <a:pt x="7761224" y="3609208"/>
                </a:cubicBezTo>
                <a:cubicBezTo>
                  <a:pt x="7754322" y="3609208"/>
                  <a:pt x="7750091" y="3606824"/>
                  <a:pt x="7748529" y="3602058"/>
                </a:cubicBezTo>
                <a:cubicBezTo>
                  <a:pt x="7746968" y="3597292"/>
                  <a:pt x="7746188" y="3582174"/>
                  <a:pt x="7746188" y="3556702"/>
                </a:cubicBezTo>
                <a:lnTo>
                  <a:pt x="7746188" y="3334116"/>
                </a:lnTo>
                <a:close/>
                <a:moveTo>
                  <a:pt x="6971807" y="3334116"/>
                </a:moveTo>
                <a:lnTo>
                  <a:pt x="6971807" y="3661216"/>
                </a:lnTo>
                <a:lnTo>
                  <a:pt x="7074350" y="3661216"/>
                </a:lnTo>
                <a:lnTo>
                  <a:pt x="7074350" y="3334116"/>
                </a:lnTo>
                <a:close/>
                <a:moveTo>
                  <a:pt x="7478590" y="3330420"/>
                </a:moveTo>
                <a:cubicBezTo>
                  <a:pt x="7489271" y="3330584"/>
                  <a:pt x="7496461" y="3331322"/>
                  <a:pt x="7500158" y="3332636"/>
                </a:cubicBezTo>
                <a:cubicBezTo>
                  <a:pt x="7503856" y="3333952"/>
                  <a:pt x="7506855" y="3337116"/>
                  <a:pt x="7509156" y="3342128"/>
                </a:cubicBezTo>
                <a:cubicBezTo>
                  <a:pt x="7511456" y="3347140"/>
                  <a:pt x="7512607" y="3355890"/>
                  <a:pt x="7512607" y="3368380"/>
                </a:cubicBezTo>
                <a:cubicBezTo>
                  <a:pt x="7512607" y="3392044"/>
                  <a:pt x="7511210" y="3406380"/>
                  <a:pt x="7508416" y="3411392"/>
                </a:cubicBezTo>
                <a:cubicBezTo>
                  <a:pt x="7505623" y="3416404"/>
                  <a:pt x="7499131" y="3418912"/>
                  <a:pt x="7488943" y="3418912"/>
                </a:cubicBezTo>
                <a:cubicBezTo>
                  <a:pt x="7486478" y="3418912"/>
                  <a:pt x="7483027" y="3418996"/>
                  <a:pt x="7478590" y="3419160"/>
                </a:cubicBezTo>
                <a:close/>
                <a:moveTo>
                  <a:pt x="6278440" y="3330420"/>
                </a:moveTo>
                <a:cubicBezTo>
                  <a:pt x="6290436" y="3330420"/>
                  <a:pt x="6298694" y="3332390"/>
                  <a:pt x="6303213" y="3336336"/>
                </a:cubicBezTo>
                <a:cubicBezTo>
                  <a:pt x="6307732" y="3340280"/>
                  <a:pt x="6309992" y="3348578"/>
                  <a:pt x="6309992" y="3361232"/>
                </a:cubicBezTo>
                <a:lnTo>
                  <a:pt x="6309992" y="3383168"/>
                </a:lnTo>
                <a:cubicBezTo>
                  <a:pt x="6309992" y="3400752"/>
                  <a:pt x="6307650" y="3411148"/>
                  <a:pt x="6302966" y="3414350"/>
                </a:cubicBezTo>
                <a:cubicBezTo>
                  <a:pt x="6298283" y="3417556"/>
                  <a:pt x="6290108" y="3419160"/>
                  <a:pt x="6278440" y="3419160"/>
                </a:cubicBezTo>
                <a:close/>
                <a:moveTo>
                  <a:pt x="9708672" y="3328202"/>
                </a:moveTo>
                <a:cubicBezTo>
                  <a:pt x="9682051" y="3328202"/>
                  <a:pt x="9660194" y="3333378"/>
                  <a:pt x="9643104" y="3343728"/>
                </a:cubicBezTo>
                <a:cubicBezTo>
                  <a:pt x="9626014" y="3354082"/>
                  <a:pt x="9614182" y="3367804"/>
                  <a:pt x="9607609" y="3384896"/>
                </a:cubicBezTo>
                <a:cubicBezTo>
                  <a:pt x="9601035" y="3401986"/>
                  <a:pt x="9597749" y="3425730"/>
                  <a:pt x="9597749" y="3456132"/>
                </a:cubicBezTo>
                <a:lnTo>
                  <a:pt x="9597749" y="3539942"/>
                </a:lnTo>
                <a:cubicBezTo>
                  <a:pt x="9597749" y="3567714"/>
                  <a:pt x="9599556" y="3588540"/>
                  <a:pt x="9603172" y="3602428"/>
                </a:cubicBezTo>
                <a:cubicBezTo>
                  <a:pt x="9606787" y="3616312"/>
                  <a:pt x="9612826" y="3628144"/>
                  <a:pt x="9621289" y="3637924"/>
                </a:cubicBezTo>
                <a:cubicBezTo>
                  <a:pt x="9629752" y="3647702"/>
                  <a:pt x="9641625" y="3655014"/>
                  <a:pt x="9656908" y="3659860"/>
                </a:cubicBezTo>
                <a:cubicBezTo>
                  <a:pt x="9672191" y="3664710"/>
                  <a:pt x="9690842" y="3667134"/>
                  <a:pt x="9712863" y="3667134"/>
                </a:cubicBezTo>
                <a:cubicBezTo>
                  <a:pt x="9732582" y="3667134"/>
                  <a:pt x="9750043" y="3664300"/>
                  <a:pt x="9765243" y="3658630"/>
                </a:cubicBezTo>
                <a:cubicBezTo>
                  <a:pt x="9780444" y="3652960"/>
                  <a:pt x="9792892" y="3644168"/>
                  <a:pt x="9802588" y="3632252"/>
                </a:cubicBezTo>
                <a:cubicBezTo>
                  <a:pt x="9812283" y="3620340"/>
                  <a:pt x="9818610" y="3607524"/>
                  <a:pt x="9821568" y="3593802"/>
                </a:cubicBezTo>
                <a:cubicBezTo>
                  <a:pt x="9824526" y="3580078"/>
                  <a:pt x="9826005" y="3558510"/>
                  <a:pt x="9826005" y="3529096"/>
                </a:cubicBezTo>
                <a:lnTo>
                  <a:pt x="9826005" y="3448984"/>
                </a:lnTo>
                <a:cubicBezTo>
                  <a:pt x="9826005" y="3425814"/>
                  <a:pt x="9824402" y="3408558"/>
                  <a:pt x="9821198" y="3397220"/>
                </a:cubicBezTo>
                <a:cubicBezTo>
                  <a:pt x="9817994" y="3385880"/>
                  <a:pt x="9812037" y="3374872"/>
                  <a:pt x="9803327" y="3364188"/>
                </a:cubicBezTo>
                <a:cubicBezTo>
                  <a:pt x="9794617" y="3353508"/>
                  <a:pt x="9782252" y="3344840"/>
                  <a:pt x="9766229" y="3338184"/>
                </a:cubicBezTo>
                <a:cubicBezTo>
                  <a:pt x="9750207" y="3331528"/>
                  <a:pt x="9731021" y="3328202"/>
                  <a:pt x="9708672" y="3328202"/>
                </a:cubicBezTo>
                <a:close/>
                <a:moveTo>
                  <a:pt x="9222897" y="3328202"/>
                </a:moveTo>
                <a:cubicBezTo>
                  <a:pt x="9194797" y="3328202"/>
                  <a:pt x="9171955" y="3333460"/>
                  <a:pt x="9154371" y="3343976"/>
                </a:cubicBezTo>
                <a:cubicBezTo>
                  <a:pt x="9136788" y="3354492"/>
                  <a:pt x="9125079" y="3366612"/>
                  <a:pt x="9119246" y="3380334"/>
                </a:cubicBezTo>
                <a:cubicBezTo>
                  <a:pt x="9113412" y="3394056"/>
                  <a:pt x="9110495" y="3413570"/>
                  <a:pt x="9110495" y="3438880"/>
                </a:cubicBezTo>
                <a:lnTo>
                  <a:pt x="9110495" y="3460816"/>
                </a:lnTo>
                <a:lnTo>
                  <a:pt x="9203917" y="3460816"/>
                </a:lnTo>
                <a:lnTo>
                  <a:pt x="9203917" y="3426554"/>
                </a:lnTo>
                <a:cubicBezTo>
                  <a:pt x="9203917" y="3408312"/>
                  <a:pt x="9204739" y="3397016"/>
                  <a:pt x="9206382" y="3392660"/>
                </a:cubicBezTo>
                <a:cubicBezTo>
                  <a:pt x="9208025" y="3388304"/>
                  <a:pt x="9212216" y="3386128"/>
                  <a:pt x="9218953" y="3386128"/>
                </a:cubicBezTo>
                <a:cubicBezTo>
                  <a:pt x="9224869" y="3386128"/>
                  <a:pt x="9229101" y="3388716"/>
                  <a:pt x="9231648" y="3393892"/>
                </a:cubicBezTo>
                <a:cubicBezTo>
                  <a:pt x="9234195" y="3399068"/>
                  <a:pt x="9235469" y="3410200"/>
                  <a:pt x="9235469" y="3427292"/>
                </a:cubicBezTo>
                <a:cubicBezTo>
                  <a:pt x="9235469" y="3440932"/>
                  <a:pt x="9234318" y="3449968"/>
                  <a:pt x="9232018" y="3454406"/>
                </a:cubicBezTo>
                <a:cubicBezTo>
                  <a:pt x="9229717" y="3458844"/>
                  <a:pt x="9212216" y="3467472"/>
                  <a:pt x="9179514" y="3480290"/>
                </a:cubicBezTo>
                <a:cubicBezTo>
                  <a:pt x="9148948" y="3492120"/>
                  <a:pt x="9129804" y="3502476"/>
                  <a:pt x="9122080" y="3511348"/>
                </a:cubicBezTo>
                <a:cubicBezTo>
                  <a:pt x="9114356" y="3520224"/>
                  <a:pt x="9110495" y="3536900"/>
                  <a:pt x="9110495" y="3561386"/>
                </a:cubicBezTo>
                <a:lnTo>
                  <a:pt x="9110495" y="3588256"/>
                </a:lnTo>
                <a:cubicBezTo>
                  <a:pt x="9110495" y="3621284"/>
                  <a:pt x="9117766" y="3642690"/>
                  <a:pt x="9132310" y="3652466"/>
                </a:cubicBezTo>
                <a:cubicBezTo>
                  <a:pt x="9146853" y="3662244"/>
                  <a:pt x="9162834" y="3667134"/>
                  <a:pt x="9180254" y="3667134"/>
                </a:cubicBezTo>
                <a:cubicBezTo>
                  <a:pt x="9193564" y="3667134"/>
                  <a:pt x="9205026" y="3664212"/>
                  <a:pt x="9214640" y="3658368"/>
                </a:cubicBezTo>
                <a:cubicBezTo>
                  <a:pt x="9224253" y="3652522"/>
                  <a:pt x="9232100" y="3643758"/>
                  <a:pt x="9238180" y="3632070"/>
                </a:cubicBezTo>
                <a:lnTo>
                  <a:pt x="9238180" y="3661216"/>
                </a:lnTo>
                <a:lnTo>
                  <a:pt x="9335053" y="3661216"/>
                </a:lnTo>
                <a:lnTo>
                  <a:pt x="9335053" y="3497050"/>
                </a:lnTo>
                <a:cubicBezTo>
                  <a:pt x="9335053" y="3442988"/>
                  <a:pt x="9333328" y="3407284"/>
                  <a:pt x="9329877" y="3389948"/>
                </a:cubicBezTo>
                <a:cubicBezTo>
                  <a:pt x="9326426" y="3372612"/>
                  <a:pt x="9316155" y="3357984"/>
                  <a:pt x="9299065" y="3346072"/>
                </a:cubicBezTo>
                <a:cubicBezTo>
                  <a:pt x="9281974" y="3334156"/>
                  <a:pt x="9256585" y="3328202"/>
                  <a:pt x="9222897" y="3328202"/>
                </a:cubicBezTo>
                <a:close/>
                <a:moveTo>
                  <a:pt x="8638952" y="3328202"/>
                </a:moveTo>
                <a:cubicBezTo>
                  <a:pt x="8625312" y="3328202"/>
                  <a:pt x="8613275" y="3331204"/>
                  <a:pt x="8602840" y="3337212"/>
                </a:cubicBezTo>
                <a:cubicBezTo>
                  <a:pt x="8592405" y="3343220"/>
                  <a:pt x="8583572" y="3352232"/>
                  <a:pt x="8576342" y="3364252"/>
                </a:cubicBezTo>
                <a:lnTo>
                  <a:pt x="8578067" y="3334116"/>
                </a:lnTo>
                <a:lnTo>
                  <a:pt x="8476757" y="3334116"/>
                </a:lnTo>
                <a:lnTo>
                  <a:pt x="8476757" y="3661216"/>
                </a:lnTo>
                <a:lnTo>
                  <a:pt x="8576342" y="3661216"/>
                </a:lnTo>
                <a:lnTo>
                  <a:pt x="8576342" y="3440112"/>
                </a:lnTo>
                <a:cubicBezTo>
                  <a:pt x="8576342" y="3415460"/>
                  <a:pt x="8577245" y="3400302"/>
                  <a:pt x="8579053" y="3394632"/>
                </a:cubicBezTo>
                <a:cubicBezTo>
                  <a:pt x="8580861" y="3388964"/>
                  <a:pt x="8585297" y="3386128"/>
                  <a:pt x="8592364" y="3386128"/>
                </a:cubicBezTo>
                <a:cubicBezTo>
                  <a:pt x="8599102" y="3386128"/>
                  <a:pt x="8603210" y="3388592"/>
                  <a:pt x="8604688" y="3393524"/>
                </a:cubicBezTo>
                <a:cubicBezTo>
                  <a:pt x="8606168" y="3398452"/>
                  <a:pt x="8606907" y="3412176"/>
                  <a:pt x="8606907" y="3434686"/>
                </a:cubicBezTo>
                <a:lnTo>
                  <a:pt x="8606907" y="3661216"/>
                </a:lnTo>
                <a:lnTo>
                  <a:pt x="8706492" y="3661216"/>
                </a:lnTo>
                <a:lnTo>
                  <a:pt x="8706492" y="3431976"/>
                </a:lnTo>
                <a:cubicBezTo>
                  <a:pt x="8706492" y="3403380"/>
                  <a:pt x="8704930" y="3382964"/>
                  <a:pt x="8701808" y="3370722"/>
                </a:cubicBezTo>
                <a:cubicBezTo>
                  <a:pt x="8698686" y="3358480"/>
                  <a:pt x="8691702" y="3348330"/>
                  <a:pt x="8680856" y="3340280"/>
                </a:cubicBezTo>
                <a:cubicBezTo>
                  <a:pt x="8670010" y="3332228"/>
                  <a:pt x="8656042" y="3328202"/>
                  <a:pt x="8638952" y="3328202"/>
                </a:cubicBezTo>
                <a:close/>
                <a:moveTo>
                  <a:pt x="8327547" y="3328202"/>
                </a:moveTo>
                <a:cubicBezTo>
                  <a:pt x="8300926" y="3328202"/>
                  <a:pt x="8279070" y="3333378"/>
                  <a:pt x="8261979" y="3343728"/>
                </a:cubicBezTo>
                <a:cubicBezTo>
                  <a:pt x="8244889" y="3354082"/>
                  <a:pt x="8233057" y="3367804"/>
                  <a:pt x="8226484" y="3384896"/>
                </a:cubicBezTo>
                <a:cubicBezTo>
                  <a:pt x="8219911" y="3401986"/>
                  <a:pt x="8216624" y="3425730"/>
                  <a:pt x="8216624" y="3456132"/>
                </a:cubicBezTo>
                <a:lnTo>
                  <a:pt x="8216624" y="3539942"/>
                </a:lnTo>
                <a:cubicBezTo>
                  <a:pt x="8216624" y="3567714"/>
                  <a:pt x="8218432" y="3588540"/>
                  <a:pt x="8222047" y="3602428"/>
                </a:cubicBezTo>
                <a:cubicBezTo>
                  <a:pt x="8225662" y="3616312"/>
                  <a:pt x="8231701" y="3628144"/>
                  <a:pt x="8240164" y="3637924"/>
                </a:cubicBezTo>
                <a:cubicBezTo>
                  <a:pt x="8248627" y="3647702"/>
                  <a:pt x="8260500" y="3655014"/>
                  <a:pt x="8275783" y="3659860"/>
                </a:cubicBezTo>
                <a:cubicBezTo>
                  <a:pt x="8291066" y="3664710"/>
                  <a:pt x="8309717" y="3667134"/>
                  <a:pt x="8331738" y="3667134"/>
                </a:cubicBezTo>
                <a:cubicBezTo>
                  <a:pt x="8351458" y="3667134"/>
                  <a:pt x="8368918" y="3664300"/>
                  <a:pt x="8384118" y="3658630"/>
                </a:cubicBezTo>
                <a:cubicBezTo>
                  <a:pt x="8399319" y="3652960"/>
                  <a:pt x="8411767" y="3644168"/>
                  <a:pt x="8421462" y="3632252"/>
                </a:cubicBezTo>
                <a:cubicBezTo>
                  <a:pt x="8431158" y="3620340"/>
                  <a:pt x="8437485" y="3607524"/>
                  <a:pt x="8440443" y="3593802"/>
                </a:cubicBezTo>
                <a:cubicBezTo>
                  <a:pt x="8443401" y="3580078"/>
                  <a:pt x="8444880" y="3558510"/>
                  <a:pt x="8444880" y="3529096"/>
                </a:cubicBezTo>
                <a:lnTo>
                  <a:pt x="8444880" y="3448984"/>
                </a:lnTo>
                <a:cubicBezTo>
                  <a:pt x="8444880" y="3425814"/>
                  <a:pt x="8443278" y="3408558"/>
                  <a:pt x="8440073" y="3397220"/>
                </a:cubicBezTo>
                <a:cubicBezTo>
                  <a:pt x="8436868" y="3385880"/>
                  <a:pt x="8430912" y="3374872"/>
                  <a:pt x="8422202" y="3364188"/>
                </a:cubicBezTo>
                <a:cubicBezTo>
                  <a:pt x="8413492" y="3353508"/>
                  <a:pt x="8401126" y="3344840"/>
                  <a:pt x="8385104" y="3338184"/>
                </a:cubicBezTo>
                <a:cubicBezTo>
                  <a:pt x="8369082" y="3331528"/>
                  <a:pt x="8349896" y="3328202"/>
                  <a:pt x="8327547" y="3328202"/>
                </a:cubicBezTo>
                <a:close/>
                <a:moveTo>
                  <a:pt x="7222647" y="3328202"/>
                </a:moveTo>
                <a:cubicBezTo>
                  <a:pt x="7196026" y="3328202"/>
                  <a:pt x="7174170" y="3333378"/>
                  <a:pt x="7157079" y="3343728"/>
                </a:cubicBezTo>
                <a:cubicBezTo>
                  <a:pt x="7139989" y="3354082"/>
                  <a:pt x="7128157" y="3367804"/>
                  <a:pt x="7121584" y="3384896"/>
                </a:cubicBezTo>
                <a:cubicBezTo>
                  <a:pt x="7115011" y="3401986"/>
                  <a:pt x="7111724" y="3425730"/>
                  <a:pt x="7111724" y="3456132"/>
                </a:cubicBezTo>
                <a:lnTo>
                  <a:pt x="7111724" y="3539942"/>
                </a:lnTo>
                <a:cubicBezTo>
                  <a:pt x="7111724" y="3567714"/>
                  <a:pt x="7113532" y="3588540"/>
                  <a:pt x="7117147" y="3602428"/>
                </a:cubicBezTo>
                <a:cubicBezTo>
                  <a:pt x="7120762" y="3616312"/>
                  <a:pt x="7126801" y="3628144"/>
                  <a:pt x="7135264" y="3637924"/>
                </a:cubicBezTo>
                <a:cubicBezTo>
                  <a:pt x="7143728" y="3647702"/>
                  <a:pt x="7155600" y="3655014"/>
                  <a:pt x="7170883" y="3659860"/>
                </a:cubicBezTo>
                <a:cubicBezTo>
                  <a:pt x="7186166" y="3664710"/>
                  <a:pt x="7204818" y="3667134"/>
                  <a:pt x="7226838" y="3667134"/>
                </a:cubicBezTo>
                <a:cubicBezTo>
                  <a:pt x="7246558" y="3667134"/>
                  <a:pt x="7264018" y="3664300"/>
                  <a:pt x="7279218" y="3658630"/>
                </a:cubicBezTo>
                <a:cubicBezTo>
                  <a:pt x="7294419" y="3652960"/>
                  <a:pt x="7306867" y="3644168"/>
                  <a:pt x="7316563" y="3632252"/>
                </a:cubicBezTo>
                <a:cubicBezTo>
                  <a:pt x="7326258" y="3620340"/>
                  <a:pt x="7332585" y="3607524"/>
                  <a:pt x="7335543" y="3593802"/>
                </a:cubicBezTo>
                <a:cubicBezTo>
                  <a:pt x="7338501" y="3580078"/>
                  <a:pt x="7339980" y="3558510"/>
                  <a:pt x="7339980" y="3529096"/>
                </a:cubicBezTo>
                <a:lnTo>
                  <a:pt x="7339980" y="3448984"/>
                </a:lnTo>
                <a:cubicBezTo>
                  <a:pt x="7339980" y="3425814"/>
                  <a:pt x="7338378" y="3408558"/>
                  <a:pt x="7335173" y="3397220"/>
                </a:cubicBezTo>
                <a:cubicBezTo>
                  <a:pt x="7331969" y="3385880"/>
                  <a:pt x="7326012" y="3374872"/>
                  <a:pt x="7317302" y="3364188"/>
                </a:cubicBezTo>
                <a:cubicBezTo>
                  <a:pt x="7308593" y="3353508"/>
                  <a:pt x="7296227" y="3344840"/>
                  <a:pt x="7280204" y="3338184"/>
                </a:cubicBezTo>
                <a:cubicBezTo>
                  <a:pt x="7264182" y="3331528"/>
                  <a:pt x="7244997" y="3328202"/>
                  <a:pt x="7222647" y="3328202"/>
                </a:cubicBezTo>
                <a:close/>
                <a:moveTo>
                  <a:pt x="6555898" y="3328202"/>
                </a:moveTo>
                <a:cubicBezTo>
                  <a:pt x="6527797" y="3328202"/>
                  <a:pt x="6504955" y="3333460"/>
                  <a:pt x="6487371" y="3343976"/>
                </a:cubicBezTo>
                <a:cubicBezTo>
                  <a:pt x="6469788" y="3354492"/>
                  <a:pt x="6458079" y="3366612"/>
                  <a:pt x="6452246" y="3380334"/>
                </a:cubicBezTo>
                <a:cubicBezTo>
                  <a:pt x="6446412" y="3394056"/>
                  <a:pt x="6443495" y="3413570"/>
                  <a:pt x="6443495" y="3438880"/>
                </a:cubicBezTo>
                <a:lnTo>
                  <a:pt x="6443495" y="3460816"/>
                </a:lnTo>
                <a:lnTo>
                  <a:pt x="6536917" y="3460816"/>
                </a:lnTo>
                <a:lnTo>
                  <a:pt x="6536917" y="3426554"/>
                </a:lnTo>
                <a:cubicBezTo>
                  <a:pt x="6536917" y="3408312"/>
                  <a:pt x="6537739" y="3397016"/>
                  <a:pt x="6539382" y="3392660"/>
                </a:cubicBezTo>
                <a:cubicBezTo>
                  <a:pt x="6541026" y="3388304"/>
                  <a:pt x="6545216" y="3386128"/>
                  <a:pt x="6551954" y="3386128"/>
                </a:cubicBezTo>
                <a:cubicBezTo>
                  <a:pt x="6557869" y="3386128"/>
                  <a:pt x="6562101" y="3388716"/>
                  <a:pt x="6564648" y="3393892"/>
                </a:cubicBezTo>
                <a:cubicBezTo>
                  <a:pt x="6567195" y="3399068"/>
                  <a:pt x="6568469" y="3410200"/>
                  <a:pt x="6568469" y="3427292"/>
                </a:cubicBezTo>
                <a:cubicBezTo>
                  <a:pt x="6568469" y="3440932"/>
                  <a:pt x="6567319" y="3449968"/>
                  <a:pt x="6565018" y="3454406"/>
                </a:cubicBezTo>
                <a:cubicBezTo>
                  <a:pt x="6562717" y="3458844"/>
                  <a:pt x="6545216" y="3467472"/>
                  <a:pt x="6512514" y="3480290"/>
                </a:cubicBezTo>
                <a:cubicBezTo>
                  <a:pt x="6481949" y="3492120"/>
                  <a:pt x="6462804" y="3502476"/>
                  <a:pt x="6455080" y="3511348"/>
                </a:cubicBezTo>
                <a:cubicBezTo>
                  <a:pt x="6447357" y="3520224"/>
                  <a:pt x="6443495" y="3536900"/>
                  <a:pt x="6443495" y="3561386"/>
                </a:cubicBezTo>
                <a:lnTo>
                  <a:pt x="6443495" y="3588256"/>
                </a:lnTo>
                <a:cubicBezTo>
                  <a:pt x="6443495" y="3621284"/>
                  <a:pt x="6450767" y="3642690"/>
                  <a:pt x="6465310" y="3652466"/>
                </a:cubicBezTo>
                <a:cubicBezTo>
                  <a:pt x="6479853" y="3662244"/>
                  <a:pt x="6495835" y="3667134"/>
                  <a:pt x="6513254" y="3667134"/>
                </a:cubicBezTo>
                <a:cubicBezTo>
                  <a:pt x="6526564" y="3667134"/>
                  <a:pt x="6538027" y="3664212"/>
                  <a:pt x="6547640" y="3658368"/>
                </a:cubicBezTo>
                <a:cubicBezTo>
                  <a:pt x="6557253" y="3652522"/>
                  <a:pt x="6565100" y="3643758"/>
                  <a:pt x="6571180" y="3632070"/>
                </a:cubicBezTo>
                <a:lnTo>
                  <a:pt x="6571180" y="3661216"/>
                </a:lnTo>
                <a:lnTo>
                  <a:pt x="6668053" y="3661216"/>
                </a:lnTo>
                <a:lnTo>
                  <a:pt x="6668053" y="3497050"/>
                </a:lnTo>
                <a:cubicBezTo>
                  <a:pt x="6668053" y="3442988"/>
                  <a:pt x="6666328" y="3407284"/>
                  <a:pt x="6662877" y="3389948"/>
                </a:cubicBezTo>
                <a:cubicBezTo>
                  <a:pt x="6659426" y="3372612"/>
                  <a:pt x="6649155" y="3357984"/>
                  <a:pt x="6632065" y="3346072"/>
                </a:cubicBezTo>
                <a:cubicBezTo>
                  <a:pt x="6614974" y="3334156"/>
                  <a:pt x="6589585" y="3328202"/>
                  <a:pt x="6555898" y="3328202"/>
                </a:cubicBezTo>
                <a:close/>
                <a:moveTo>
                  <a:pt x="10129758" y="3290486"/>
                </a:moveTo>
                <a:lnTo>
                  <a:pt x="10129758" y="3342004"/>
                </a:lnTo>
                <a:lnTo>
                  <a:pt x="10108313" y="3342004"/>
                </a:lnTo>
                <a:lnTo>
                  <a:pt x="10108313" y="3393768"/>
                </a:lnTo>
                <a:lnTo>
                  <a:pt x="10129758" y="3393768"/>
                </a:lnTo>
                <a:lnTo>
                  <a:pt x="10129758" y="3559908"/>
                </a:lnTo>
                <a:cubicBezTo>
                  <a:pt x="10129758" y="3592444"/>
                  <a:pt x="10130662" y="3613112"/>
                  <a:pt x="10132470" y="3621900"/>
                </a:cubicBezTo>
                <a:cubicBezTo>
                  <a:pt x="10134277" y="3630694"/>
                  <a:pt x="10138878" y="3638498"/>
                  <a:pt x="10146274" y="3645318"/>
                </a:cubicBezTo>
                <a:cubicBezTo>
                  <a:pt x="10153668" y="3652136"/>
                  <a:pt x="10162214" y="3656492"/>
                  <a:pt x="10171909" y="3658382"/>
                </a:cubicBezTo>
                <a:cubicBezTo>
                  <a:pt x="10181604" y="3660272"/>
                  <a:pt x="10197791" y="3661216"/>
                  <a:pt x="10220469" y="3661216"/>
                </a:cubicBezTo>
                <a:lnTo>
                  <a:pt x="10260648" y="3661216"/>
                </a:lnTo>
                <a:lnTo>
                  <a:pt x="10260648" y="3608468"/>
                </a:lnTo>
                <a:cubicBezTo>
                  <a:pt x="10244379" y="3608468"/>
                  <a:pt x="10235136" y="3607234"/>
                  <a:pt x="10232917" y="3604772"/>
                </a:cubicBezTo>
                <a:cubicBezTo>
                  <a:pt x="10230698" y="3602306"/>
                  <a:pt x="10229589" y="3590308"/>
                  <a:pt x="10229589" y="3568782"/>
                </a:cubicBezTo>
                <a:lnTo>
                  <a:pt x="10229589" y="3393768"/>
                </a:lnTo>
                <a:lnTo>
                  <a:pt x="10256458" y="3393768"/>
                </a:lnTo>
                <a:lnTo>
                  <a:pt x="10256458" y="3342004"/>
                </a:lnTo>
                <a:lnTo>
                  <a:pt x="10229589" y="3342004"/>
                </a:lnTo>
                <a:lnTo>
                  <a:pt x="10229589" y="3290486"/>
                </a:lnTo>
                <a:close/>
                <a:moveTo>
                  <a:pt x="8072358" y="3290486"/>
                </a:moveTo>
                <a:lnTo>
                  <a:pt x="8072358" y="3342004"/>
                </a:lnTo>
                <a:lnTo>
                  <a:pt x="8050913" y="3342004"/>
                </a:lnTo>
                <a:lnTo>
                  <a:pt x="8050913" y="3393768"/>
                </a:lnTo>
                <a:lnTo>
                  <a:pt x="8072358" y="3393768"/>
                </a:lnTo>
                <a:lnTo>
                  <a:pt x="8072358" y="3559908"/>
                </a:lnTo>
                <a:cubicBezTo>
                  <a:pt x="8072358" y="3592444"/>
                  <a:pt x="8073262" y="3613112"/>
                  <a:pt x="8075070" y="3621900"/>
                </a:cubicBezTo>
                <a:cubicBezTo>
                  <a:pt x="8076877" y="3630694"/>
                  <a:pt x="8081479" y="3638498"/>
                  <a:pt x="8088874" y="3645318"/>
                </a:cubicBezTo>
                <a:cubicBezTo>
                  <a:pt x="8096269" y="3652136"/>
                  <a:pt x="8104814" y="3656492"/>
                  <a:pt x="8114509" y="3658382"/>
                </a:cubicBezTo>
                <a:cubicBezTo>
                  <a:pt x="8124205" y="3660272"/>
                  <a:pt x="8140391" y="3661216"/>
                  <a:pt x="8163069" y="3661216"/>
                </a:cubicBezTo>
                <a:lnTo>
                  <a:pt x="8203248" y="3661216"/>
                </a:lnTo>
                <a:lnTo>
                  <a:pt x="8203248" y="3608468"/>
                </a:lnTo>
                <a:cubicBezTo>
                  <a:pt x="8186979" y="3608468"/>
                  <a:pt x="8177736" y="3607234"/>
                  <a:pt x="8175517" y="3604772"/>
                </a:cubicBezTo>
                <a:cubicBezTo>
                  <a:pt x="8173299" y="3602306"/>
                  <a:pt x="8172189" y="3590308"/>
                  <a:pt x="8172189" y="3568782"/>
                </a:cubicBezTo>
                <a:lnTo>
                  <a:pt x="8172189" y="3393768"/>
                </a:lnTo>
                <a:lnTo>
                  <a:pt x="8199058" y="3393768"/>
                </a:lnTo>
                <a:lnTo>
                  <a:pt x="8199058" y="3342004"/>
                </a:lnTo>
                <a:lnTo>
                  <a:pt x="8172189" y="3342004"/>
                </a:lnTo>
                <a:lnTo>
                  <a:pt x="8172189" y="3290486"/>
                </a:lnTo>
                <a:close/>
                <a:moveTo>
                  <a:pt x="7919958" y="3290486"/>
                </a:moveTo>
                <a:lnTo>
                  <a:pt x="7919958" y="3342004"/>
                </a:lnTo>
                <a:lnTo>
                  <a:pt x="7898513" y="3342004"/>
                </a:lnTo>
                <a:lnTo>
                  <a:pt x="7898513" y="3393768"/>
                </a:lnTo>
                <a:lnTo>
                  <a:pt x="7919958" y="3393768"/>
                </a:lnTo>
                <a:lnTo>
                  <a:pt x="7919958" y="3559908"/>
                </a:lnTo>
                <a:cubicBezTo>
                  <a:pt x="7919958" y="3592444"/>
                  <a:pt x="7920862" y="3613112"/>
                  <a:pt x="7922670" y="3621900"/>
                </a:cubicBezTo>
                <a:cubicBezTo>
                  <a:pt x="7924477" y="3630694"/>
                  <a:pt x="7929079" y="3638498"/>
                  <a:pt x="7936474" y="3645318"/>
                </a:cubicBezTo>
                <a:cubicBezTo>
                  <a:pt x="7943869" y="3652136"/>
                  <a:pt x="7952414" y="3656492"/>
                  <a:pt x="7962109" y="3658382"/>
                </a:cubicBezTo>
                <a:cubicBezTo>
                  <a:pt x="7971805" y="3660272"/>
                  <a:pt x="7987991" y="3661216"/>
                  <a:pt x="8010669" y="3661216"/>
                </a:cubicBezTo>
                <a:lnTo>
                  <a:pt x="8050848" y="3661216"/>
                </a:lnTo>
                <a:lnTo>
                  <a:pt x="8050848" y="3608468"/>
                </a:lnTo>
                <a:cubicBezTo>
                  <a:pt x="8034579" y="3608468"/>
                  <a:pt x="8025336" y="3607234"/>
                  <a:pt x="8023117" y="3604772"/>
                </a:cubicBezTo>
                <a:cubicBezTo>
                  <a:pt x="8020899" y="3602306"/>
                  <a:pt x="8019790" y="3590308"/>
                  <a:pt x="8019790" y="3568782"/>
                </a:cubicBezTo>
                <a:lnTo>
                  <a:pt x="8019790" y="3393768"/>
                </a:lnTo>
                <a:lnTo>
                  <a:pt x="8046658" y="3393768"/>
                </a:lnTo>
                <a:lnTo>
                  <a:pt x="8046658" y="3342004"/>
                </a:lnTo>
                <a:lnTo>
                  <a:pt x="8019790" y="3342004"/>
                </a:lnTo>
                <a:lnTo>
                  <a:pt x="8019790" y="3290486"/>
                </a:lnTo>
                <a:close/>
                <a:moveTo>
                  <a:pt x="8927390" y="3262140"/>
                </a:moveTo>
                <a:lnTo>
                  <a:pt x="8927390" y="3661216"/>
                </a:lnTo>
                <a:lnTo>
                  <a:pt x="9094268" y="3661216"/>
                </a:lnTo>
                <a:lnTo>
                  <a:pt x="9094268" y="3581352"/>
                </a:lnTo>
                <a:lnTo>
                  <a:pt x="9031165" y="3581352"/>
                </a:lnTo>
                <a:lnTo>
                  <a:pt x="9031165" y="3262140"/>
                </a:lnTo>
                <a:close/>
                <a:moveTo>
                  <a:pt x="7374815" y="3262140"/>
                </a:moveTo>
                <a:lnTo>
                  <a:pt x="7374815" y="3661216"/>
                </a:lnTo>
                <a:lnTo>
                  <a:pt x="7494859" y="3661216"/>
                </a:lnTo>
                <a:cubicBezTo>
                  <a:pt x="7536599" y="3661216"/>
                  <a:pt x="7564206" y="3658832"/>
                  <a:pt x="7577682" y="3654064"/>
                </a:cubicBezTo>
                <a:cubicBezTo>
                  <a:pt x="7591157" y="3649298"/>
                  <a:pt x="7600976" y="3640420"/>
                  <a:pt x="7607138" y="3627428"/>
                </a:cubicBezTo>
                <a:cubicBezTo>
                  <a:pt x="7613300" y="3614436"/>
                  <a:pt x="7616382" y="3594462"/>
                  <a:pt x="7616382" y="3567494"/>
                </a:cubicBezTo>
                <a:lnTo>
                  <a:pt x="7616382" y="3530500"/>
                </a:lnTo>
                <a:cubicBezTo>
                  <a:pt x="7616382" y="3504522"/>
                  <a:pt x="7612109" y="3485244"/>
                  <a:pt x="7603564" y="3472662"/>
                </a:cubicBezTo>
                <a:cubicBezTo>
                  <a:pt x="7595019" y="3460084"/>
                  <a:pt x="7578750" y="3451084"/>
                  <a:pt x="7554757" y="3445656"/>
                </a:cubicBezTo>
                <a:cubicBezTo>
                  <a:pt x="7576285" y="3440730"/>
                  <a:pt x="7590705" y="3433668"/>
                  <a:pt x="7598018" y="3424470"/>
                </a:cubicBezTo>
                <a:cubicBezTo>
                  <a:pt x="7605330" y="3415276"/>
                  <a:pt x="7608987" y="3399016"/>
                  <a:pt x="7608987" y="3375696"/>
                </a:cubicBezTo>
                <a:cubicBezTo>
                  <a:pt x="7608987" y="3341210"/>
                  <a:pt x="7603810" y="3316208"/>
                  <a:pt x="7593457" y="3300688"/>
                </a:cubicBezTo>
                <a:cubicBezTo>
                  <a:pt x="7583105" y="3285170"/>
                  <a:pt x="7569506" y="3274864"/>
                  <a:pt x="7552662" y="3269774"/>
                </a:cubicBezTo>
                <a:cubicBezTo>
                  <a:pt x="7535818" y="3264686"/>
                  <a:pt x="7511045" y="3262140"/>
                  <a:pt x="7478344" y="3262140"/>
                </a:cubicBezTo>
                <a:close/>
                <a:moveTo>
                  <a:pt x="6971807" y="3262140"/>
                </a:moveTo>
                <a:lnTo>
                  <a:pt x="6971807" y="3314152"/>
                </a:lnTo>
                <a:lnTo>
                  <a:pt x="7074350" y="3314152"/>
                </a:lnTo>
                <a:lnTo>
                  <a:pt x="7074350" y="3262140"/>
                </a:lnTo>
                <a:close/>
                <a:moveTo>
                  <a:pt x="6832053" y="3262140"/>
                </a:moveTo>
                <a:lnTo>
                  <a:pt x="6832053" y="3354884"/>
                </a:lnTo>
                <a:cubicBezTo>
                  <a:pt x="6823672" y="3345988"/>
                  <a:pt x="6814346" y="3339318"/>
                  <a:pt x="6804075" y="3334872"/>
                </a:cubicBezTo>
                <a:cubicBezTo>
                  <a:pt x="6793805" y="3330424"/>
                  <a:pt x="6782507" y="3328202"/>
                  <a:pt x="6770182" y="3328202"/>
                </a:cubicBezTo>
                <a:cubicBezTo>
                  <a:pt x="6754242" y="3328202"/>
                  <a:pt x="6740520" y="3332188"/>
                  <a:pt x="6729017" y="3340156"/>
                </a:cubicBezTo>
                <a:cubicBezTo>
                  <a:pt x="6717514" y="3348128"/>
                  <a:pt x="6710160" y="3357368"/>
                  <a:pt x="6706956" y="3367888"/>
                </a:cubicBezTo>
                <a:cubicBezTo>
                  <a:pt x="6703751" y="3378404"/>
                  <a:pt x="6702149" y="3396232"/>
                  <a:pt x="6702149" y="3421376"/>
                </a:cubicBezTo>
                <a:lnTo>
                  <a:pt x="6702149" y="3574452"/>
                </a:lnTo>
                <a:cubicBezTo>
                  <a:pt x="6702149" y="3598608"/>
                  <a:pt x="6703751" y="3616028"/>
                  <a:pt x="6706956" y="3626708"/>
                </a:cubicBezTo>
                <a:cubicBezTo>
                  <a:pt x="6710160" y="3637388"/>
                  <a:pt x="6717432" y="3646796"/>
                  <a:pt x="6728771" y="3654932"/>
                </a:cubicBezTo>
                <a:cubicBezTo>
                  <a:pt x="6740110" y="3663068"/>
                  <a:pt x="6753502" y="3667134"/>
                  <a:pt x="6768950" y="3667134"/>
                </a:cubicBezTo>
                <a:cubicBezTo>
                  <a:pt x="6780453" y="3667134"/>
                  <a:pt x="6791463" y="3664664"/>
                  <a:pt x="6801980" y="3659724"/>
                </a:cubicBezTo>
                <a:cubicBezTo>
                  <a:pt x="6812497" y="3654782"/>
                  <a:pt x="6822522" y="3647372"/>
                  <a:pt x="6832053" y="3637492"/>
                </a:cubicBezTo>
                <a:lnTo>
                  <a:pt x="6832053" y="3661216"/>
                </a:lnTo>
                <a:lnTo>
                  <a:pt x="6931637" y="3661216"/>
                </a:lnTo>
                <a:lnTo>
                  <a:pt x="6931637" y="3262140"/>
                </a:lnTo>
                <a:close/>
                <a:moveTo>
                  <a:pt x="6174665" y="3262140"/>
                </a:moveTo>
                <a:lnTo>
                  <a:pt x="6174665" y="3661216"/>
                </a:lnTo>
                <a:lnTo>
                  <a:pt x="6278440" y="3661216"/>
                </a:lnTo>
                <a:lnTo>
                  <a:pt x="6278440" y="3481274"/>
                </a:lnTo>
                <a:cubicBezTo>
                  <a:pt x="6292737" y="3481274"/>
                  <a:pt x="6301570" y="3483824"/>
                  <a:pt x="6304938" y="3488916"/>
                </a:cubicBezTo>
                <a:cubicBezTo>
                  <a:pt x="6308307" y="3494012"/>
                  <a:pt x="6309992" y="3507240"/>
                  <a:pt x="6309992" y="3528604"/>
                </a:cubicBezTo>
                <a:lnTo>
                  <a:pt x="6309992" y="3661216"/>
                </a:lnTo>
                <a:lnTo>
                  <a:pt x="6406372" y="3661216"/>
                </a:lnTo>
                <a:lnTo>
                  <a:pt x="6406372" y="3555962"/>
                </a:lnTo>
                <a:cubicBezTo>
                  <a:pt x="6406372" y="3523754"/>
                  <a:pt x="6405509" y="3504076"/>
                  <a:pt x="6403784" y="3496926"/>
                </a:cubicBezTo>
                <a:cubicBezTo>
                  <a:pt x="6402058" y="3489778"/>
                  <a:pt x="6397662" y="3481932"/>
                  <a:pt x="6390596" y="3473386"/>
                </a:cubicBezTo>
                <a:cubicBezTo>
                  <a:pt x="6383530" y="3464840"/>
                  <a:pt x="6369726" y="3458020"/>
                  <a:pt x="6349185" y="3452928"/>
                </a:cubicBezTo>
                <a:cubicBezTo>
                  <a:pt x="6371862" y="3450792"/>
                  <a:pt x="6387063" y="3444382"/>
                  <a:pt x="6394786" y="3433700"/>
                </a:cubicBezTo>
                <a:cubicBezTo>
                  <a:pt x="6402510" y="3423020"/>
                  <a:pt x="6406372" y="3402148"/>
                  <a:pt x="6406372" y="3371090"/>
                </a:cubicBezTo>
                <a:cubicBezTo>
                  <a:pt x="6406372" y="3337074"/>
                  <a:pt x="6400908" y="3312304"/>
                  <a:pt x="6389980" y="3296772"/>
                </a:cubicBezTo>
                <a:cubicBezTo>
                  <a:pt x="6379052" y="3281244"/>
                  <a:pt x="6364919" y="3271588"/>
                  <a:pt x="6347582" y="3267808"/>
                </a:cubicBezTo>
                <a:cubicBezTo>
                  <a:pt x="6330245" y="3264030"/>
                  <a:pt x="6297092" y="3262140"/>
                  <a:pt x="6248121" y="3262140"/>
                </a:cubicBezTo>
                <a:close/>
                <a:moveTo>
                  <a:pt x="10001408" y="2973480"/>
                </a:moveTo>
                <a:lnTo>
                  <a:pt x="10001408" y="3051616"/>
                </a:lnTo>
                <a:lnTo>
                  <a:pt x="10018170" y="3051616"/>
                </a:lnTo>
                <a:cubicBezTo>
                  <a:pt x="10016855" y="3060984"/>
                  <a:pt x="10011268" y="3068460"/>
                  <a:pt x="10001408" y="3074050"/>
                </a:cubicBezTo>
                <a:lnTo>
                  <a:pt x="10001408" y="3102642"/>
                </a:lnTo>
                <a:cubicBezTo>
                  <a:pt x="10015212" y="3099848"/>
                  <a:pt x="10027578" y="3094260"/>
                  <a:pt x="10038506" y="3085882"/>
                </a:cubicBezTo>
                <a:cubicBezTo>
                  <a:pt x="10049434" y="3077500"/>
                  <a:pt x="10057116" y="3067312"/>
                  <a:pt x="10061553" y="3055316"/>
                </a:cubicBezTo>
                <a:cubicBezTo>
                  <a:pt x="10065990" y="3043320"/>
                  <a:pt x="10068208" y="3027956"/>
                  <a:pt x="10068208" y="3009220"/>
                </a:cubicBezTo>
                <a:lnTo>
                  <a:pt x="10068208" y="2973480"/>
                </a:lnTo>
                <a:close/>
                <a:moveTo>
                  <a:pt x="9474491" y="2776528"/>
                </a:moveTo>
                <a:cubicBezTo>
                  <a:pt x="9480078" y="2776528"/>
                  <a:pt x="9483776" y="2778992"/>
                  <a:pt x="9485584" y="2783924"/>
                </a:cubicBezTo>
                <a:cubicBezTo>
                  <a:pt x="9487391" y="2788852"/>
                  <a:pt x="9488295" y="2799780"/>
                  <a:pt x="9488295" y="2816704"/>
                </a:cubicBezTo>
                <a:lnTo>
                  <a:pt x="9488295" y="2840616"/>
                </a:lnTo>
                <a:lnTo>
                  <a:pt x="9459208" y="2840616"/>
                </a:lnTo>
                <a:lnTo>
                  <a:pt x="9459208" y="2816704"/>
                </a:lnTo>
                <a:cubicBezTo>
                  <a:pt x="9459208" y="2798302"/>
                  <a:pt x="9460030" y="2787004"/>
                  <a:pt x="9461674" y="2782814"/>
                </a:cubicBezTo>
                <a:cubicBezTo>
                  <a:pt x="9463317" y="2778622"/>
                  <a:pt x="9467589" y="2776528"/>
                  <a:pt x="9474491" y="2776528"/>
                </a:cubicBezTo>
                <a:close/>
                <a:moveTo>
                  <a:pt x="9217809" y="2776528"/>
                </a:moveTo>
                <a:cubicBezTo>
                  <a:pt x="9223725" y="2776528"/>
                  <a:pt x="9227546" y="2778580"/>
                  <a:pt x="9229271" y="2782688"/>
                </a:cubicBezTo>
                <a:cubicBezTo>
                  <a:pt x="9230997" y="2786800"/>
                  <a:pt x="9231860" y="2796328"/>
                  <a:pt x="9231860" y="2811284"/>
                </a:cubicBezTo>
                <a:lnTo>
                  <a:pt x="9231860" y="2912592"/>
                </a:lnTo>
                <a:cubicBezTo>
                  <a:pt x="9231860" y="2931162"/>
                  <a:pt x="9230874" y="2943076"/>
                  <a:pt x="9228902" y="2948336"/>
                </a:cubicBezTo>
                <a:cubicBezTo>
                  <a:pt x="9226930" y="2953594"/>
                  <a:pt x="9222657" y="2956224"/>
                  <a:pt x="9216084" y="2956224"/>
                </a:cubicBezTo>
                <a:cubicBezTo>
                  <a:pt x="9210332" y="2956224"/>
                  <a:pt x="9206552" y="2954044"/>
                  <a:pt x="9204745" y="2949692"/>
                </a:cubicBezTo>
                <a:cubicBezTo>
                  <a:pt x="9202938" y="2945338"/>
                  <a:pt x="9202034" y="2935844"/>
                  <a:pt x="9202034" y="2921220"/>
                </a:cubicBezTo>
                <a:lnTo>
                  <a:pt x="9202034" y="2811284"/>
                </a:lnTo>
                <a:cubicBezTo>
                  <a:pt x="9202034" y="2797480"/>
                  <a:pt x="9203225" y="2788236"/>
                  <a:pt x="9205608" y="2783552"/>
                </a:cubicBezTo>
                <a:cubicBezTo>
                  <a:pt x="9207991" y="2778870"/>
                  <a:pt x="9212058" y="2776528"/>
                  <a:pt x="9217809" y="2776528"/>
                </a:cubicBezTo>
                <a:close/>
                <a:moveTo>
                  <a:pt x="8950370" y="2776528"/>
                </a:moveTo>
                <a:cubicBezTo>
                  <a:pt x="8956450" y="2776528"/>
                  <a:pt x="8960517" y="2778580"/>
                  <a:pt x="8962571" y="2782688"/>
                </a:cubicBezTo>
                <a:cubicBezTo>
                  <a:pt x="8964626" y="2786800"/>
                  <a:pt x="8965652" y="2794852"/>
                  <a:pt x="8965652" y="2806844"/>
                </a:cubicBezTo>
                <a:lnTo>
                  <a:pt x="8965652" y="2958196"/>
                </a:lnTo>
                <a:cubicBezTo>
                  <a:pt x="8965652" y="2976436"/>
                  <a:pt x="8964584" y="2987896"/>
                  <a:pt x="8962448" y="2992580"/>
                </a:cubicBezTo>
                <a:cubicBezTo>
                  <a:pt x="8960312" y="2997264"/>
                  <a:pt x="8956039" y="2999608"/>
                  <a:pt x="8949630" y="2999608"/>
                </a:cubicBezTo>
                <a:cubicBezTo>
                  <a:pt x="8944043" y="2999608"/>
                  <a:pt x="8940264" y="2997510"/>
                  <a:pt x="8938292" y="2993320"/>
                </a:cubicBezTo>
                <a:cubicBezTo>
                  <a:pt x="8936320" y="2989130"/>
                  <a:pt x="8935334" y="2980380"/>
                  <a:pt x="8935334" y="2967068"/>
                </a:cubicBezTo>
                <a:lnTo>
                  <a:pt x="8935334" y="2806844"/>
                </a:lnTo>
                <a:cubicBezTo>
                  <a:pt x="8935334" y="2794028"/>
                  <a:pt x="8936360" y="2785772"/>
                  <a:pt x="8938415" y="2782072"/>
                </a:cubicBezTo>
                <a:cubicBezTo>
                  <a:pt x="8940469" y="2778376"/>
                  <a:pt x="8944454" y="2776528"/>
                  <a:pt x="8950370" y="2776528"/>
                </a:cubicBezTo>
                <a:close/>
                <a:moveTo>
                  <a:pt x="7950491" y="2776528"/>
                </a:moveTo>
                <a:cubicBezTo>
                  <a:pt x="7956079" y="2776528"/>
                  <a:pt x="7959776" y="2778992"/>
                  <a:pt x="7961584" y="2783924"/>
                </a:cubicBezTo>
                <a:cubicBezTo>
                  <a:pt x="7963392" y="2788852"/>
                  <a:pt x="7964295" y="2799780"/>
                  <a:pt x="7964295" y="2816704"/>
                </a:cubicBezTo>
                <a:lnTo>
                  <a:pt x="7964295" y="2840616"/>
                </a:lnTo>
                <a:lnTo>
                  <a:pt x="7935209" y="2840616"/>
                </a:lnTo>
                <a:lnTo>
                  <a:pt x="7935209" y="2816704"/>
                </a:lnTo>
                <a:cubicBezTo>
                  <a:pt x="7935209" y="2798302"/>
                  <a:pt x="7936030" y="2787004"/>
                  <a:pt x="7937674" y="2782814"/>
                </a:cubicBezTo>
                <a:cubicBezTo>
                  <a:pt x="7939317" y="2778622"/>
                  <a:pt x="7943590" y="2776528"/>
                  <a:pt x="7950491" y="2776528"/>
                </a:cubicBezTo>
                <a:close/>
                <a:moveTo>
                  <a:pt x="7273723" y="2776528"/>
                </a:moveTo>
                <a:cubicBezTo>
                  <a:pt x="7279639" y="2776528"/>
                  <a:pt x="7283501" y="2778704"/>
                  <a:pt x="7285309" y="2783060"/>
                </a:cubicBezTo>
                <a:cubicBezTo>
                  <a:pt x="7287117" y="2787416"/>
                  <a:pt x="7288020" y="2797972"/>
                  <a:pt x="7288020" y="2814736"/>
                </a:cubicBezTo>
                <a:lnTo>
                  <a:pt x="7288020" y="2965592"/>
                </a:lnTo>
                <a:cubicBezTo>
                  <a:pt x="7288020" y="2979724"/>
                  <a:pt x="7287075" y="2988926"/>
                  <a:pt x="7285186" y="2993196"/>
                </a:cubicBezTo>
                <a:cubicBezTo>
                  <a:pt x="7283296" y="2997472"/>
                  <a:pt x="7279393" y="2999608"/>
                  <a:pt x="7273477" y="2999608"/>
                </a:cubicBezTo>
                <a:cubicBezTo>
                  <a:pt x="7267725" y="2999608"/>
                  <a:pt x="7263864" y="2997264"/>
                  <a:pt x="7261892" y="2992580"/>
                </a:cubicBezTo>
                <a:cubicBezTo>
                  <a:pt x="7259920" y="2987896"/>
                  <a:pt x="7258934" y="2977832"/>
                  <a:pt x="7258934" y="2962384"/>
                </a:cubicBezTo>
                <a:lnTo>
                  <a:pt x="7258934" y="2814736"/>
                </a:lnTo>
                <a:cubicBezTo>
                  <a:pt x="7258934" y="2797972"/>
                  <a:pt x="7259920" y="2787416"/>
                  <a:pt x="7261892" y="2783060"/>
                </a:cubicBezTo>
                <a:cubicBezTo>
                  <a:pt x="7263864" y="2778704"/>
                  <a:pt x="7267807" y="2776528"/>
                  <a:pt x="7273723" y="2776528"/>
                </a:cubicBezTo>
                <a:close/>
                <a:moveTo>
                  <a:pt x="8695832" y="2724516"/>
                </a:moveTo>
                <a:lnTo>
                  <a:pt x="8695832" y="3051616"/>
                </a:lnTo>
                <a:lnTo>
                  <a:pt x="8798374" y="3051616"/>
                </a:lnTo>
                <a:lnTo>
                  <a:pt x="8798374" y="2724516"/>
                </a:lnTo>
                <a:close/>
                <a:moveTo>
                  <a:pt x="8352755" y="2724516"/>
                </a:moveTo>
                <a:lnTo>
                  <a:pt x="8394968" y="3051616"/>
                </a:lnTo>
                <a:lnTo>
                  <a:pt x="8503303" y="3051616"/>
                </a:lnTo>
                <a:lnTo>
                  <a:pt x="8514237" y="2980632"/>
                </a:lnTo>
                <a:cubicBezTo>
                  <a:pt x="8518998" y="2951380"/>
                  <a:pt x="8522727" y="2922372"/>
                  <a:pt x="8525426" y="2893614"/>
                </a:cubicBezTo>
                <a:cubicBezTo>
                  <a:pt x="8533306" y="2958984"/>
                  <a:pt x="8540188" y="3011654"/>
                  <a:pt x="8546070" y="3051616"/>
                </a:cubicBezTo>
                <a:lnTo>
                  <a:pt x="8654159" y="3051616"/>
                </a:lnTo>
                <a:lnTo>
                  <a:pt x="8693906" y="2724516"/>
                </a:lnTo>
                <a:lnTo>
                  <a:pt x="8608160" y="2724516"/>
                </a:lnTo>
                <a:cubicBezTo>
                  <a:pt x="8596128" y="2794704"/>
                  <a:pt x="8588516" y="2857148"/>
                  <a:pt x="8585324" y="2911852"/>
                </a:cubicBezTo>
                <a:lnTo>
                  <a:pt x="8565174" y="2724516"/>
                </a:lnTo>
                <a:lnTo>
                  <a:pt x="8482720" y="2724516"/>
                </a:lnTo>
                <a:cubicBezTo>
                  <a:pt x="8468904" y="2837434"/>
                  <a:pt x="8461447" y="2899880"/>
                  <a:pt x="8460351" y="2911852"/>
                </a:cubicBezTo>
                <a:cubicBezTo>
                  <a:pt x="8446501" y="2795502"/>
                  <a:pt x="8439246" y="2733056"/>
                  <a:pt x="8438586" y="2724516"/>
                </a:cubicBezTo>
                <a:close/>
                <a:moveTo>
                  <a:pt x="6495557" y="2724516"/>
                </a:moveTo>
                <a:lnTo>
                  <a:pt x="6495557" y="3051616"/>
                </a:lnTo>
                <a:lnTo>
                  <a:pt x="6598100" y="3051616"/>
                </a:lnTo>
                <a:lnTo>
                  <a:pt x="6598100" y="2724516"/>
                </a:lnTo>
                <a:close/>
                <a:moveTo>
                  <a:pt x="6152480" y="2724516"/>
                </a:moveTo>
                <a:lnTo>
                  <a:pt x="6194693" y="3051616"/>
                </a:lnTo>
                <a:lnTo>
                  <a:pt x="6303028" y="3051616"/>
                </a:lnTo>
                <a:lnTo>
                  <a:pt x="6313963" y="2980632"/>
                </a:lnTo>
                <a:cubicBezTo>
                  <a:pt x="6318723" y="2951380"/>
                  <a:pt x="6322453" y="2922372"/>
                  <a:pt x="6325151" y="2893614"/>
                </a:cubicBezTo>
                <a:cubicBezTo>
                  <a:pt x="6333031" y="2958984"/>
                  <a:pt x="6339913" y="3011654"/>
                  <a:pt x="6345795" y="3051616"/>
                </a:cubicBezTo>
                <a:lnTo>
                  <a:pt x="6453884" y="3051616"/>
                </a:lnTo>
                <a:lnTo>
                  <a:pt x="6493632" y="2724516"/>
                </a:lnTo>
                <a:lnTo>
                  <a:pt x="6407885" y="2724516"/>
                </a:lnTo>
                <a:cubicBezTo>
                  <a:pt x="6395853" y="2794704"/>
                  <a:pt x="6388241" y="2857148"/>
                  <a:pt x="6385050" y="2911852"/>
                </a:cubicBezTo>
                <a:lnTo>
                  <a:pt x="6364899" y="2724516"/>
                </a:lnTo>
                <a:lnTo>
                  <a:pt x="6282446" y="2724516"/>
                </a:lnTo>
                <a:cubicBezTo>
                  <a:pt x="6268629" y="2837434"/>
                  <a:pt x="6261172" y="2899880"/>
                  <a:pt x="6260076" y="2911852"/>
                </a:cubicBezTo>
                <a:cubicBezTo>
                  <a:pt x="6246226" y="2795502"/>
                  <a:pt x="6238971" y="2733056"/>
                  <a:pt x="6238311" y="2724516"/>
                </a:cubicBezTo>
                <a:close/>
                <a:moveTo>
                  <a:pt x="9867798" y="2718600"/>
                </a:moveTo>
                <a:cubicBezTo>
                  <a:pt x="9845942" y="2718600"/>
                  <a:pt x="9826756" y="2721968"/>
                  <a:pt x="9810240" y="2728706"/>
                </a:cubicBezTo>
                <a:cubicBezTo>
                  <a:pt x="9793725" y="2735444"/>
                  <a:pt x="9782017" y="2745016"/>
                  <a:pt x="9775115" y="2757424"/>
                </a:cubicBezTo>
                <a:cubicBezTo>
                  <a:pt x="9768213" y="2769832"/>
                  <a:pt x="9764762" y="2789100"/>
                  <a:pt x="9764762" y="2815228"/>
                </a:cubicBezTo>
                <a:cubicBezTo>
                  <a:pt x="9764762" y="2833632"/>
                  <a:pt x="9767966" y="2849532"/>
                  <a:pt x="9774375" y="2862924"/>
                </a:cubicBezTo>
                <a:cubicBezTo>
                  <a:pt x="9780784" y="2876316"/>
                  <a:pt x="9798614" y="2891232"/>
                  <a:pt x="9827865" y="2907664"/>
                </a:cubicBezTo>
                <a:cubicBezTo>
                  <a:pt x="9862703" y="2927056"/>
                  <a:pt x="9882012" y="2938720"/>
                  <a:pt x="9885792" y="2942664"/>
                </a:cubicBezTo>
                <a:cubicBezTo>
                  <a:pt x="9889407" y="2946608"/>
                  <a:pt x="9891215" y="2956388"/>
                  <a:pt x="9891215" y="2971998"/>
                </a:cubicBezTo>
                <a:cubicBezTo>
                  <a:pt x="9891215" y="2983336"/>
                  <a:pt x="9889818" y="2990772"/>
                  <a:pt x="9887024" y="2994306"/>
                </a:cubicBezTo>
                <a:cubicBezTo>
                  <a:pt x="9884230" y="2997840"/>
                  <a:pt x="9879300" y="2999608"/>
                  <a:pt x="9872234" y="2999608"/>
                </a:cubicBezTo>
                <a:cubicBezTo>
                  <a:pt x="9865661" y="2999608"/>
                  <a:pt x="9861265" y="2996980"/>
                  <a:pt x="9859047" y="2991720"/>
                </a:cubicBezTo>
                <a:cubicBezTo>
                  <a:pt x="9856828" y="2986460"/>
                  <a:pt x="9855719" y="2975038"/>
                  <a:pt x="9855719" y="2957456"/>
                </a:cubicBezTo>
                <a:lnTo>
                  <a:pt x="9855719" y="2936752"/>
                </a:lnTo>
                <a:lnTo>
                  <a:pt x="9767474" y="2936752"/>
                </a:lnTo>
                <a:lnTo>
                  <a:pt x="9767474" y="2952528"/>
                </a:lnTo>
                <a:cubicBezTo>
                  <a:pt x="9767474" y="2979806"/>
                  <a:pt x="9770842" y="3000184"/>
                  <a:pt x="9777580" y="3013656"/>
                </a:cubicBezTo>
                <a:cubicBezTo>
                  <a:pt x="9784318" y="3027132"/>
                  <a:pt x="9796683" y="3037816"/>
                  <a:pt x="9814678" y="3045702"/>
                </a:cubicBezTo>
                <a:cubicBezTo>
                  <a:pt x="9832672" y="3053590"/>
                  <a:pt x="9854322" y="3057536"/>
                  <a:pt x="9879629" y="3057536"/>
                </a:cubicBezTo>
                <a:cubicBezTo>
                  <a:pt x="9902471" y="3057536"/>
                  <a:pt x="9921986" y="3053876"/>
                  <a:pt x="9938172" y="3046564"/>
                </a:cubicBezTo>
                <a:cubicBezTo>
                  <a:pt x="9954359" y="3039252"/>
                  <a:pt x="9965903" y="3028816"/>
                  <a:pt x="9972805" y="3015258"/>
                </a:cubicBezTo>
                <a:cubicBezTo>
                  <a:pt x="9979707" y="3001700"/>
                  <a:pt x="9983158" y="2981612"/>
                  <a:pt x="9983158" y="2954990"/>
                </a:cubicBezTo>
                <a:cubicBezTo>
                  <a:pt x="9983158" y="2931162"/>
                  <a:pt x="9978639" y="2913004"/>
                  <a:pt x="9969600" y="2900514"/>
                </a:cubicBezTo>
                <a:cubicBezTo>
                  <a:pt x="9960562" y="2888024"/>
                  <a:pt x="9941582" y="2874716"/>
                  <a:pt x="9912660" y="2860584"/>
                </a:cubicBezTo>
                <a:cubicBezTo>
                  <a:pt x="9890968" y="2849902"/>
                  <a:pt x="9876630" y="2841766"/>
                  <a:pt x="9869646" y="2836180"/>
                </a:cubicBezTo>
                <a:cubicBezTo>
                  <a:pt x="9862662" y="2830592"/>
                  <a:pt x="9858472" y="2825458"/>
                  <a:pt x="9857075" y="2820772"/>
                </a:cubicBezTo>
                <a:cubicBezTo>
                  <a:pt x="9855678" y="2816088"/>
                  <a:pt x="9854980" y="2808736"/>
                  <a:pt x="9854980" y="2798712"/>
                </a:cubicBezTo>
                <a:cubicBezTo>
                  <a:pt x="9854980" y="2791318"/>
                  <a:pt x="9856376" y="2785772"/>
                  <a:pt x="9859170" y="2782072"/>
                </a:cubicBezTo>
                <a:cubicBezTo>
                  <a:pt x="9861964" y="2778376"/>
                  <a:pt x="9866154" y="2776528"/>
                  <a:pt x="9871742" y="2776528"/>
                </a:cubicBezTo>
                <a:cubicBezTo>
                  <a:pt x="9878643" y="2776528"/>
                  <a:pt x="9882957" y="2778540"/>
                  <a:pt x="9884682" y="2782566"/>
                </a:cubicBezTo>
                <a:cubicBezTo>
                  <a:pt x="9886408" y="2786592"/>
                  <a:pt x="9887271" y="2796164"/>
                  <a:pt x="9887271" y="2811284"/>
                </a:cubicBezTo>
                <a:lnTo>
                  <a:pt x="9887271" y="2829030"/>
                </a:lnTo>
                <a:lnTo>
                  <a:pt x="9975516" y="2829030"/>
                </a:lnTo>
                <a:lnTo>
                  <a:pt x="9975516" y="2810052"/>
                </a:lnTo>
                <a:cubicBezTo>
                  <a:pt x="9975516" y="2793620"/>
                  <a:pt x="9974654" y="2781540"/>
                  <a:pt x="9972928" y="2773816"/>
                </a:cubicBezTo>
                <a:cubicBezTo>
                  <a:pt x="9971203" y="2766092"/>
                  <a:pt x="9966273" y="2757712"/>
                  <a:pt x="9958138" y="2748672"/>
                </a:cubicBezTo>
                <a:cubicBezTo>
                  <a:pt x="9950004" y="2739636"/>
                  <a:pt x="9938336" y="2732364"/>
                  <a:pt x="9923136" y="2726858"/>
                </a:cubicBezTo>
                <a:cubicBezTo>
                  <a:pt x="9907936" y="2721352"/>
                  <a:pt x="9889489" y="2718600"/>
                  <a:pt x="9867798" y="2718600"/>
                </a:cubicBezTo>
                <a:close/>
                <a:moveTo>
                  <a:pt x="9469808" y="2718600"/>
                </a:moveTo>
                <a:cubicBezTo>
                  <a:pt x="9446966" y="2718600"/>
                  <a:pt x="9426753" y="2722996"/>
                  <a:pt x="9409170" y="2731788"/>
                </a:cubicBezTo>
                <a:cubicBezTo>
                  <a:pt x="9391586" y="2740580"/>
                  <a:pt x="9378933" y="2753232"/>
                  <a:pt x="9371209" y="2769750"/>
                </a:cubicBezTo>
                <a:cubicBezTo>
                  <a:pt x="9363486" y="2786264"/>
                  <a:pt x="9359624" y="2808818"/>
                  <a:pt x="9359624" y="2837412"/>
                </a:cubicBezTo>
                <a:lnTo>
                  <a:pt x="9359624" y="2932808"/>
                </a:lnTo>
                <a:cubicBezTo>
                  <a:pt x="9359624" y="2957128"/>
                  <a:pt x="9361349" y="2975656"/>
                  <a:pt x="9364800" y="2988392"/>
                </a:cubicBezTo>
                <a:cubicBezTo>
                  <a:pt x="9368251" y="3001126"/>
                  <a:pt x="9374455" y="3012796"/>
                  <a:pt x="9383411" y="3023394"/>
                </a:cubicBezTo>
                <a:cubicBezTo>
                  <a:pt x="9392367" y="3033992"/>
                  <a:pt x="9404897" y="3042334"/>
                  <a:pt x="9421002" y="3048414"/>
                </a:cubicBezTo>
                <a:cubicBezTo>
                  <a:pt x="9437106" y="3054492"/>
                  <a:pt x="9455675" y="3057536"/>
                  <a:pt x="9476710" y="3057536"/>
                </a:cubicBezTo>
                <a:cubicBezTo>
                  <a:pt x="9498402" y="3057536"/>
                  <a:pt x="9516437" y="3054452"/>
                  <a:pt x="9530816" y="3048288"/>
                </a:cubicBezTo>
                <a:cubicBezTo>
                  <a:pt x="9545195" y="3042128"/>
                  <a:pt x="9557068" y="3032884"/>
                  <a:pt x="9566434" y="3020560"/>
                </a:cubicBezTo>
                <a:cubicBezTo>
                  <a:pt x="9575801" y="3008236"/>
                  <a:pt x="9581758" y="2996648"/>
                  <a:pt x="9584306" y="2985802"/>
                </a:cubicBezTo>
                <a:cubicBezTo>
                  <a:pt x="9586853" y="2974956"/>
                  <a:pt x="9588126" y="2959428"/>
                  <a:pt x="9588126" y="2939214"/>
                </a:cubicBezTo>
                <a:lnTo>
                  <a:pt x="9588126" y="2915060"/>
                </a:lnTo>
                <a:lnTo>
                  <a:pt x="9493718" y="2915060"/>
                </a:lnTo>
                <a:lnTo>
                  <a:pt x="9493718" y="2958196"/>
                </a:lnTo>
                <a:cubicBezTo>
                  <a:pt x="9493718" y="2974464"/>
                  <a:pt x="9492444" y="2985434"/>
                  <a:pt x="9489897" y="2991104"/>
                </a:cubicBezTo>
                <a:cubicBezTo>
                  <a:pt x="9487350" y="2996772"/>
                  <a:pt x="9482297" y="2999608"/>
                  <a:pt x="9474738" y="2999608"/>
                </a:cubicBezTo>
                <a:cubicBezTo>
                  <a:pt x="9468658" y="2999608"/>
                  <a:pt x="9464549" y="2997472"/>
                  <a:pt x="9462413" y="2993196"/>
                </a:cubicBezTo>
                <a:cubicBezTo>
                  <a:pt x="9460277" y="2988926"/>
                  <a:pt x="9459208" y="2979392"/>
                  <a:pt x="9459208" y="2964604"/>
                </a:cubicBezTo>
                <a:lnTo>
                  <a:pt x="9459208" y="2893860"/>
                </a:lnTo>
                <a:lnTo>
                  <a:pt x="9588126" y="2893860"/>
                </a:lnTo>
                <a:lnTo>
                  <a:pt x="9588126" y="2850476"/>
                </a:lnTo>
                <a:cubicBezTo>
                  <a:pt x="9588126" y="2818760"/>
                  <a:pt x="9584470" y="2794152"/>
                  <a:pt x="9577157" y="2776652"/>
                </a:cubicBezTo>
                <a:cubicBezTo>
                  <a:pt x="9569844" y="2759150"/>
                  <a:pt x="9557108" y="2745098"/>
                  <a:pt x="9538950" y="2734500"/>
                </a:cubicBezTo>
                <a:cubicBezTo>
                  <a:pt x="9520792" y="2723900"/>
                  <a:pt x="9497744" y="2718600"/>
                  <a:pt x="9469808" y="2718600"/>
                </a:cubicBezTo>
                <a:close/>
                <a:moveTo>
                  <a:pt x="9170236" y="2718600"/>
                </a:moveTo>
                <a:cubicBezTo>
                  <a:pt x="9147393" y="2718600"/>
                  <a:pt x="9130385" y="2725420"/>
                  <a:pt x="9119210" y="2739060"/>
                </a:cubicBezTo>
                <a:cubicBezTo>
                  <a:pt x="9108036" y="2752700"/>
                  <a:pt x="9102449" y="2775048"/>
                  <a:pt x="9102449" y="2806108"/>
                </a:cubicBezTo>
                <a:lnTo>
                  <a:pt x="9102449" y="2924918"/>
                </a:lnTo>
                <a:cubicBezTo>
                  <a:pt x="9102449" y="2946608"/>
                  <a:pt x="9104585" y="2963332"/>
                  <a:pt x="9108858" y="2975080"/>
                </a:cubicBezTo>
                <a:cubicBezTo>
                  <a:pt x="9113130" y="2986828"/>
                  <a:pt x="9121059" y="2996320"/>
                  <a:pt x="9132645" y="3003552"/>
                </a:cubicBezTo>
                <a:cubicBezTo>
                  <a:pt x="9144230" y="3010780"/>
                  <a:pt x="9158978" y="3014398"/>
                  <a:pt x="9176891" y="3014398"/>
                </a:cubicBezTo>
                <a:cubicBezTo>
                  <a:pt x="9187244" y="3014398"/>
                  <a:pt x="9197145" y="3012420"/>
                  <a:pt x="9206594" y="3008464"/>
                </a:cubicBezTo>
                <a:cubicBezTo>
                  <a:pt x="9216042" y="3004510"/>
                  <a:pt x="9225040" y="2998664"/>
                  <a:pt x="9233585" y="2990920"/>
                </a:cubicBezTo>
                <a:lnTo>
                  <a:pt x="9233585" y="3015594"/>
                </a:lnTo>
                <a:cubicBezTo>
                  <a:pt x="9233585" y="3029740"/>
                  <a:pt x="9232352" y="3039032"/>
                  <a:pt x="9229888" y="3043476"/>
                </a:cubicBezTo>
                <a:cubicBezTo>
                  <a:pt x="9227422" y="3047916"/>
                  <a:pt x="9222411" y="3050140"/>
                  <a:pt x="9214851" y="3050140"/>
                </a:cubicBezTo>
                <a:cubicBezTo>
                  <a:pt x="9204334" y="3050140"/>
                  <a:pt x="9199076" y="3042908"/>
                  <a:pt x="9199076" y="3028446"/>
                </a:cubicBezTo>
                <a:lnTo>
                  <a:pt x="9102449" y="3028446"/>
                </a:lnTo>
                <a:cubicBezTo>
                  <a:pt x="9103106" y="3059998"/>
                  <a:pt x="9113048" y="3081156"/>
                  <a:pt x="9132275" y="3091920"/>
                </a:cubicBezTo>
                <a:cubicBezTo>
                  <a:pt x="9151502" y="3102684"/>
                  <a:pt x="9176973" y="3108066"/>
                  <a:pt x="9208689" y="3108066"/>
                </a:cubicBezTo>
                <a:cubicBezTo>
                  <a:pt x="9234489" y="3108066"/>
                  <a:pt x="9255893" y="3105148"/>
                  <a:pt x="9272901" y="3099314"/>
                </a:cubicBezTo>
                <a:cubicBezTo>
                  <a:pt x="9289910" y="3093480"/>
                  <a:pt x="9303179" y="3085016"/>
                  <a:pt x="9312710" y="3073926"/>
                </a:cubicBezTo>
                <a:cubicBezTo>
                  <a:pt x="9322242" y="3062832"/>
                  <a:pt x="9327788" y="3052316"/>
                  <a:pt x="9329349" y="3042372"/>
                </a:cubicBezTo>
                <a:cubicBezTo>
                  <a:pt x="9330910" y="3032432"/>
                  <a:pt x="9331691" y="3010452"/>
                  <a:pt x="9331691" y="2976436"/>
                </a:cubicBezTo>
                <a:lnTo>
                  <a:pt x="9331691" y="2724516"/>
                </a:lnTo>
                <a:lnTo>
                  <a:pt x="9239008" y="2724516"/>
                </a:lnTo>
                <a:lnTo>
                  <a:pt x="9231860" y="2749228"/>
                </a:lnTo>
                <a:cubicBezTo>
                  <a:pt x="9223807" y="2739018"/>
                  <a:pt x="9214646" y="2731360"/>
                  <a:pt x="9204375" y="2726258"/>
                </a:cubicBezTo>
                <a:cubicBezTo>
                  <a:pt x="9194104" y="2721154"/>
                  <a:pt x="9182725" y="2718600"/>
                  <a:pt x="9170236" y="2718600"/>
                </a:cubicBezTo>
                <a:close/>
                <a:moveTo>
                  <a:pt x="8254254" y="2718600"/>
                </a:moveTo>
                <a:cubicBezTo>
                  <a:pt x="8226811" y="2720412"/>
                  <a:pt x="8205859" y="2736724"/>
                  <a:pt x="8191398" y="2767532"/>
                </a:cubicBezTo>
                <a:lnTo>
                  <a:pt x="8195342" y="2724516"/>
                </a:lnTo>
                <a:lnTo>
                  <a:pt x="8095757" y="2724516"/>
                </a:lnTo>
                <a:lnTo>
                  <a:pt x="8095757" y="3051616"/>
                </a:lnTo>
                <a:lnTo>
                  <a:pt x="8195342" y="3051616"/>
                </a:lnTo>
                <a:lnTo>
                  <a:pt x="8195342" y="2922454"/>
                </a:lnTo>
                <a:cubicBezTo>
                  <a:pt x="8195342" y="2890738"/>
                  <a:pt x="8196328" y="2870484"/>
                  <a:pt x="8198300" y="2861692"/>
                </a:cubicBezTo>
                <a:cubicBezTo>
                  <a:pt x="8200271" y="2852900"/>
                  <a:pt x="8205530" y="2846040"/>
                  <a:pt x="8214075" y="2841108"/>
                </a:cubicBezTo>
                <a:cubicBezTo>
                  <a:pt x="8222621" y="2836180"/>
                  <a:pt x="8236013" y="2833714"/>
                  <a:pt x="8254254" y="2833714"/>
                </a:cubicBezTo>
                <a:close/>
                <a:moveTo>
                  <a:pt x="7945808" y="2718600"/>
                </a:moveTo>
                <a:cubicBezTo>
                  <a:pt x="7922966" y="2718600"/>
                  <a:pt x="7902754" y="2722996"/>
                  <a:pt x="7885170" y="2731788"/>
                </a:cubicBezTo>
                <a:cubicBezTo>
                  <a:pt x="7867586" y="2740580"/>
                  <a:pt x="7854933" y="2753232"/>
                  <a:pt x="7847209" y="2769750"/>
                </a:cubicBezTo>
                <a:cubicBezTo>
                  <a:pt x="7839486" y="2786264"/>
                  <a:pt x="7835624" y="2808818"/>
                  <a:pt x="7835624" y="2837412"/>
                </a:cubicBezTo>
                <a:lnTo>
                  <a:pt x="7835624" y="2932808"/>
                </a:lnTo>
                <a:cubicBezTo>
                  <a:pt x="7835624" y="2957128"/>
                  <a:pt x="7837350" y="2975656"/>
                  <a:pt x="7840800" y="2988392"/>
                </a:cubicBezTo>
                <a:cubicBezTo>
                  <a:pt x="7844252" y="3001126"/>
                  <a:pt x="7850455" y="3012796"/>
                  <a:pt x="7859411" y="3023394"/>
                </a:cubicBezTo>
                <a:cubicBezTo>
                  <a:pt x="7868367" y="3033992"/>
                  <a:pt x="7880897" y="3042334"/>
                  <a:pt x="7897002" y="3048414"/>
                </a:cubicBezTo>
                <a:cubicBezTo>
                  <a:pt x="7913106" y="3054492"/>
                  <a:pt x="7931675" y="3057536"/>
                  <a:pt x="7952710" y="3057536"/>
                </a:cubicBezTo>
                <a:cubicBezTo>
                  <a:pt x="7974402" y="3057536"/>
                  <a:pt x="7992437" y="3054452"/>
                  <a:pt x="8006816" y="3048288"/>
                </a:cubicBezTo>
                <a:cubicBezTo>
                  <a:pt x="8021195" y="3042128"/>
                  <a:pt x="8033068" y="3032884"/>
                  <a:pt x="8042435" y="3020560"/>
                </a:cubicBezTo>
                <a:cubicBezTo>
                  <a:pt x="8051802" y="3008236"/>
                  <a:pt x="8057758" y="2996648"/>
                  <a:pt x="8060306" y="2985802"/>
                </a:cubicBezTo>
                <a:cubicBezTo>
                  <a:pt x="8062853" y="2974956"/>
                  <a:pt x="8064126" y="2959428"/>
                  <a:pt x="8064126" y="2939214"/>
                </a:cubicBezTo>
                <a:lnTo>
                  <a:pt x="8064126" y="2915060"/>
                </a:lnTo>
                <a:lnTo>
                  <a:pt x="7969718" y="2915060"/>
                </a:lnTo>
                <a:lnTo>
                  <a:pt x="7969718" y="2958196"/>
                </a:lnTo>
                <a:cubicBezTo>
                  <a:pt x="7969718" y="2974464"/>
                  <a:pt x="7968445" y="2985434"/>
                  <a:pt x="7965897" y="2991104"/>
                </a:cubicBezTo>
                <a:cubicBezTo>
                  <a:pt x="7963350" y="2996772"/>
                  <a:pt x="7958297" y="2999608"/>
                  <a:pt x="7950738" y="2999608"/>
                </a:cubicBezTo>
                <a:cubicBezTo>
                  <a:pt x="7944658" y="2999608"/>
                  <a:pt x="7940549" y="2997472"/>
                  <a:pt x="7938413" y="2993196"/>
                </a:cubicBezTo>
                <a:cubicBezTo>
                  <a:pt x="7936277" y="2988926"/>
                  <a:pt x="7935209" y="2979392"/>
                  <a:pt x="7935209" y="2964604"/>
                </a:cubicBezTo>
                <a:lnTo>
                  <a:pt x="7935209" y="2893860"/>
                </a:lnTo>
                <a:lnTo>
                  <a:pt x="8064126" y="2893860"/>
                </a:lnTo>
                <a:lnTo>
                  <a:pt x="8064126" y="2850476"/>
                </a:lnTo>
                <a:cubicBezTo>
                  <a:pt x="8064126" y="2818760"/>
                  <a:pt x="8060470" y="2794152"/>
                  <a:pt x="8053157" y="2776652"/>
                </a:cubicBezTo>
                <a:cubicBezTo>
                  <a:pt x="8045845" y="2759150"/>
                  <a:pt x="8033109" y="2745098"/>
                  <a:pt x="8014950" y="2734500"/>
                </a:cubicBezTo>
                <a:cubicBezTo>
                  <a:pt x="7996792" y="2723900"/>
                  <a:pt x="7973745" y="2718600"/>
                  <a:pt x="7945808" y="2718600"/>
                </a:cubicBezTo>
                <a:close/>
                <a:moveTo>
                  <a:pt x="7270272" y="2718600"/>
                </a:moveTo>
                <a:cubicBezTo>
                  <a:pt x="7243651" y="2718600"/>
                  <a:pt x="7221795" y="2723778"/>
                  <a:pt x="7204704" y="2734132"/>
                </a:cubicBezTo>
                <a:cubicBezTo>
                  <a:pt x="7187614" y="2744482"/>
                  <a:pt x="7175782" y="2758204"/>
                  <a:pt x="7169209" y="2775294"/>
                </a:cubicBezTo>
                <a:cubicBezTo>
                  <a:pt x="7162636" y="2792384"/>
                  <a:pt x="7159349" y="2816130"/>
                  <a:pt x="7159349" y="2846532"/>
                </a:cubicBezTo>
                <a:lnTo>
                  <a:pt x="7159349" y="2930342"/>
                </a:lnTo>
                <a:cubicBezTo>
                  <a:pt x="7159349" y="2958112"/>
                  <a:pt x="7161157" y="2978940"/>
                  <a:pt x="7164772" y="2992828"/>
                </a:cubicBezTo>
                <a:cubicBezTo>
                  <a:pt x="7168387" y="3006712"/>
                  <a:pt x="7174426" y="3018544"/>
                  <a:pt x="7182889" y="3028324"/>
                </a:cubicBezTo>
                <a:cubicBezTo>
                  <a:pt x="7191353" y="3038100"/>
                  <a:pt x="7203225" y="3045412"/>
                  <a:pt x="7218508" y="3050264"/>
                </a:cubicBezTo>
                <a:cubicBezTo>
                  <a:pt x="7233791" y="3055108"/>
                  <a:pt x="7252443" y="3057536"/>
                  <a:pt x="7274463" y="3057536"/>
                </a:cubicBezTo>
                <a:cubicBezTo>
                  <a:pt x="7294183" y="3057536"/>
                  <a:pt x="7311643" y="3054700"/>
                  <a:pt x="7326843" y="3049030"/>
                </a:cubicBezTo>
                <a:cubicBezTo>
                  <a:pt x="7342044" y="3043360"/>
                  <a:pt x="7354492" y="3034568"/>
                  <a:pt x="7364188" y="3022652"/>
                </a:cubicBezTo>
                <a:cubicBezTo>
                  <a:pt x="7373883" y="3010740"/>
                  <a:pt x="7380210" y="2997924"/>
                  <a:pt x="7383168" y="2984200"/>
                </a:cubicBezTo>
                <a:cubicBezTo>
                  <a:pt x="7386126" y="2970478"/>
                  <a:pt x="7387605" y="2948910"/>
                  <a:pt x="7387605" y="2919496"/>
                </a:cubicBezTo>
                <a:lnTo>
                  <a:pt x="7387605" y="2839384"/>
                </a:lnTo>
                <a:cubicBezTo>
                  <a:pt x="7387605" y="2816212"/>
                  <a:pt x="7386003" y="2798958"/>
                  <a:pt x="7382798" y="2787620"/>
                </a:cubicBezTo>
                <a:cubicBezTo>
                  <a:pt x="7379594" y="2776280"/>
                  <a:pt x="7373637" y="2765272"/>
                  <a:pt x="7364927" y="2754590"/>
                </a:cubicBezTo>
                <a:cubicBezTo>
                  <a:pt x="7356218" y="2743908"/>
                  <a:pt x="7343852" y="2735240"/>
                  <a:pt x="7327829" y="2728584"/>
                </a:cubicBezTo>
                <a:cubicBezTo>
                  <a:pt x="7311807" y="2721928"/>
                  <a:pt x="7292622" y="2718600"/>
                  <a:pt x="7270272" y="2718600"/>
                </a:cubicBezTo>
                <a:close/>
                <a:moveTo>
                  <a:pt x="9624933" y="2680886"/>
                </a:moveTo>
                <a:lnTo>
                  <a:pt x="9624933" y="2732404"/>
                </a:lnTo>
                <a:lnTo>
                  <a:pt x="9603488" y="2732404"/>
                </a:lnTo>
                <a:lnTo>
                  <a:pt x="9603488" y="2784168"/>
                </a:lnTo>
                <a:lnTo>
                  <a:pt x="9624933" y="2784168"/>
                </a:lnTo>
                <a:lnTo>
                  <a:pt x="9624933" y="2950308"/>
                </a:lnTo>
                <a:cubicBezTo>
                  <a:pt x="9624933" y="2982844"/>
                  <a:pt x="9625837" y="3003508"/>
                  <a:pt x="9627645" y="3012304"/>
                </a:cubicBezTo>
                <a:cubicBezTo>
                  <a:pt x="9629452" y="3021092"/>
                  <a:pt x="9634054" y="3028898"/>
                  <a:pt x="9641448" y="3035718"/>
                </a:cubicBezTo>
                <a:cubicBezTo>
                  <a:pt x="9648844" y="3042536"/>
                  <a:pt x="9657389" y="3046894"/>
                  <a:pt x="9667084" y="3048782"/>
                </a:cubicBezTo>
                <a:cubicBezTo>
                  <a:pt x="9676780" y="3050674"/>
                  <a:pt x="9692966" y="3051616"/>
                  <a:pt x="9715644" y="3051616"/>
                </a:cubicBezTo>
                <a:lnTo>
                  <a:pt x="9755823" y="3051616"/>
                </a:lnTo>
                <a:lnTo>
                  <a:pt x="9755823" y="2998866"/>
                </a:lnTo>
                <a:cubicBezTo>
                  <a:pt x="9739554" y="2998866"/>
                  <a:pt x="9730310" y="2997634"/>
                  <a:pt x="9728092" y="2995172"/>
                </a:cubicBezTo>
                <a:cubicBezTo>
                  <a:pt x="9725874" y="2992704"/>
                  <a:pt x="9724764" y="2980708"/>
                  <a:pt x="9724764" y="2959180"/>
                </a:cubicBezTo>
                <a:lnTo>
                  <a:pt x="9724764" y="2784168"/>
                </a:lnTo>
                <a:lnTo>
                  <a:pt x="9751632" y="2784168"/>
                </a:lnTo>
                <a:lnTo>
                  <a:pt x="9751632" y="2732404"/>
                </a:lnTo>
                <a:lnTo>
                  <a:pt x="9724764" y="2732404"/>
                </a:lnTo>
                <a:lnTo>
                  <a:pt x="9724764" y="2680886"/>
                </a:lnTo>
                <a:close/>
                <a:moveTo>
                  <a:pt x="7424658" y="2680886"/>
                </a:moveTo>
                <a:lnTo>
                  <a:pt x="7424658" y="2732404"/>
                </a:lnTo>
                <a:lnTo>
                  <a:pt x="7403213" y="2732404"/>
                </a:lnTo>
                <a:lnTo>
                  <a:pt x="7403213" y="2784168"/>
                </a:lnTo>
                <a:lnTo>
                  <a:pt x="7424658" y="2784168"/>
                </a:lnTo>
                <a:lnTo>
                  <a:pt x="7424658" y="2950308"/>
                </a:lnTo>
                <a:cubicBezTo>
                  <a:pt x="7424658" y="2982844"/>
                  <a:pt x="7425562" y="3003508"/>
                  <a:pt x="7427370" y="3012304"/>
                </a:cubicBezTo>
                <a:cubicBezTo>
                  <a:pt x="7429178" y="3021092"/>
                  <a:pt x="7433779" y="3028898"/>
                  <a:pt x="7441174" y="3035718"/>
                </a:cubicBezTo>
                <a:cubicBezTo>
                  <a:pt x="7448569" y="3042536"/>
                  <a:pt x="7457114" y="3046894"/>
                  <a:pt x="7466809" y="3048782"/>
                </a:cubicBezTo>
                <a:cubicBezTo>
                  <a:pt x="7476505" y="3050674"/>
                  <a:pt x="7492692" y="3051616"/>
                  <a:pt x="7515369" y="3051616"/>
                </a:cubicBezTo>
                <a:lnTo>
                  <a:pt x="7555548" y="3051616"/>
                </a:lnTo>
                <a:lnTo>
                  <a:pt x="7555548" y="2998866"/>
                </a:lnTo>
                <a:cubicBezTo>
                  <a:pt x="7539279" y="2998866"/>
                  <a:pt x="7530036" y="2997634"/>
                  <a:pt x="7527817" y="2995172"/>
                </a:cubicBezTo>
                <a:cubicBezTo>
                  <a:pt x="7525599" y="2992704"/>
                  <a:pt x="7524490" y="2980708"/>
                  <a:pt x="7524490" y="2959180"/>
                </a:cubicBezTo>
                <a:lnTo>
                  <a:pt x="7524490" y="2784168"/>
                </a:lnTo>
                <a:lnTo>
                  <a:pt x="7551358" y="2784168"/>
                </a:lnTo>
                <a:lnTo>
                  <a:pt x="7551358" y="2732404"/>
                </a:lnTo>
                <a:lnTo>
                  <a:pt x="7524490" y="2732404"/>
                </a:lnTo>
                <a:lnTo>
                  <a:pt x="7524490" y="2680886"/>
                </a:lnTo>
                <a:close/>
                <a:moveTo>
                  <a:pt x="6643608" y="2680886"/>
                </a:moveTo>
                <a:lnTo>
                  <a:pt x="6643608" y="2732404"/>
                </a:lnTo>
                <a:lnTo>
                  <a:pt x="6622163" y="2732404"/>
                </a:lnTo>
                <a:lnTo>
                  <a:pt x="6622163" y="2784168"/>
                </a:lnTo>
                <a:lnTo>
                  <a:pt x="6643608" y="2784168"/>
                </a:lnTo>
                <a:lnTo>
                  <a:pt x="6643608" y="2950308"/>
                </a:lnTo>
                <a:cubicBezTo>
                  <a:pt x="6643608" y="2982844"/>
                  <a:pt x="6644512" y="3003508"/>
                  <a:pt x="6646320" y="3012304"/>
                </a:cubicBezTo>
                <a:cubicBezTo>
                  <a:pt x="6648128" y="3021092"/>
                  <a:pt x="6652729" y="3028898"/>
                  <a:pt x="6660124" y="3035718"/>
                </a:cubicBezTo>
                <a:cubicBezTo>
                  <a:pt x="6667519" y="3042536"/>
                  <a:pt x="6676064" y="3046894"/>
                  <a:pt x="6685759" y="3048782"/>
                </a:cubicBezTo>
                <a:cubicBezTo>
                  <a:pt x="6695455" y="3050674"/>
                  <a:pt x="6711642" y="3051616"/>
                  <a:pt x="6734319" y="3051616"/>
                </a:cubicBezTo>
                <a:lnTo>
                  <a:pt x="6774498" y="3051616"/>
                </a:lnTo>
                <a:lnTo>
                  <a:pt x="6774498" y="2998866"/>
                </a:lnTo>
                <a:cubicBezTo>
                  <a:pt x="6758229" y="2998866"/>
                  <a:pt x="6748986" y="2997634"/>
                  <a:pt x="6746767" y="2995172"/>
                </a:cubicBezTo>
                <a:cubicBezTo>
                  <a:pt x="6744549" y="2992704"/>
                  <a:pt x="6743440" y="2980708"/>
                  <a:pt x="6743440" y="2959180"/>
                </a:cubicBezTo>
                <a:lnTo>
                  <a:pt x="6743440" y="2784168"/>
                </a:lnTo>
                <a:lnTo>
                  <a:pt x="6770308" y="2784168"/>
                </a:lnTo>
                <a:lnTo>
                  <a:pt x="6770308" y="2732404"/>
                </a:lnTo>
                <a:lnTo>
                  <a:pt x="6743440" y="2732404"/>
                </a:lnTo>
                <a:lnTo>
                  <a:pt x="6743440" y="2680886"/>
                </a:lnTo>
                <a:close/>
                <a:moveTo>
                  <a:pt x="8965652" y="2652540"/>
                </a:moveTo>
                <a:lnTo>
                  <a:pt x="8965652" y="2745284"/>
                </a:lnTo>
                <a:cubicBezTo>
                  <a:pt x="8957272" y="2736390"/>
                  <a:pt x="8947946" y="2729718"/>
                  <a:pt x="8937675" y="2725272"/>
                </a:cubicBezTo>
                <a:cubicBezTo>
                  <a:pt x="8927404" y="2720824"/>
                  <a:pt x="8916107" y="2718600"/>
                  <a:pt x="8903782" y="2718600"/>
                </a:cubicBezTo>
                <a:cubicBezTo>
                  <a:pt x="8887842" y="2718600"/>
                  <a:pt x="8874120" y="2722584"/>
                  <a:pt x="8862617" y="2730556"/>
                </a:cubicBezTo>
                <a:cubicBezTo>
                  <a:pt x="8851114" y="2738526"/>
                  <a:pt x="8843760" y="2747770"/>
                  <a:pt x="8840556" y="2758286"/>
                </a:cubicBezTo>
                <a:cubicBezTo>
                  <a:pt x="8837351" y="2768804"/>
                  <a:pt x="8835749" y="2786632"/>
                  <a:pt x="8835749" y="2811778"/>
                </a:cubicBezTo>
                <a:lnTo>
                  <a:pt x="8835749" y="2964850"/>
                </a:lnTo>
                <a:cubicBezTo>
                  <a:pt x="8835749" y="2989006"/>
                  <a:pt x="8837351" y="3006428"/>
                  <a:pt x="8840556" y="3017108"/>
                </a:cubicBezTo>
                <a:cubicBezTo>
                  <a:pt x="8843760" y="3027788"/>
                  <a:pt x="8851032" y="3037198"/>
                  <a:pt x="8862370" y="3045332"/>
                </a:cubicBezTo>
                <a:cubicBezTo>
                  <a:pt x="8873709" y="3053466"/>
                  <a:pt x="8887102" y="3057536"/>
                  <a:pt x="8902550" y="3057536"/>
                </a:cubicBezTo>
                <a:cubicBezTo>
                  <a:pt x="8914052" y="3057536"/>
                  <a:pt x="8925063" y="3055064"/>
                  <a:pt x="8935580" y="3050124"/>
                </a:cubicBezTo>
                <a:cubicBezTo>
                  <a:pt x="8946097" y="3045184"/>
                  <a:pt x="8956122" y="3037772"/>
                  <a:pt x="8965652" y="3027892"/>
                </a:cubicBezTo>
                <a:lnTo>
                  <a:pt x="8965652" y="3051616"/>
                </a:lnTo>
                <a:lnTo>
                  <a:pt x="9065237" y="3051616"/>
                </a:lnTo>
                <a:lnTo>
                  <a:pt x="9065237" y="2652540"/>
                </a:lnTo>
                <a:close/>
                <a:moveTo>
                  <a:pt x="8695832" y="2652540"/>
                </a:moveTo>
                <a:lnTo>
                  <a:pt x="8695832" y="2704552"/>
                </a:lnTo>
                <a:lnTo>
                  <a:pt x="8798374" y="2704552"/>
                </a:lnTo>
                <a:lnTo>
                  <a:pt x="8798374" y="2652540"/>
                </a:lnTo>
                <a:close/>
                <a:moveTo>
                  <a:pt x="7571882" y="2652540"/>
                </a:moveTo>
                <a:lnTo>
                  <a:pt x="7571882" y="3051616"/>
                </a:lnTo>
                <a:lnTo>
                  <a:pt x="7671467" y="3051616"/>
                </a:lnTo>
                <a:lnTo>
                  <a:pt x="7671467" y="2818184"/>
                </a:lnTo>
                <a:cubicBezTo>
                  <a:pt x="7671467" y="2801588"/>
                  <a:pt x="7672535" y="2790496"/>
                  <a:pt x="7674671" y="2784908"/>
                </a:cubicBezTo>
                <a:cubicBezTo>
                  <a:pt x="7676807" y="2779320"/>
                  <a:pt x="7680916" y="2776528"/>
                  <a:pt x="7686996" y="2776528"/>
                </a:cubicBezTo>
                <a:cubicBezTo>
                  <a:pt x="7693569" y="2776528"/>
                  <a:pt x="7697801" y="2779238"/>
                  <a:pt x="7699690" y="2784664"/>
                </a:cubicBezTo>
                <a:cubicBezTo>
                  <a:pt x="7701580" y="2790084"/>
                  <a:pt x="7702525" y="2802328"/>
                  <a:pt x="7702525" y="2821392"/>
                </a:cubicBezTo>
                <a:lnTo>
                  <a:pt x="7702525" y="3051616"/>
                </a:lnTo>
                <a:lnTo>
                  <a:pt x="7802110" y="3051616"/>
                </a:lnTo>
                <a:lnTo>
                  <a:pt x="7802110" y="2826074"/>
                </a:lnTo>
                <a:cubicBezTo>
                  <a:pt x="7802110" y="2795344"/>
                  <a:pt x="7800754" y="2774184"/>
                  <a:pt x="7798043" y="2762602"/>
                </a:cubicBezTo>
                <a:cubicBezTo>
                  <a:pt x="7795331" y="2751016"/>
                  <a:pt x="7787854" y="2740786"/>
                  <a:pt x="7775611" y="2731912"/>
                </a:cubicBezTo>
                <a:cubicBezTo>
                  <a:pt x="7763369" y="2723036"/>
                  <a:pt x="7748538" y="2718600"/>
                  <a:pt x="7731119" y="2718600"/>
                </a:cubicBezTo>
                <a:cubicBezTo>
                  <a:pt x="7719780" y="2718600"/>
                  <a:pt x="7709140" y="2720578"/>
                  <a:pt x="7699197" y="2724532"/>
                </a:cubicBezTo>
                <a:cubicBezTo>
                  <a:pt x="7689256" y="2728488"/>
                  <a:pt x="7680012" y="2734416"/>
                  <a:pt x="7671467" y="2742328"/>
                </a:cubicBezTo>
                <a:lnTo>
                  <a:pt x="7671467" y="2652540"/>
                </a:lnTo>
                <a:close/>
                <a:moveTo>
                  <a:pt x="6790832" y="2652540"/>
                </a:moveTo>
                <a:lnTo>
                  <a:pt x="6790832" y="3051616"/>
                </a:lnTo>
                <a:lnTo>
                  <a:pt x="6890417" y="3051616"/>
                </a:lnTo>
                <a:lnTo>
                  <a:pt x="6890417" y="2818184"/>
                </a:lnTo>
                <a:cubicBezTo>
                  <a:pt x="6890417" y="2801588"/>
                  <a:pt x="6891485" y="2790496"/>
                  <a:pt x="6893621" y="2784908"/>
                </a:cubicBezTo>
                <a:cubicBezTo>
                  <a:pt x="6895757" y="2779320"/>
                  <a:pt x="6899866" y="2776528"/>
                  <a:pt x="6905946" y="2776528"/>
                </a:cubicBezTo>
                <a:cubicBezTo>
                  <a:pt x="6912519" y="2776528"/>
                  <a:pt x="6916751" y="2779238"/>
                  <a:pt x="6918641" y="2784664"/>
                </a:cubicBezTo>
                <a:cubicBezTo>
                  <a:pt x="6920530" y="2790084"/>
                  <a:pt x="6921475" y="2802328"/>
                  <a:pt x="6921475" y="2821392"/>
                </a:cubicBezTo>
                <a:lnTo>
                  <a:pt x="6921475" y="3051616"/>
                </a:lnTo>
                <a:lnTo>
                  <a:pt x="7021060" y="3051616"/>
                </a:lnTo>
                <a:lnTo>
                  <a:pt x="7021060" y="2826074"/>
                </a:lnTo>
                <a:cubicBezTo>
                  <a:pt x="7021060" y="2795344"/>
                  <a:pt x="7019704" y="2774184"/>
                  <a:pt x="7016993" y="2762602"/>
                </a:cubicBezTo>
                <a:cubicBezTo>
                  <a:pt x="7014281" y="2751016"/>
                  <a:pt x="7006804" y="2740786"/>
                  <a:pt x="6994561" y="2731912"/>
                </a:cubicBezTo>
                <a:cubicBezTo>
                  <a:pt x="6982319" y="2723036"/>
                  <a:pt x="6967488" y="2718600"/>
                  <a:pt x="6950069" y="2718600"/>
                </a:cubicBezTo>
                <a:cubicBezTo>
                  <a:pt x="6938730" y="2718600"/>
                  <a:pt x="6928089" y="2720578"/>
                  <a:pt x="6918148" y="2724532"/>
                </a:cubicBezTo>
                <a:cubicBezTo>
                  <a:pt x="6908205" y="2728488"/>
                  <a:pt x="6898962" y="2734416"/>
                  <a:pt x="6890417" y="2742328"/>
                </a:cubicBezTo>
                <a:lnTo>
                  <a:pt x="6890417" y="2652540"/>
                </a:lnTo>
                <a:close/>
                <a:moveTo>
                  <a:pt x="6495557" y="2652540"/>
                </a:moveTo>
                <a:lnTo>
                  <a:pt x="6495557" y="2704552"/>
                </a:lnTo>
                <a:lnTo>
                  <a:pt x="6598100" y="2704552"/>
                </a:lnTo>
                <a:lnTo>
                  <a:pt x="6598100" y="2652540"/>
                </a:lnTo>
                <a:close/>
                <a:moveTo>
                  <a:pt x="1645786" y="2377472"/>
                </a:moveTo>
                <a:cubicBezTo>
                  <a:pt x="1698986" y="2377472"/>
                  <a:pt x="1732814" y="2396264"/>
                  <a:pt x="1747271" y="2433850"/>
                </a:cubicBezTo>
                <a:cubicBezTo>
                  <a:pt x="1761727" y="2471440"/>
                  <a:pt x="1768955" y="2564828"/>
                  <a:pt x="1768955" y="2714016"/>
                </a:cubicBezTo>
                <a:lnTo>
                  <a:pt x="1768955" y="4105308"/>
                </a:lnTo>
                <a:cubicBezTo>
                  <a:pt x="1768955" y="4242936"/>
                  <a:pt x="1760860" y="4331410"/>
                  <a:pt x="1744668" y="4370732"/>
                </a:cubicBezTo>
                <a:cubicBezTo>
                  <a:pt x="1728477" y="4410052"/>
                  <a:pt x="1694360" y="4429712"/>
                  <a:pt x="1642317" y="4429712"/>
                </a:cubicBezTo>
                <a:cubicBezTo>
                  <a:pt x="1590273" y="4429712"/>
                  <a:pt x="1556445" y="4412944"/>
                  <a:pt x="1540832" y="4379404"/>
                </a:cubicBezTo>
                <a:cubicBezTo>
                  <a:pt x="1525219" y="4345866"/>
                  <a:pt x="1517413" y="4247564"/>
                  <a:pt x="1517413" y="4084492"/>
                </a:cubicBezTo>
                <a:lnTo>
                  <a:pt x="1517413" y="2714016"/>
                </a:lnTo>
                <a:cubicBezTo>
                  <a:pt x="1517413" y="2569452"/>
                  <a:pt x="1525797" y="2477220"/>
                  <a:pt x="1542567" y="2437320"/>
                </a:cubicBezTo>
                <a:cubicBezTo>
                  <a:pt x="1559336" y="2397420"/>
                  <a:pt x="1593743" y="2377472"/>
                  <a:pt x="1645786" y="2377472"/>
                </a:cubicBezTo>
                <a:close/>
                <a:moveTo>
                  <a:pt x="7772558" y="2363876"/>
                </a:moveTo>
                <a:lnTo>
                  <a:pt x="7772558" y="2442016"/>
                </a:lnTo>
                <a:lnTo>
                  <a:pt x="7789320" y="2442016"/>
                </a:lnTo>
                <a:cubicBezTo>
                  <a:pt x="7788005" y="2451386"/>
                  <a:pt x="7782418" y="2458862"/>
                  <a:pt x="7772558" y="2464450"/>
                </a:cubicBezTo>
                <a:lnTo>
                  <a:pt x="7772558" y="2493042"/>
                </a:lnTo>
                <a:cubicBezTo>
                  <a:pt x="7786362" y="2490248"/>
                  <a:pt x="7798728" y="2484660"/>
                  <a:pt x="7809656" y="2476280"/>
                </a:cubicBezTo>
                <a:cubicBezTo>
                  <a:pt x="7820584" y="2467900"/>
                  <a:pt x="7828266" y="2457712"/>
                  <a:pt x="7832703" y="2445716"/>
                </a:cubicBezTo>
                <a:cubicBezTo>
                  <a:pt x="7837140" y="2433718"/>
                  <a:pt x="7839359" y="2418352"/>
                  <a:pt x="7839359" y="2399620"/>
                </a:cubicBezTo>
                <a:lnTo>
                  <a:pt x="7839359" y="2363876"/>
                </a:lnTo>
                <a:close/>
                <a:moveTo>
                  <a:pt x="11264294" y="2286478"/>
                </a:moveTo>
                <a:lnTo>
                  <a:pt x="11264294" y="2353772"/>
                </a:lnTo>
                <a:cubicBezTo>
                  <a:pt x="11264294" y="2370206"/>
                  <a:pt x="11263348" y="2380352"/>
                  <a:pt x="11261458" y="2384212"/>
                </a:cubicBezTo>
                <a:cubicBezTo>
                  <a:pt x="11259568" y="2388076"/>
                  <a:pt x="11255502" y="2390006"/>
                  <a:pt x="11249257" y="2390006"/>
                </a:cubicBezTo>
                <a:cubicBezTo>
                  <a:pt x="11242684" y="2390006"/>
                  <a:pt x="11238288" y="2387540"/>
                  <a:pt x="11236070" y="2382612"/>
                </a:cubicBezTo>
                <a:cubicBezTo>
                  <a:pt x="11233851" y="2377684"/>
                  <a:pt x="11232742" y="2366754"/>
                  <a:pt x="11232742" y="2349828"/>
                </a:cubicBezTo>
                <a:cubicBezTo>
                  <a:pt x="11232742" y="2335040"/>
                  <a:pt x="11234016" y="2323700"/>
                  <a:pt x="11236562" y="2315812"/>
                </a:cubicBezTo>
                <a:cubicBezTo>
                  <a:pt x="11239110" y="2307924"/>
                  <a:pt x="11248353" y="2298148"/>
                  <a:pt x="11264294" y="2286478"/>
                </a:cubicBezTo>
                <a:close/>
                <a:moveTo>
                  <a:pt x="8063894" y="2286478"/>
                </a:moveTo>
                <a:lnTo>
                  <a:pt x="8063894" y="2353772"/>
                </a:lnTo>
                <a:cubicBezTo>
                  <a:pt x="8063894" y="2370206"/>
                  <a:pt x="8062949" y="2380352"/>
                  <a:pt x="8061059" y="2384212"/>
                </a:cubicBezTo>
                <a:cubicBezTo>
                  <a:pt x="8059170" y="2388076"/>
                  <a:pt x="8055102" y="2390006"/>
                  <a:pt x="8048858" y="2390006"/>
                </a:cubicBezTo>
                <a:cubicBezTo>
                  <a:pt x="8042285" y="2390006"/>
                  <a:pt x="8037888" y="2387540"/>
                  <a:pt x="8035670" y="2382612"/>
                </a:cubicBezTo>
                <a:cubicBezTo>
                  <a:pt x="8033452" y="2377684"/>
                  <a:pt x="8032342" y="2366754"/>
                  <a:pt x="8032342" y="2349828"/>
                </a:cubicBezTo>
                <a:cubicBezTo>
                  <a:pt x="8032342" y="2335040"/>
                  <a:pt x="8033616" y="2323700"/>
                  <a:pt x="8036163" y="2315812"/>
                </a:cubicBezTo>
                <a:cubicBezTo>
                  <a:pt x="8038710" y="2307924"/>
                  <a:pt x="8047954" y="2298148"/>
                  <a:pt x="8063894" y="2286478"/>
                </a:cubicBezTo>
                <a:close/>
                <a:moveTo>
                  <a:pt x="7139969" y="2286478"/>
                </a:moveTo>
                <a:lnTo>
                  <a:pt x="7139969" y="2353772"/>
                </a:lnTo>
                <a:cubicBezTo>
                  <a:pt x="7139969" y="2370206"/>
                  <a:pt x="7139024" y="2380352"/>
                  <a:pt x="7137134" y="2384212"/>
                </a:cubicBezTo>
                <a:cubicBezTo>
                  <a:pt x="7135244" y="2388076"/>
                  <a:pt x="7131177" y="2390006"/>
                  <a:pt x="7124933" y="2390006"/>
                </a:cubicBezTo>
                <a:cubicBezTo>
                  <a:pt x="7118359" y="2390006"/>
                  <a:pt x="7113964" y="2387540"/>
                  <a:pt x="7111745" y="2382612"/>
                </a:cubicBezTo>
                <a:cubicBezTo>
                  <a:pt x="7109527" y="2377684"/>
                  <a:pt x="7108417" y="2366754"/>
                  <a:pt x="7108417" y="2349828"/>
                </a:cubicBezTo>
                <a:cubicBezTo>
                  <a:pt x="7108417" y="2335040"/>
                  <a:pt x="7109691" y="2323700"/>
                  <a:pt x="7112238" y="2315812"/>
                </a:cubicBezTo>
                <a:cubicBezTo>
                  <a:pt x="7114785" y="2307924"/>
                  <a:pt x="7124029" y="2298148"/>
                  <a:pt x="7139969" y="2286478"/>
                </a:cubicBezTo>
                <a:close/>
                <a:moveTo>
                  <a:pt x="11922170" y="2166926"/>
                </a:moveTo>
                <a:cubicBezTo>
                  <a:pt x="11928250" y="2166926"/>
                  <a:pt x="11932316" y="2168980"/>
                  <a:pt x="11934371" y="2173088"/>
                </a:cubicBezTo>
                <a:cubicBezTo>
                  <a:pt x="11936426" y="2177196"/>
                  <a:pt x="11937452" y="2185252"/>
                  <a:pt x="11937452" y="2197248"/>
                </a:cubicBezTo>
                <a:lnTo>
                  <a:pt x="11937452" y="2348596"/>
                </a:lnTo>
                <a:cubicBezTo>
                  <a:pt x="11937452" y="2366836"/>
                  <a:pt x="11936384" y="2378300"/>
                  <a:pt x="11934248" y="2382980"/>
                </a:cubicBezTo>
                <a:cubicBezTo>
                  <a:pt x="11932112" y="2387664"/>
                  <a:pt x="11927839" y="2390006"/>
                  <a:pt x="11921430" y="2390006"/>
                </a:cubicBezTo>
                <a:cubicBezTo>
                  <a:pt x="11915843" y="2390006"/>
                  <a:pt x="11912063" y="2387912"/>
                  <a:pt x="11910091" y="2383720"/>
                </a:cubicBezTo>
                <a:cubicBezTo>
                  <a:pt x="11908119" y="2379530"/>
                  <a:pt x="11907133" y="2370780"/>
                  <a:pt x="11907133" y="2357468"/>
                </a:cubicBezTo>
                <a:lnTo>
                  <a:pt x="11907133" y="2197248"/>
                </a:lnTo>
                <a:cubicBezTo>
                  <a:pt x="11907133" y="2184428"/>
                  <a:pt x="11908160" y="2176172"/>
                  <a:pt x="11910214" y="2172472"/>
                </a:cubicBezTo>
                <a:cubicBezTo>
                  <a:pt x="11912269" y="2168776"/>
                  <a:pt x="11916254" y="2166926"/>
                  <a:pt x="11922170" y="2166926"/>
                </a:cubicBezTo>
                <a:close/>
                <a:moveTo>
                  <a:pt x="11665241" y="2166926"/>
                </a:moveTo>
                <a:cubicBezTo>
                  <a:pt x="11670828" y="2166926"/>
                  <a:pt x="11674526" y="2169392"/>
                  <a:pt x="11676334" y="2174320"/>
                </a:cubicBezTo>
                <a:cubicBezTo>
                  <a:pt x="11678142" y="2179252"/>
                  <a:pt x="11679045" y="2190180"/>
                  <a:pt x="11679045" y="2207106"/>
                </a:cubicBezTo>
                <a:lnTo>
                  <a:pt x="11679045" y="2231016"/>
                </a:lnTo>
                <a:lnTo>
                  <a:pt x="11649958" y="2231016"/>
                </a:lnTo>
                <a:lnTo>
                  <a:pt x="11649958" y="2207106"/>
                </a:lnTo>
                <a:cubicBezTo>
                  <a:pt x="11649958" y="2188702"/>
                  <a:pt x="11650780" y="2177404"/>
                  <a:pt x="11652423" y="2173212"/>
                </a:cubicBezTo>
                <a:cubicBezTo>
                  <a:pt x="11654066" y="2169022"/>
                  <a:pt x="11658339" y="2166926"/>
                  <a:pt x="11665241" y="2166926"/>
                </a:cubicBezTo>
                <a:close/>
                <a:moveTo>
                  <a:pt x="10998491" y="2166926"/>
                </a:moveTo>
                <a:cubicBezTo>
                  <a:pt x="11004078" y="2166926"/>
                  <a:pt x="11007776" y="2169392"/>
                  <a:pt x="11009584" y="2174320"/>
                </a:cubicBezTo>
                <a:cubicBezTo>
                  <a:pt x="11011392" y="2179252"/>
                  <a:pt x="11012295" y="2190180"/>
                  <a:pt x="11012295" y="2207106"/>
                </a:cubicBezTo>
                <a:lnTo>
                  <a:pt x="11012295" y="2231016"/>
                </a:lnTo>
                <a:lnTo>
                  <a:pt x="10983208" y="2231016"/>
                </a:lnTo>
                <a:lnTo>
                  <a:pt x="10983208" y="2207106"/>
                </a:lnTo>
                <a:cubicBezTo>
                  <a:pt x="10983208" y="2188702"/>
                  <a:pt x="10984030" y="2177404"/>
                  <a:pt x="10985673" y="2173212"/>
                </a:cubicBezTo>
                <a:cubicBezTo>
                  <a:pt x="10987316" y="2169022"/>
                  <a:pt x="10991589" y="2166926"/>
                  <a:pt x="10998491" y="2166926"/>
                </a:cubicBezTo>
                <a:close/>
                <a:moveTo>
                  <a:pt x="9397798" y="2166926"/>
                </a:moveTo>
                <a:cubicBezTo>
                  <a:pt x="9403714" y="2166926"/>
                  <a:pt x="9407576" y="2169104"/>
                  <a:pt x="9409384" y="2173460"/>
                </a:cubicBezTo>
                <a:cubicBezTo>
                  <a:pt x="9411191" y="2177816"/>
                  <a:pt x="9412095" y="2188372"/>
                  <a:pt x="9412095" y="2205136"/>
                </a:cubicBezTo>
                <a:lnTo>
                  <a:pt x="9412095" y="2355990"/>
                </a:lnTo>
                <a:cubicBezTo>
                  <a:pt x="9412095" y="2370122"/>
                  <a:pt x="9411150" y="2379326"/>
                  <a:pt x="9409260" y="2383596"/>
                </a:cubicBezTo>
                <a:cubicBezTo>
                  <a:pt x="9407370" y="2387872"/>
                  <a:pt x="9403468" y="2390006"/>
                  <a:pt x="9397552" y="2390006"/>
                </a:cubicBezTo>
                <a:cubicBezTo>
                  <a:pt x="9391800" y="2390006"/>
                  <a:pt x="9387938" y="2387664"/>
                  <a:pt x="9385966" y="2382980"/>
                </a:cubicBezTo>
                <a:cubicBezTo>
                  <a:pt x="9383994" y="2378300"/>
                  <a:pt x="9383008" y="2368232"/>
                  <a:pt x="9383008" y="2352788"/>
                </a:cubicBezTo>
                <a:lnTo>
                  <a:pt x="9383008" y="2205136"/>
                </a:lnTo>
                <a:cubicBezTo>
                  <a:pt x="9383008" y="2188372"/>
                  <a:pt x="9383994" y="2177816"/>
                  <a:pt x="9385966" y="2173460"/>
                </a:cubicBezTo>
                <a:cubicBezTo>
                  <a:pt x="9387938" y="2169104"/>
                  <a:pt x="9391882" y="2166926"/>
                  <a:pt x="9397798" y="2166926"/>
                </a:cubicBezTo>
                <a:close/>
                <a:moveTo>
                  <a:pt x="9131345" y="2166926"/>
                </a:moveTo>
                <a:cubicBezTo>
                  <a:pt x="9137425" y="2166926"/>
                  <a:pt x="9141492" y="2168980"/>
                  <a:pt x="9143546" y="2173088"/>
                </a:cubicBezTo>
                <a:cubicBezTo>
                  <a:pt x="9145600" y="2177196"/>
                  <a:pt x="9146628" y="2185252"/>
                  <a:pt x="9146628" y="2197248"/>
                </a:cubicBezTo>
                <a:lnTo>
                  <a:pt x="9146628" y="2348596"/>
                </a:lnTo>
                <a:cubicBezTo>
                  <a:pt x="9146628" y="2366836"/>
                  <a:pt x="9145560" y="2378300"/>
                  <a:pt x="9143423" y="2382980"/>
                </a:cubicBezTo>
                <a:cubicBezTo>
                  <a:pt x="9141287" y="2387664"/>
                  <a:pt x="9137014" y="2390006"/>
                  <a:pt x="9130605" y="2390006"/>
                </a:cubicBezTo>
                <a:cubicBezTo>
                  <a:pt x="9125018" y="2390006"/>
                  <a:pt x="9121238" y="2387912"/>
                  <a:pt x="9119266" y="2383720"/>
                </a:cubicBezTo>
                <a:cubicBezTo>
                  <a:pt x="9117294" y="2379530"/>
                  <a:pt x="9116308" y="2370780"/>
                  <a:pt x="9116308" y="2357468"/>
                </a:cubicBezTo>
                <a:lnTo>
                  <a:pt x="9116308" y="2197248"/>
                </a:lnTo>
                <a:cubicBezTo>
                  <a:pt x="9116308" y="2184428"/>
                  <a:pt x="9117336" y="2176172"/>
                  <a:pt x="9119390" y="2172472"/>
                </a:cubicBezTo>
                <a:cubicBezTo>
                  <a:pt x="9121444" y="2168776"/>
                  <a:pt x="9125429" y="2166926"/>
                  <a:pt x="9131345" y="2166926"/>
                </a:cubicBezTo>
                <a:close/>
                <a:moveTo>
                  <a:pt x="9991232" y="2114916"/>
                </a:moveTo>
                <a:lnTo>
                  <a:pt x="9991232" y="2442016"/>
                </a:lnTo>
                <a:lnTo>
                  <a:pt x="10093774" y="2442016"/>
                </a:lnTo>
                <a:lnTo>
                  <a:pt x="10093774" y="2114916"/>
                </a:lnTo>
                <a:close/>
                <a:moveTo>
                  <a:pt x="9524330" y="2114916"/>
                </a:moveTo>
                <a:lnTo>
                  <a:pt x="9566542" y="2442016"/>
                </a:lnTo>
                <a:lnTo>
                  <a:pt x="9674878" y="2442016"/>
                </a:lnTo>
                <a:lnTo>
                  <a:pt x="9685812" y="2371032"/>
                </a:lnTo>
                <a:cubicBezTo>
                  <a:pt x="9690573" y="2341780"/>
                  <a:pt x="9694302" y="2312772"/>
                  <a:pt x="9697001" y="2284014"/>
                </a:cubicBezTo>
                <a:cubicBezTo>
                  <a:pt x="9704881" y="2349386"/>
                  <a:pt x="9711762" y="2402052"/>
                  <a:pt x="9717645" y="2442016"/>
                </a:cubicBezTo>
                <a:lnTo>
                  <a:pt x="9825734" y="2442016"/>
                </a:lnTo>
                <a:lnTo>
                  <a:pt x="9865481" y="2114916"/>
                </a:lnTo>
                <a:lnTo>
                  <a:pt x="9779736" y="2114916"/>
                </a:lnTo>
                <a:cubicBezTo>
                  <a:pt x="9767703" y="2185104"/>
                  <a:pt x="9760091" y="2247548"/>
                  <a:pt x="9756900" y="2302256"/>
                </a:cubicBezTo>
                <a:lnTo>
                  <a:pt x="9736748" y="2114916"/>
                </a:lnTo>
                <a:lnTo>
                  <a:pt x="9654296" y="2114916"/>
                </a:lnTo>
                <a:cubicBezTo>
                  <a:pt x="9640479" y="2227834"/>
                  <a:pt x="9633022" y="2290280"/>
                  <a:pt x="9631926" y="2302256"/>
                </a:cubicBezTo>
                <a:cubicBezTo>
                  <a:pt x="9618076" y="2185902"/>
                  <a:pt x="9610821" y="2123456"/>
                  <a:pt x="9610161" y="2114916"/>
                </a:cubicBezTo>
                <a:close/>
                <a:moveTo>
                  <a:pt x="8610107" y="2114916"/>
                </a:moveTo>
                <a:lnTo>
                  <a:pt x="8610107" y="2442016"/>
                </a:lnTo>
                <a:lnTo>
                  <a:pt x="8712650" y="2442016"/>
                </a:lnTo>
                <a:lnTo>
                  <a:pt x="8712650" y="2114916"/>
                </a:lnTo>
                <a:close/>
                <a:moveTo>
                  <a:pt x="8267030" y="2114916"/>
                </a:moveTo>
                <a:lnTo>
                  <a:pt x="8309243" y="2442016"/>
                </a:lnTo>
                <a:lnTo>
                  <a:pt x="8417578" y="2442016"/>
                </a:lnTo>
                <a:lnTo>
                  <a:pt x="8428512" y="2371032"/>
                </a:lnTo>
                <a:cubicBezTo>
                  <a:pt x="8433273" y="2341780"/>
                  <a:pt x="8437002" y="2312772"/>
                  <a:pt x="8439701" y="2284014"/>
                </a:cubicBezTo>
                <a:cubicBezTo>
                  <a:pt x="8447581" y="2349386"/>
                  <a:pt x="8454463" y="2402052"/>
                  <a:pt x="8460345" y="2442016"/>
                </a:cubicBezTo>
                <a:lnTo>
                  <a:pt x="8568434" y="2442016"/>
                </a:lnTo>
                <a:lnTo>
                  <a:pt x="8608181" y="2114916"/>
                </a:lnTo>
                <a:lnTo>
                  <a:pt x="8522435" y="2114916"/>
                </a:lnTo>
                <a:cubicBezTo>
                  <a:pt x="8510403" y="2185104"/>
                  <a:pt x="8502791" y="2247548"/>
                  <a:pt x="8499600" y="2302256"/>
                </a:cubicBezTo>
                <a:lnTo>
                  <a:pt x="8479449" y="2114916"/>
                </a:lnTo>
                <a:lnTo>
                  <a:pt x="8396996" y="2114916"/>
                </a:lnTo>
                <a:cubicBezTo>
                  <a:pt x="8383179" y="2227834"/>
                  <a:pt x="8375722" y="2290280"/>
                  <a:pt x="8374626" y="2302256"/>
                </a:cubicBezTo>
                <a:cubicBezTo>
                  <a:pt x="8360776" y="2185902"/>
                  <a:pt x="8353521" y="2123456"/>
                  <a:pt x="8352861" y="2114916"/>
                </a:cubicBezTo>
                <a:close/>
                <a:moveTo>
                  <a:pt x="7541651" y="2114916"/>
                </a:moveTo>
                <a:lnTo>
                  <a:pt x="7596181" y="2388528"/>
                </a:lnTo>
                <a:cubicBezTo>
                  <a:pt x="7600294" y="2408740"/>
                  <a:pt x="7602351" y="2420164"/>
                  <a:pt x="7602351" y="2422790"/>
                </a:cubicBezTo>
                <a:cubicBezTo>
                  <a:pt x="7602351" y="2428216"/>
                  <a:pt x="7600129" y="2431708"/>
                  <a:pt x="7595684" y="2433268"/>
                </a:cubicBezTo>
                <a:cubicBezTo>
                  <a:pt x="7591240" y="2434828"/>
                  <a:pt x="7581281" y="2435608"/>
                  <a:pt x="7565808" y="2435608"/>
                </a:cubicBezTo>
                <a:lnTo>
                  <a:pt x="7565808" y="2487868"/>
                </a:lnTo>
                <a:lnTo>
                  <a:pt x="7626192" y="2487868"/>
                </a:lnTo>
                <a:cubicBezTo>
                  <a:pt x="7653797" y="2487868"/>
                  <a:pt x="7673884" y="2485770"/>
                  <a:pt x="7686455" y="2481580"/>
                </a:cubicBezTo>
                <a:cubicBezTo>
                  <a:pt x="7699025" y="2477388"/>
                  <a:pt x="7708842" y="2470856"/>
                  <a:pt x="7715907" y="2461984"/>
                </a:cubicBezTo>
                <a:cubicBezTo>
                  <a:pt x="7722972" y="2453112"/>
                  <a:pt x="7728025" y="2441854"/>
                  <a:pt x="7731065" y="2428216"/>
                </a:cubicBezTo>
                <a:cubicBezTo>
                  <a:pt x="7734105" y="2414576"/>
                  <a:pt x="7737876" y="2389024"/>
                  <a:pt x="7742377" y="2351560"/>
                </a:cubicBezTo>
                <a:lnTo>
                  <a:pt x="7770831" y="2114916"/>
                </a:lnTo>
                <a:lnTo>
                  <a:pt x="7680737" y="2114916"/>
                </a:lnTo>
                <a:lnTo>
                  <a:pt x="7664776" y="2335778"/>
                </a:lnTo>
                <a:lnTo>
                  <a:pt x="7632054" y="2114916"/>
                </a:lnTo>
                <a:close/>
                <a:moveTo>
                  <a:pt x="6876557" y="2114916"/>
                </a:moveTo>
                <a:lnTo>
                  <a:pt x="6876557" y="2442016"/>
                </a:lnTo>
                <a:lnTo>
                  <a:pt x="6979100" y="2442016"/>
                </a:lnTo>
                <a:lnTo>
                  <a:pt x="6979100" y="2114916"/>
                </a:lnTo>
                <a:close/>
                <a:moveTo>
                  <a:pt x="6581282" y="2114916"/>
                </a:moveTo>
                <a:lnTo>
                  <a:pt x="6581282" y="2442016"/>
                </a:lnTo>
                <a:lnTo>
                  <a:pt x="6683825" y="2442016"/>
                </a:lnTo>
                <a:lnTo>
                  <a:pt x="6683825" y="2114916"/>
                </a:lnTo>
                <a:close/>
                <a:moveTo>
                  <a:pt x="11660558" y="2109000"/>
                </a:moveTo>
                <a:cubicBezTo>
                  <a:pt x="11637716" y="2109000"/>
                  <a:pt x="11617503" y="2113396"/>
                  <a:pt x="11599920" y="2122188"/>
                </a:cubicBezTo>
                <a:cubicBezTo>
                  <a:pt x="11582336" y="2130980"/>
                  <a:pt x="11569683" y="2143632"/>
                  <a:pt x="11561959" y="2160148"/>
                </a:cubicBezTo>
                <a:cubicBezTo>
                  <a:pt x="11554236" y="2176664"/>
                  <a:pt x="11550374" y="2199218"/>
                  <a:pt x="11550374" y="2227812"/>
                </a:cubicBezTo>
                <a:lnTo>
                  <a:pt x="11550374" y="2323208"/>
                </a:lnTo>
                <a:cubicBezTo>
                  <a:pt x="11550374" y="2347528"/>
                  <a:pt x="11552099" y="2366056"/>
                  <a:pt x="11555550" y="2378792"/>
                </a:cubicBezTo>
                <a:cubicBezTo>
                  <a:pt x="11559001" y="2391526"/>
                  <a:pt x="11565204" y="2403196"/>
                  <a:pt x="11574160" y="2413792"/>
                </a:cubicBezTo>
                <a:cubicBezTo>
                  <a:pt x="11583117" y="2424392"/>
                  <a:pt x="11595647" y="2432734"/>
                  <a:pt x="11611751" y="2438812"/>
                </a:cubicBezTo>
                <a:cubicBezTo>
                  <a:pt x="11627856" y="2444892"/>
                  <a:pt x="11646426" y="2447934"/>
                  <a:pt x="11667460" y="2447934"/>
                </a:cubicBezTo>
                <a:cubicBezTo>
                  <a:pt x="11689151" y="2447934"/>
                  <a:pt x="11707186" y="2444852"/>
                  <a:pt x="11721566" y="2438688"/>
                </a:cubicBezTo>
                <a:cubicBezTo>
                  <a:pt x="11735945" y="2432528"/>
                  <a:pt x="11747818" y="2423284"/>
                  <a:pt x="11757184" y="2410958"/>
                </a:cubicBezTo>
                <a:cubicBezTo>
                  <a:pt x="11766551" y="2398636"/>
                  <a:pt x="11772508" y="2387048"/>
                  <a:pt x="11775055" y="2376202"/>
                </a:cubicBezTo>
                <a:cubicBezTo>
                  <a:pt x="11777602" y="2365356"/>
                  <a:pt x="11778876" y="2349828"/>
                  <a:pt x="11778876" y="2329614"/>
                </a:cubicBezTo>
                <a:lnTo>
                  <a:pt x="11778876" y="2305458"/>
                </a:lnTo>
                <a:lnTo>
                  <a:pt x="11684468" y="2305458"/>
                </a:lnTo>
                <a:lnTo>
                  <a:pt x="11684468" y="2348596"/>
                </a:lnTo>
                <a:cubicBezTo>
                  <a:pt x="11684468" y="2364864"/>
                  <a:pt x="11683194" y="2375832"/>
                  <a:pt x="11680647" y="2381502"/>
                </a:cubicBezTo>
                <a:cubicBezTo>
                  <a:pt x="11678100" y="2387172"/>
                  <a:pt x="11673047" y="2390006"/>
                  <a:pt x="11665488" y="2390006"/>
                </a:cubicBezTo>
                <a:cubicBezTo>
                  <a:pt x="11659408" y="2390006"/>
                  <a:pt x="11655299" y="2387872"/>
                  <a:pt x="11653162" y="2383596"/>
                </a:cubicBezTo>
                <a:cubicBezTo>
                  <a:pt x="11651026" y="2379326"/>
                  <a:pt x="11649958" y="2369796"/>
                  <a:pt x="11649958" y="2355004"/>
                </a:cubicBezTo>
                <a:lnTo>
                  <a:pt x="11649958" y="2284260"/>
                </a:lnTo>
                <a:lnTo>
                  <a:pt x="11778876" y="2284260"/>
                </a:lnTo>
                <a:lnTo>
                  <a:pt x="11778876" y="2240876"/>
                </a:lnTo>
                <a:cubicBezTo>
                  <a:pt x="11778876" y="2209160"/>
                  <a:pt x="11775220" y="2184552"/>
                  <a:pt x="11767907" y="2167052"/>
                </a:cubicBezTo>
                <a:cubicBezTo>
                  <a:pt x="11760594" y="2149550"/>
                  <a:pt x="11747858" y="2135498"/>
                  <a:pt x="11729700" y="2124900"/>
                </a:cubicBezTo>
                <a:cubicBezTo>
                  <a:pt x="11711542" y="2114300"/>
                  <a:pt x="11688494" y="2109000"/>
                  <a:pt x="11660558" y="2109000"/>
                </a:cubicBezTo>
                <a:close/>
                <a:moveTo>
                  <a:pt x="11251722" y="2109000"/>
                </a:moveTo>
                <a:cubicBezTo>
                  <a:pt x="11223622" y="2109000"/>
                  <a:pt x="11200779" y="2114260"/>
                  <a:pt x="11183196" y="2124776"/>
                </a:cubicBezTo>
                <a:cubicBezTo>
                  <a:pt x="11165612" y="2135296"/>
                  <a:pt x="11153904" y="2147412"/>
                  <a:pt x="11148070" y="2161134"/>
                </a:cubicBezTo>
                <a:cubicBezTo>
                  <a:pt x="11142236" y="2174856"/>
                  <a:pt x="11139320" y="2194372"/>
                  <a:pt x="11139320" y="2219676"/>
                </a:cubicBezTo>
                <a:lnTo>
                  <a:pt x="11139320" y="2241616"/>
                </a:lnTo>
                <a:lnTo>
                  <a:pt x="11232742" y="2241616"/>
                </a:lnTo>
                <a:lnTo>
                  <a:pt x="11232742" y="2207354"/>
                </a:lnTo>
                <a:cubicBezTo>
                  <a:pt x="11232742" y="2189112"/>
                  <a:pt x="11233563" y="2177816"/>
                  <a:pt x="11235207" y="2173460"/>
                </a:cubicBezTo>
                <a:cubicBezTo>
                  <a:pt x="11236850" y="2169104"/>
                  <a:pt x="11241040" y="2166926"/>
                  <a:pt x="11247778" y="2166926"/>
                </a:cubicBezTo>
                <a:cubicBezTo>
                  <a:pt x="11253694" y="2166926"/>
                  <a:pt x="11257926" y="2169514"/>
                  <a:pt x="11260472" y="2174692"/>
                </a:cubicBezTo>
                <a:cubicBezTo>
                  <a:pt x="11263020" y="2179868"/>
                  <a:pt x="11264294" y="2191004"/>
                  <a:pt x="11264294" y="2208092"/>
                </a:cubicBezTo>
                <a:cubicBezTo>
                  <a:pt x="11264294" y="2221732"/>
                  <a:pt x="11263143" y="2230772"/>
                  <a:pt x="11260842" y="2235208"/>
                </a:cubicBezTo>
                <a:cubicBezTo>
                  <a:pt x="11258542" y="2239644"/>
                  <a:pt x="11241040" y="2248272"/>
                  <a:pt x="11208338" y="2261088"/>
                </a:cubicBezTo>
                <a:cubicBezTo>
                  <a:pt x="11177773" y="2272920"/>
                  <a:pt x="11158628" y="2283272"/>
                  <a:pt x="11150905" y="2292148"/>
                </a:cubicBezTo>
                <a:cubicBezTo>
                  <a:pt x="11143182" y="2301024"/>
                  <a:pt x="11139320" y="2317700"/>
                  <a:pt x="11139320" y="2342186"/>
                </a:cubicBezTo>
                <a:lnTo>
                  <a:pt x="11139320" y="2369056"/>
                </a:lnTo>
                <a:cubicBezTo>
                  <a:pt x="11139320" y="2402086"/>
                  <a:pt x="11146591" y="2423488"/>
                  <a:pt x="11161134" y="2433268"/>
                </a:cubicBezTo>
                <a:cubicBezTo>
                  <a:pt x="11175678" y="2443044"/>
                  <a:pt x="11191659" y="2447934"/>
                  <a:pt x="11209078" y="2447934"/>
                </a:cubicBezTo>
                <a:cubicBezTo>
                  <a:pt x="11222389" y="2447934"/>
                  <a:pt x="11233851" y="2445012"/>
                  <a:pt x="11243464" y="2439168"/>
                </a:cubicBezTo>
                <a:cubicBezTo>
                  <a:pt x="11253078" y="2433324"/>
                  <a:pt x="11260924" y="2424556"/>
                  <a:pt x="11267005" y="2412868"/>
                </a:cubicBezTo>
                <a:lnTo>
                  <a:pt x="11267005" y="2442016"/>
                </a:lnTo>
                <a:lnTo>
                  <a:pt x="11363878" y="2442016"/>
                </a:lnTo>
                <a:lnTo>
                  <a:pt x="11363878" y="2277852"/>
                </a:lnTo>
                <a:cubicBezTo>
                  <a:pt x="11363878" y="2223788"/>
                  <a:pt x="11362152" y="2188086"/>
                  <a:pt x="11358702" y="2170748"/>
                </a:cubicBezTo>
                <a:cubicBezTo>
                  <a:pt x="11355250" y="2153412"/>
                  <a:pt x="11344980" y="2138788"/>
                  <a:pt x="11327890" y="2126872"/>
                </a:cubicBezTo>
                <a:cubicBezTo>
                  <a:pt x="11310799" y="2114958"/>
                  <a:pt x="11285410" y="2109000"/>
                  <a:pt x="11251722" y="2109000"/>
                </a:cubicBezTo>
                <a:close/>
                <a:moveTo>
                  <a:pt x="10993808" y="2109000"/>
                </a:moveTo>
                <a:cubicBezTo>
                  <a:pt x="10970966" y="2109000"/>
                  <a:pt x="10950753" y="2113396"/>
                  <a:pt x="10933170" y="2122188"/>
                </a:cubicBezTo>
                <a:cubicBezTo>
                  <a:pt x="10915586" y="2130980"/>
                  <a:pt x="10902933" y="2143632"/>
                  <a:pt x="10895209" y="2160148"/>
                </a:cubicBezTo>
                <a:cubicBezTo>
                  <a:pt x="10887486" y="2176664"/>
                  <a:pt x="10883624" y="2199218"/>
                  <a:pt x="10883624" y="2227812"/>
                </a:cubicBezTo>
                <a:lnTo>
                  <a:pt x="10883624" y="2323208"/>
                </a:lnTo>
                <a:cubicBezTo>
                  <a:pt x="10883624" y="2347528"/>
                  <a:pt x="10885350" y="2366056"/>
                  <a:pt x="10888800" y="2378792"/>
                </a:cubicBezTo>
                <a:cubicBezTo>
                  <a:pt x="10892251" y="2391526"/>
                  <a:pt x="10898454" y="2403196"/>
                  <a:pt x="10907411" y="2413792"/>
                </a:cubicBezTo>
                <a:cubicBezTo>
                  <a:pt x="10916367" y="2424392"/>
                  <a:pt x="10928897" y="2432734"/>
                  <a:pt x="10945001" y="2438812"/>
                </a:cubicBezTo>
                <a:cubicBezTo>
                  <a:pt x="10961106" y="2444892"/>
                  <a:pt x="10979676" y="2447934"/>
                  <a:pt x="11000710" y="2447934"/>
                </a:cubicBezTo>
                <a:cubicBezTo>
                  <a:pt x="11022401" y="2447934"/>
                  <a:pt x="11040436" y="2444852"/>
                  <a:pt x="11054816" y="2438688"/>
                </a:cubicBezTo>
                <a:cubicBezTo>
                  <a:pt x="11069194" y="2432528"/>
                  <a:pt x="11081068" y="2423284"/>
                  <a:pt x="11090434" y="2410958"/>
                </a:cubicBezTo>
                <a:cubicBezTo>
                  <a:pt x="11099801" y="2398636"/>
                  <a:pt x="11105758" y="2387048"/>
                  <a:pt x="11108305" y="2376202"/>
                </a:cubicBezTo>
                <a:cubicBezTo>
                  <a:pt x="11110852" y="2365356"/>
                  <a:pt x="11112126" y="2349828"/>
                  <a:pt x="11112126" y="2329614"/>
                </a:cubicBezTo>
                <a:lnTo>
                  <a:pt x="11112126" y="2305458"/>
                </a:lnTo>
                <a:lnTo>
                  <a:pt x="11017718" y="2305458"/>
                </a:lnTo>
                <a:lnTo>
                  <a:pt x="11017718" y="2348596"/>
                </a:lnTo>
                <a:cubicBezTo>
                  <a:pt x="11017718" y="2364864"/>
                  <a:pt x="11016444" y="2375832"/>
                  <a:pt x="11013897" y="2381502"/>
                </a:cubicBezTo>
                <a:cubicBezTo>
                  <a:pt x="11011350" y="2387172"/>
                  <a:pt x="11006297" y="2390006"/>
                  <a:pt x="10998738" y="2390006"/>
                </a:cubicBezTo>
                <a:cubicBezTo>
                  <a:pt x="10992658" y="2390006"/>
                  <a:pt x="10988549" y="2387872"/>
                  <a:pt x="10986412" y="2383596"/>
                </a:cubicBezTo>
                <a:cubicBezTo>
                  <a:pt x="10984276" y="2379326"/>
                  <a:pt x="10983208" y="2369796"/>
                  <a:pt x="10983208" y="2355004"/>
                </a:cubicBezTo>
                <a:lnTo>
                  <a:pt x="10983208" y="2284260"/>
                </a:lnTo>
                <a:lnTo>
                  <a:pt x="11112126" y="2284260"/>
                </a:lnTo>
                <a:lnTo>
                  <a:pt x="11112126" y="2240876"/>
                </a:lnTo>
                <a:cubicBezTo>
                  <a:pt x="11112126" y="2209160"/>
                  <a:pt x="11108469" y="2184552"/>
                  <a:pt x="11101157" y="2167052"/>
                </a:cubicBezTo>
                <a:cubicBezTo>
                  <a:pt x="11093844" y="2149550"/>
                  <a:pt x="11081108" y="2135498"/>
                  <a:pt x="11062950" y="2124900"/>
                </a:cubicBezTo>
                <a:cubicBezTo>
                  <a:pt x="11044791" y="2114300"/>
                  <a:pt x="11021744" y="2109000"/>
                  <a:pt x="10993808" y="2109000"/>
                </a:cubicBezTo>
                <a:close/>
                <a:moveTo>
                  <a:pt x="10864104" y="2109000"/>
                </a:moveTo>
                <a:cubicBezTo>
                  <a:pt x="10836661" y="2110812"/>
                  <a:pt x="10815709" y="2127124"/>
                  <a:pt x="10801248" y="2157930"/>
                </a:cubicBezTo>
                <a:lnTo>
                  <a:pt x="10805192" y="2114916"/>
                </a:lnTo>
                <a:lnTo>
                  <a:pt x="10705607" y="2114916"/>
                </a:lnTo>
                <a:lnTo>
                  <a:pt x="10705607" y="2442016"/>
                </a:lnTo>
                <a:lnTo>
                  <a:pt x="10805192" y="2442016"/>
                </a:lnTo>
                <a:lnTo>
                  <a:pt x="10805192" y="2312852"/>
                </a:lnTo>
                <a:cubicBezTo>
                  <a:pt x="10805192" y="2281140"/>
                  <a:pt x="10806178" y="2260882"/>
                  <a:pt x="10808150" y="2252092"/>
                </a:cubicBezTo>
                <a:cubicBezTo>
                  <a:pt x="10810122" y="2243300"/>
                  <a:pt x="10815380" y="2236440"/>
                  <a:pt x="10823926" y="2231508"/>
                </a:cubicBezTo>
                <a:cubicBezTo>
                  <a:pt x="10832470" y="2226580"/>
                  <a:pt x="10845864" y="2224114"/>
                  <a:pt x="10864104" y="2224114"/>
                </a:cubicBezTo>
                <a:close/>
                <a:moveTo>
                  <a:pt x="10565676" y="2109000"/>
                </a:moveTo>
                <a:cubicBezTo>
                  <a:pt x="10539547" y="2109000"/>
                  <a:pt x="10517362" y="2114546"/>
                  <a:pt x="10499122" y="2125640"/>
                </a:cubicBezTo>
                <a:cubicBezTo>
                  <a:pt x="10480881" y="2136732"/>
                  <a:pt x="10468967" y="2149344"/>
                  <a:pt x="10463380" y="2163476"/>
                </a:cubicBezTo>
                <a:cubicBezTo>
                  <a:pt x="10457792" y="2177608"/>
                  <a:pt x="10454999" y="2198560"/>
                  <a:pt x="10454999" y="2226332"/>
                </a:cubicBezTo>
                <a:lnTo>
                  <a:pt x="10454999" y="2319264"/>
                </a:lnTo>
                <a:cubicBezTo>
                  <a:pt x="10454999" y="2351144"/>
                  <a:pt x="10458409" y="2375750"/>
                  <a:pt x="10465228" y="2393088"/>
                </a:cubicBezTo>
                <a:cubicBezTo>
                  <a:pt x="10472048" y="2410424"/>
                  <a:pt x="10483675" y="2423900"/>
                  <a:pt x="10500108" y="2433512"/>
                </a:cubicBezTo>
                <a:cubicBezTo>
                  <a:pt x="10516540" y="2443126"/>
                  <a:pt x="10538808" y="2447934"/>
                  <a:pt x="10566908" y="2447934"/>
                </a:cubicBezTo>
                <a:cubicBezTo>
                  <a:pt x="10588928" y="2447934"/>
                  <a:pt x="10607416" y="2444440"/>
                  <a:pt x="10622370" y="2437456"/>
                </a:cubicBezTo>
                <a:cubicBezTo>
                  <a:pt x="10637324" y="2430474"/>
                  <a:pt x="10649444" y="2420120"/>
                  <a:pt x="10658728" y="2406398"/>
                </a:cubicBezTo>
                <a:cubicBezTo>
                  <a:pt x="10668013" y="2392676"/>
                  <a:pt x="10673518" y="2379284"/>
                  <a:pt x="10675244" y="2366220"/>
                </a:cubicBezTo>
                <a:cubicBezTo>
                  <a:pt x="10676969" y="2353156"/>
                  <a:pt x="10677914" y="2333558"/>
                  <a:pt x="10678078" y="2307428"/>
                </a:cubicBezTo>
                <a:lnTo>
                  <a:pt x="10589340" y="2307428"/>
                </a:lnTo>
                <a:lnTo>
                  <a:pt x="10589340" y="2346378"/>
                </a:lnTo>
                <a:cubicBezTo>
                  <a:pt x="10589340" y="2363302"/>
                  <a:pt x="10588148" y="2374808"/>
                  <a:pt x="10585766" y="2380884"/>
                </a:cubicBezTo>
                <a:cubicBezTo>
                  <a:pt x="10583382" y="2386966"/>
                  <a:pt x="10578822" y="2390006"/>
                  <a:pt x="10572084" y="2390006"/>
                </a:cubicBezTo>
                <a:cubicBezTo>
                  <a:pt x="10566333" y="2390006"/>
                  <a:pt x="10561978" y="2387088"/>
                  <a:pt x="10559020" y="2381256"/>
                </a:cubicBezTo>
                <a:cubicBezTo>
                  <a:pt x="10556062" y="2375424"/>
                  <a:pt x="10554584" y="2366672"/>
                  <a:pt x="10554584" y="2355004"/>
                </a:cubicBezTo>
                <a:lnTo>
                  <a:pt x="10554584" y="2200698"/>
                </a:lnTo>
                <a:cubicBezTo>
                  <a:pt x="10554584" y="2186400"/>
                  <a:pt x="10555570" y="2177196"/>
                  <a:pt x="10557542" y="2173088"/>
                </a:cubicBezTo>
                <a:cubicBezTo>
                  <a:pt x="10559514" y="2168980"/>
                  <a:pt x="10563375" y="2166926"/>
                  <a:pt x="10569127" y="2166926"/>
                </a:cubicBezTo>
                <a:cubicBezTo>
                  <a:pt x="10574878" y="2166926"/>
                  <a:pt x="10578822" y="2169268"/>
                  <a:pt x="10580958" y="2173952"/>
                </a:cubicBezTo>
                <a:cubicBezTo>
                  <a:pt x="10583095" y="2178636"/>
                  <a:pt x="10584163" y="2187552"/>
                  <a:pt x="10584163" y="2200698"/>
                </a:cubicBezTo>
                <a:lnTo>
                  <a:pt x="10584163" y="2238410"/>
                </a:lnTo>
                <a:lnTo>
                  <a:pt x="10678078" y="2238410"/>
                </a:lnTo>
                <a:cubicBezTo>
                  <a:pt x="10678078" y="2207680"/>
                  <a:pt x="10675038" y="2183936"/>
                  <a:pt x="10668958" y="2167176"/>
                </a:cubicBezTo>
                <a:cubicBezTo>
                  <a:pt x="10662878" y="2150412"/>
                  <a:pt x="10650635" y="2136528"/>
                  <a:pt x="10632230" y="2125516"/>
                </a:cubicBezTo>
                <a:cubicBezTo>
                  <a:pt x="10613824" y="2114504"/>
                  <a:pt x="10591640" y="2109000"/>
                  <a:pt x="10565676" y="2109000"/>
                </a:cubicBezTo>
                <a:close/>
                <a:moveTo>
                  <a:pt x="10229747" y="2109000"/>
                </a:moveTo>
                <a:cubicBezTo>
                  <a:pt x="10207892" y="2109000"/>
                  <a:pt x="10188706" y="2112368"/>
                  <a:pt x="10172190" y="2119106"/>
                </a:cubicBezTo>
                <a:cubicBezTo>
                  <a:pt x="10155675" y="2125844"/>
                  <a:pt x="10143967" y="2135418"/>
                  <a:pt x="10137065" y="2147824"/>
                </a:cubicBezTo>
                <a:cubicBezTo>
                  <a:pt x="10130163" y="2160232"/>
                  <a:pt x="10126712" y="2179500"/>
                  <a:pt x="10126712" y="2205628"/>
                </a:cubicBezTo>
                <a:cubicBezTo>
                  <a:pt x="10126712" y="2224032"/>
                  <a:pt x="10129916" y="2239932"/>
                  <a:pt x="10136325" y="2253324"/>
                </a:cubicBezTo>
                <a:cubicBezTo>
                  <a:pt x="10142734" y="2266716"/>
                  <a:pt x="10160564" y="2281630"/>
                  <a:pt x="10189815" y="2298064"/>
                </a:cubicBezTo>
                <a:cubicBezTo>
                  <a:pt x="10224653" y="2317456"/>
                  <a:pt x="10243962" y="2329120"/>
                  <a:pt x="10247742" y="2333064"/>
                </a:cubicBezTo>
                <a:cubicBezTo>
                  <a:pt x="10251357" y="2337008"/>
                  <a:pt x="10253164" y="2346788"/>
                  <a:pt x="10253164" y="2362400"/>
                </a:cubicBezTo>
                <a:cubicBezTo>
                  <a:pt x="10253164" y="2373740"/>
                  <a:pt x="10251768" y="2381176"/>
                  <a:pt x="10248974" y="2384706"/>
                </a:cubicBezTo>
                <a:cubicBezTo>
                  <a:pt x="10246181" y="2388240"/>
                  <a:pt x="10241251" y="2390006"/>
                  <a:pt x="10234184" y="2390006"/>
                </a:cubicBezTo>
                <a:cubicBezTo>
                  <a:pt x="10227611" y="2390006"/>
                  <a:pt x="10223215" y="2387378"/>
                  <a:pt x="10220996" y="2382120"/>
                </a:cubicBezTo>
                <a:cubicBezTo>
                  <a:pt x="10218778" y="2376860"/>
                  <a:pt x="10217669" y="2365440"/>
                  <a:pt x="10217669" y="2347856"/>
                </a:cubicBezTo>
                <a:lnTo>
                  <a:pt x="10217669" y="2327152"/>
                </a:lnTo>
                <a:lnTo>
                  <a:pt x="10129424" y="2327152"/>
                </a:lnTo>
                <a:lnTo>
                  <a:pt x="10129424" y="2342926"/>
                </a:lnTo>
                <a:cubicBezTo>
                  <a:pt x="10129424" y="2370206"/>
                  <a:pt x="10132792" y="2390580"/>
                  <a:pt x="10139530" y="2404056"/>
                </a:cubicBezTo>
                <a:cubicBezTo>
                  <a:pt x="10146268" y="2417532"/>
                  <a:pt x="10158633" y="2428216"/>
                  <a:pt x="10176628" y="2436102"/>
                </a:cubicBezTo>
                <a:cubicBezTo>
                  <a:pt x="10194622" y="2443990"/>
                  <a:pt x="10216272" y="2447934"/>
                  <a:pt x="10241579" y="2447934"/>
                </a:cubicBezTo>
                <a:cubicBezTo>
                  <a:pt x="10264422" y="2447934"/>
                  <a:pt x="10283936" y="2444276"/>
                  <a:pt x="10300122" y="2436964"/>
                </a:cubicBezTo>
                <a:cubicBezTo>
                  <a:pt x="10316309" y="2429652"/>
                  <a:pt x="10327853" y="2419216"/>
                  <a:pt x="10334754" y="2405660"/>
                </a:cubicBezTo>
                <a:cubicBezTo>
                  <a:pt x="10341656" y="2392100"/>
                  <a:pt x="10345108" y="2372012"/>
                  <a:pt x="10345108" y="2345392"/>
                </a:cubicBezTo>
                <a:cubicBezTo>
                  <a:pt x="10345108" y="2321564"/>
                  <a:pt x="10340589" y="2303404"/>
                  <a:pt x="10331550" y="2290916"/>
                </a:cubicBezTo>
                <a:cubicBezTo>
                  <a:pt x="10322512" y="2278428"/>
                  <a:pt x="10303532" y="2265114"/>
                  <a:pt x="10274610" y="2250982"/>
                </a:cubicBezTo>
                <a:cubicBezTo>
                  <a:pt x="10252918" y="2240302"/>
                  <a:pt x="10238580" y="2232166"/>
                  <a:pt x="10231596" y="2226580"/>
                </a:cubicBezTo>
                <a:cubicBezTo>
                  <a:pt x="10224612" y="2220992"/>
                  <a:pt x="10220422" y="2215858"/>
                  <a:pt x="10219024" y="2211172"/>
                </a:cubicBezTo>
                <a:cubicBezTo>
                  <a:pt x="10217628" y="2206488"/>
                  <a:pt x="10216929" y="2199136"/>
                  <a:pt x="10216929" y="2189112"/>
                </a:cubicBezTo>
                <a:cubicBezTo>
                  <a:pt x="10216929" y="2181716"/>
                  <a:pt x="10218327" y="2176172"/>
                  <a:pt x="10221120" y="2172472"/>
                </a:cubicBezTo>
                <a:cubicBezTo>
                  <a:pt x="10223914" y="2168776"/>
                  <a:pt x="10228104" y="2166926"/>
                  <a:pt x="10233691" y="2166926"/>
                </a:cubicBezTo>
                <a:cubicBezTo>
                  <a:pt x="10240593" y="2166926"/>
                  <a:pt x="10244907" y="2168940"/>
                  <a:pt x="10246632" y="2172966"/>
                </a:cubicBezTo>
                <a:cubicBezTo>
                  <a:pt x="10248358" y="2176992"/>
                  <a:pt x="10249220" y="2186564"/>
                  <a:pt x="10249220" y="2201684"/>
                </a:cubicBezTo>
                <a:lnTo>
                  <a:pt x="10249220" y="2219432"/>
                </a:lnTo>
                <a:lnTo>
                  <a:pt x="10337466" y="2219432"/>
                </a:lnTo>
                <a:lnTo>
                  <a:pt x="10337466" y="2200450"/>
                </a:lnTo>
                <a:cubicBezTo>
                  <a:pt x="10337466" y="2184016"/>
                  <a:pt x="10336604" y="2171940"/>
                  <a:pt x="10334878" y="2164216"/>
                </a:cubicBezTo>
                <a:cubicBezTo>
                  <a:pt x="10333152" y="2156494"/>
                  <a:pt x="10328222" y="2148112"/>
                  <a:pt x="10320088" y="2139072"/>
                </a:cubicBezTo>
                <a:cubicBezTo>
                  <a:pt x="10311954" y="2130034"/>
                  <a:pt x="10300287" y="2122764"/>
                  <a:pt x="10285086" y="2117260"/>
                </a:cubicBezTo>
                <a:cubicBezTo>
                  <a:pt x="10269886" y="2111752"/>
                  <a:pt x="10251439" y="2109000"/>
                  <a:pt x="10229747" y="2109000"/>
                </a:cubicBezTo>
                <a:close/>
                <a:moveTo>
                  <a:pt x="9394347" y="2109000"/>
                </a:moveTo>
                <a:cubicBezTo>
                  <a:pt x="9367726" y="2109000"/>
                  <a:pt x="9345870" y="2114176"/>
                  <a:pt x="9328779" y="2124532"/>
                </a:cubicBezTo>
                <a:cubicBezTo>
                  <a:pt x="9311689" y="2134884"/>
                  <a:pt x="9299857" y="2148604"/>
                  <a:pt x="9293284" y="2165694"/>
                </a:cubicBezTo>
                <a:cubicBezTo>
                  <a:pt x="9286710" y="2182784"/>
                  <a:pt x="9283424" y="2206530"/>
                  <a:pt x="9283424" y="2236932"/>
                </a:cubicBezTo>
                <a:lnTo>
                  <a:pt x="9283424" y="2320740"/>
                </a:lnTo>
                <a:cubicBezTo>
                  <a:pt x="9283424" y="2348512"/>
                  <a:pt x="9285231" y="2369340"/>
                  <a:pt x="9288847" y="2383228"/>
                </a:cubicBezTo>
                <a:cubicBezTo>
                  <a:pt x="9292462" y="2397112"/>
                  <a:pt x="9298501" y="2408948"/>
                  <a:pt x="9306964" y="2418724"/>
                </a:cubicBezTo>
                <a:cubicBezTo>
                  <a:pt x="9315427" y="2428500"/>
                  <a:pt x="9327300" y="2435812"/>
                  <a:pt x="9342583" y="2440664"/>
                </a:cubicBezTo>
                <a:cubicBezTo>
                  <a:pt x="9357866" y="2445508"/>
                  <a:pt x="9376517" y="2447934"/>
                  <a:pt x="9398538" y="2447934"/>
                </a:cubicBezTo>
                <a:cubicBezTo>
                  <a:pt x="9418258" y="2447934"/>
                  <a:pt x="9435718" y="2445100"/>
                  <a:pt x="9450918" y="2439430"/>
                </a:cubicBezTo>
                <a:cubicBezTo>
                  <a:pt x="9466119" y="2433760"/>
                  <a:pt x="9478567" y="2424968"/>
                  <a:pt x="9488262" y="2413054"/>
                </a:cubicBezTo>
                <a:cubicBezTo>
                  <a:pt x="9497958" y="2401140"/>
                  <a:pt x="9504285" y="2388322"/>
                  <a:pt x="9507243" y="2374600"/>
                </a:cubicBezTo>
                <a:cubicBezTo>
                  <a:pt x="9510201" y="2360878"/>
                  <a:pt x="9511680" y="2339310"/>
                  <a:pt x="9511680" y="2309894"/>
                </a:cubicBezTo>
                <a:lnTo>
                  <a:pt x="9511680" y="2229784"/>
                </a:lnTo>
                <a:cubicBezTo>
                  <a:pt x="9511680" y="2206612"/>
                  <a:pt x="9510078" y="2189360"/>
                  <a:pt x="9506873" y="2178020"/>
                </a:cubicBezTo>
                <a:cubicBezTo>
                  <a:pt x="9503668" y="2166682"/>
                  <a:pt x="9497711" y="2155672"/>
                  <a:pt x="9489002" y="2144990"/>
                </a:cubicBezTo>
                <a:cubicBezTo>
                  <a:pt x="9480292" y="2134308"/>
                  <a:pt x="9467926" y="2125640"/>
                  <a:pt x="9451904" y="2118984"/>
                </a:cubicBezTo>
                <a:cubicBezTo>
                  <a:pt x="9435882" y="2112328"/>
                  <a:pt x="9416696" y="2109000"/>
                  <a:pt x="9394347" y="2109000"/>
                </a:cubicBezTo>
                <a:close/>
                <a:moveTo>
                  <a:pt x="8915176" y="2109000"/>
                </a:moveTo>
                <a:cubicBezTo>
                  <a:pt x="8901537" y="2109000"/>
                  <a:pt x="8889500" y="2112004"/>
                  <a:pt x="8879065" y="2118012"/>
                </a:cubicBezTo>
                <a:cubicBezTo>
                  <a:pt x="8868630" y="2124022"/>
                  <a:pt x="8859797" y="2133036"/>
                  <a:pt x="8852566" y="2145050"/>
                </a:cubicBezTo>
                <a:lnTo>
                  <a:pt x="8854292" y="2114916"/>
                </a:lnTo>
                <a:lnTo>
                  <a:pt x="8752982" y="2114916"/>
                </a:lnTo>
                <a:lnTo>
                  <a:pt x="8752982" y="2442016"/>
                </a:lnTo>
                <a:lnTo>
                  <a:pt x="8852566" y="2442016"/>
                </a:lnTo>
                <a:lnTo>
                  <a:pt x="8852566" y="2220910"/>
                </a:lnTo>
                <a:cubicBezTo>
                  <a:pt x="8852566" y="2196260"/>
                  <a:pt x="8853470" y="2181100"/>
                  <a:pt x="8855278" y="2175432"/>
                </a:cubicBezTo>
                <a:cubicBezTo>
                  <a:pt x="8857086" y="2169760"/>
                  <a:pt x="8861522" y="2166926"/>
                  <a:pt x="8868589" y="2166926"/>
                </a:cubicBezTo>
                <a:cubicBezTo>
                  <a:pt x="8875326" y="2166926"/>
                  <a:pt x="8879434" y="2169392"/>
                  <a:pt x="8880914" y="2174320"/>
                </a:cubicBezTo>
                <a:cubicBezTo>
                  <a:pt x="8882392" y="2179252"/>
                  <a:pt x="8883132" y="2192972"/>
                  <a:pt x="8883132" y="2215486"/>
                </a:cubicBezTo>
                <a:lnTo>
                  <a:pt x="8883132" y="2442016"/>
                </a:lnTo>
                <a:lnTo>
                  <a:pt x="8982717" y="2442016"/>
                </a:lnTo>
                <a:lnTo>
                  <a:pt x="8982717" y="2212776"/>
                </a:lnTo>
                <a:cubicBezTo>
                  <a:pt x="8982717" y="2184184"/>
                  <a:pt x="8981156" y="2163764"/>
                  <a:pt x="8978033" y="2151520"/>
                </a:cubicBezTo>
                <a:cubicBezTo>
                  <a:pt x="8974911" y="2139280"/>
                  <a:pt x="8967927" y="2129132"/>
                  <a:pt x="8957081" y="2121080"/>
                </a:cubicBezTo>
                <a:cubicBezTo>
                  <a:pt x="8946235" y="2113026"/>
                  <a:pt x="8932267" y="2109000"/>
                  <a:pt x="8915176" y="2109000"/>
                </a:cubicBezTo>
                <a:close/>
                <a:moveTo>
                  <a:pt x="8051323" y="2109000"/>
                </a:moveTo>
                <a:cubicBezTo>
                  <a:pt x="8023222" y="2109000"/>
                  <a:pt x="8000380" y="2114260"/>
                  <a:pt x="7982797" y="2124776"/>
                </a:cubicBezTo>
                <a:cubicBezTo>
                  <a:pt x="7965213" y="2135296"/>
                  <a:pt x="7953504" y="2147412"/>
                  <a:pt x="7947671" y="2161134"/>
                </a:cubicBezTo>
                <a:cubicBezTo>
                  <a:pt x="7941837" y="2174856"/>
                  <a:pt x="7938920" y="2194372"/>
                  <a:pt x="7938920" y="2219676"/>
                </a:cubicBezTo>
                <a:lnTo>
                  <a:pt x="7938920" y="2241616"/>
                </a:lnTo>
                <a:lnTo>
                  <a:pt x="8032342" y="2241616"/>
                </a:lnTo>
                <a:lnTo>
                  <a:pt x="8032342" y="2207354"/>
                </a:lnTo>
                <a:cubicBezTo>
                  <a:pt x="8032342" y="2189112"/>
                  <a:pt x="8033164" y="2177816"/>
                  <a:pt x="8034807" y="2173460"/>
                </a:cubicBezTo>
                <a:cubicBezTo>
                  <a:pt x="8036450" y="2169104"/>
                  <a:pt x="8040641" y="2166926"/>
                  <a:pt x="8047379" y="2166926"/>
                </a:cubicBezTo>
                <a:cubicBezTo>
                  <a:pt x="8053294" y="2166926"/>
                  <a:pt x="8057526" y="2169514"/>
                  <a:pt x="8060073" y="2174692"/>
                </a:cubicBezTo>
                <a:cubicBezTo>
                  <a:pt x="8062620" y="2179868"/>
                  <a:pt x="8063894" y="2191004"/>
                  <a:pt x="8063894" y="2208092"/>
                </a:cubicBezTo>
                <a:cubicBezTo>
                  <a:pt x="8063894" y="2221732"/>
                  <a:pt x="8062744" y="2230772"/>
                  <a:pt x="8060443" y="2235208"/>
                </a:cubicBezTo>
                <a:cubicBezTo>
                  <a:pt x="8058142" y="2239644"/>
                  <a:pt x="8040641" y="2248272"/>
                  <a:pt x="8007939" y="2261088"/>
                </a:cubicBezTo>
                <a:cubicBezTo>
                  <a:pt x="7977374" y="2272920"/>
                  <a:pt x="7958229" y="2283272"/>
                  <a:pt x="7950506" y="2292148"/>
                </a:cubicBezTo>
                <a:cubicBezTo>
                  <a:pt x="7942782" y="2301024"/>
                  <a:pt x="7938920" y="2317700"/>
                  <a:pt x="7938920" y="2342186"/>
                </a:cubicBezTo>
                <a:lnTo>
                  <a:pt x="7938920" y="2369056"/>
                </a:lnTo>
                <a:cubicBezTo>
                  <a:pt x="7938920" y="2402086"/>
                  <a:pt x="7946192" y="2423488"/>
                  <a:pt x="7960735" y="2433268"/>
                </a:cubicBezTo>
                <a:cubicBezTo>
                  <a:pt x="7975278" y="2443044"/>
                  <a:pt x="7991260" y="2447934"/>
                  <a:pt x="8008679" y="2447934"/>
                </a:cubicBezTo>
                <a:cubicBezTo>
                  <a:pt x="8021990" y="2447934"/>
                  <a:pt x="8033452" y="2445012"/>
                  <a:pt x="8043065" y="2439168"/>
                </a:cubicBezTo>
                <a:cubicBezTo>
                  <a:pt x="8052678" y="2433324"/>
                  <a:pt x="8060525" y="2424556"/>
                  <a:pt x="8066605" y="2412868"/>
                </a:cubicBezTo>
                <a:lnTo>
                  <a:pt x="8066605" y="2442016"/>
                </a:lnTo>
                <a:lnTo>
                  <a:pt x="8163478" y="2442016"/>
                </a:lnTo>
                <a:lnTo>
                  <a:pt x="8163478" y="2277852"/>
                </a:lnTo>
                <a:cubicBezTo>
                  <a:pt x="8163478" y="2223788"/>
                  <a:pt x="8161753" y="2188086"/>
                  <a:pt x="8158302" y="2170748"/>
                </a:cubicBezTo>
                <a:cubicBezTo>
                  <a:pt x="8154851" y="2153412"/>
                  <a:pt x="8144581" y="2138788"/>
                  <a:pt x="8127490" y="2126872"/>
                </a:cubicBezTo>
                <a:cubicBezTo>
                  <a:pt x="8110400" y="2114958"/>
                  <a:pt x="8085010" y="2109000"/>
                  <a:pt x="8051323" y="2109000"/>
                </a:cubicBezTo>
                <a:close/>
                <a:moveTo>
                  <a:pt x="7127398" y="2109000"/>
                </a:moveTo>
                <a:cubicBezTo>
                  <a:pt x="7099297" y="2109000"/>
                  <a:pt x="7076455" y="2114260"/>
                  <a:pt x="7058871" y="2124776"/>
                </a:cubicBezTo>
                <a:cubicBezTo>
                  <a:pt x="7041288" y="2135296"/>
                  <a:pt x="7029580" y="2147412"/>
                  <a:pt x="7023746" y="2161134"/>
                </a:cubicBezTo>
                <a:cubicBezTo>
                  <a:pt x="7017912" y="2174856"/>
                  <a:pt x="7014995" y="2194372"/>
                  <a:pt x="7014995" y="2219676"/>
                </a:cubicBezTo>
                <a:lnTo>
                  <a:pt x="7014995" y="2241616"/>
                </a:lnTo>
                <a:lnTo>
                  <a:pt x="7108417" y="2241616"/>
                </a:lnTo>
                <a:lnTo>
                  <a:pt x="7108417" y="2207354"/>
                </a:lnTo>
                <a:cubicBezTo>
                  <a:pt x="7108417" y="2189112"/>
                  <a:pt x="7109239" y="2177816"/>
                  <a:pt x="7110882" y="2173460"/>
                </a:cubicBezTo>
                <a:cubicBezTo>
                  <a:pt x="7112526" y="2169104"/>
                  <a:pt x="7116716" y="2166926"/>
                  <a:pt x="7123454" y="2166926"/>
                </a:cubicBezTo>
                <a:cubicBezTo>
                  <a:pt x="7129369" y="2166926"/>
                  <a:pt x="7133601" y="2169514"/>
                  <a:pt x="7136148" y="2174692"/>
                </a:cubicBezTo>
                <a:cubicBezTo>
                  <a:pt x="7138695" y="2179868"/>
                  <a:pt x="7139969" y="2191004"/>
                  <a:pt x="7139969" y="2208092"/>
                </a:cubicBezTo>
                <a:cubicBezTo>
                  <a:pt x="7139969" y="2221732"/>
                  <a:pt x="7138819" y="2230772"/>
                  <a:pt x="7136518" y="2235208"/>
                </a:cubicBezTo>
                <a:cubicBezTo>
                  <a:pt x="7134217" y="2239644"/>
                  <a:pt x="7116716" y="2248272"/>
                  <a:pt x="7084014" y="2261088"/>
                </a:cubicBezTo>
                <a:cubicBezTo>
                  <a:pt x="7053449" y="2272920"/>
                  <a:pt x="7034304" y="2283272"/>
                  <a:pt x="7026580" y="2292148"/>
                </a:cubicBezTo>
                <a:cubicBezTo>
                  <a:pt x="7018857" y="2301024"/>
                  <a:pt x="7014995" y="2317700"/>
                  <a:pt x="7014995" y="2342186"/>
                </a:cubicBezTo>
                <a:lnTo>
                  <a:pt x="7014995" y="2369056"/>
                </a:lnTo>
                <a:cubicBezTo>
                  <a:pt x="7014995" y="2402086"/>
                  <a:pt x="7022267" y="2423488"/>
                  <a:pt x="7036810" y="2433268"/>
                </a:cubicBezTo>
                <a:cubicBezTo>
                  <a:pt x="7051353" y="2443044"/>
                  <a:pt x="7067335" y="2447934"/>
                  <a:pt x="7084754" y="2447934"/>
                </a:cubicBezTo>
                <a:cubicBezTo>
                  <a:pt x="7098064" y="2447934"/>
                  <a:pt x="7109527" y="2445012"/>
                  <a:pt x="7119140" y="2439168"/>
                </a:cubicBezTo>
                <a:cubicBezTo>
                  <a:pt x="7128753" y="2433324"/>
                  <a:pt x="7136600" y="2424556"/>
                  <a:pt x="7142680" y="2412868"/>
                </a:cubicBezTo>
                <a:lnTo>
                  <a:pt x="7142680" y="2442016"/>
                </a:lnTo>
                <a:lnTo>
                  <a:pt x="7239553" y="2442016"/>
                </a:lnTo>
                <a:lnTo>
                  <a:pt x="7239553" y="2277852"/>
                </a:lnTo>
                <a:cubicBezTo>
                  <a:pt x="7239553" y="2223788"/>
                  <a:pt x="7237828" y="2188086"/>
                  <a:pt x="7234377" y="2170748"/>
                </a:cubicBezTo>
                <a:cubicBezTo>
                  <a:pt x="7230926" y="2153412"/>
                  <a:pt x="7220655" y="2138788"/>
                  <a:pt x="7203565" y="2126872"/>
                </a:cubicBezTo>
                <a:cubicBezTo>
                  <a:pt x="7186475" y="2114958"/>
                  <a:pt x="7161085" y="2109000"/>
                  <a:pt x="7127398" y="2109000"/>
                </a:cubicBezTo>
                <a:close/>
                <a:moveTo>
                  <a:pt x="6476777" y="2109000"/>
                </a:moveTo>
                <a:cubicBezTo>
                  <a:pt x="6463137" y="2109000"/>
                  <a:pt x="6451100" y="2112004"/>
                  <a:pt x="6440665" y="2118012"/>
                </a:cubicBezTo>
                <a:cubicBezTo>
                  <a:pt x="6430230" y="2124022"/>
                  <a:pt x="6421397" y="2133036"/>
                  <a:pt x="6414167" y="2145050"/>
                </a:cubicBezTo>
                <a:lnTo>
                  <a:pt x="6415892" y="2114916"/>
                </a:lnTo>
                <a:lnTo>
                  <a:pt x="6314582" y="2114916"/>
                </a:lnTo>
                <a:lnTo>
                  <a:pt x="6314582" y="2442016"/>
                </a:lnTo>
                <a:lnTo>
                  <a:pt x="6414167" y="2442016"/>
                </a:lnTo>
                <a:lnTo>
                  <a:pt x="6414167" y="2220910"/>
                </a:lnTo>
                <a:cubicBezTo>
                  <a:pt x="6414167" y="2196260"/>
                  <a:pt x="6415071" y="2181100"/>
                  <a:pt x="6416878" y="2175432"/>
                </a:cubicBezTo>
                <a:cubicBezTo>
                  <a:pt x="6418686" y="2169760"/>
                  <a:pt x="6423123" y="2166926"/>
                  <a:pt x="6430189" y="2166926"/>
                </a:cubicBezTo>
                <a:cubicBezTo>
                  <a:pt x="6436927" y="2166926"/>
                  <a:pt x="6441035" y="2169392"/>
                  <a:pt x="6442514" y="2174320"/>
                </a:cubicBezTo>
                <a:cubicBezTo>
                  <a:pt x="6443993" y="2179252"/>
                  <a:pt x="6444732" y="2192972"/>
                  <a:pt x="6444732" y="2215486"/>
                </a:cubicBezTo>
                <a:lnTo>
                  <a:pt x="6444732" y="2442016"/>
                </a:lnTo>
                <a:lnTo>
                  <a:pt x="6544317" y="2442016"/>
                </a:lnTo>
                <a:lnTo>
                  <a:pt x="6544317" y="2212776"/>
                </a:lnTo>
                <a:cubicBezTo>
                  <a:pt x="6544317" y="2184184"/>
                  <a:pt x="6542756" y="2163764"/>
                  <a:pt x="6539633" y="2151520"/>
                </a:cubicBezTo>
                <a:cubicBezTo>
                  <a:pt x="6536511" y="2139280"/>
                  <a:pt x="6529527" y="2129132"/>
                  <a:pt x="6518681" y="2121080"/>
                </a:cubicBezTo>
                <a:cubicBezTo>
                  <a:pt x="6507835" y="2113026"/>
                  <a:pt x="6493867" y="2109000"/>
                  <a:pt x="6476777" y="2109000"/>
                </a:cubicBezTo>
                <a:close/>
                <a:moveTo>
                  <a:pt x="11406108" y="2071288"/>
                </a:moveTo>
                <a:lnTo>
                  <a:pt x="11406108" y="2122806"/>
                </a:lnTo>
                <a:lnTo>
                  <a:pt x="11384662" y="2122806"/>
                </a:lnTo>
                <a:lnTo>
                  <a:pt x="11384662" y="2174570"/>
                </a:lnTo>
                <a:lnTo>
                  <a:pt x="11406108" y="2174570"/>
                </a:lnTo>
                <a:lnTo>
                  <a:pt x="11406108" y="2340708"/>
                </a:lnTo>
                <a:cubicBezTo>
                  <a:pt x="11406108" y="2373246"/>
                  <a:pt x="11407012" y="2393908"/>
                  <a:pt x="11408820" y="2402702"/>
                </a:cubicBezTo>
                <a:cubicBezTo>
                  <a:pt x="11410627" y="2411492"/>
                  <a:pt x="11415228" y="2419298"/>
                  <a:pt x="11422623" y="2426118"/>
                </a:cubicBezTo>
                <a:cubicBezTo>
                  <a:pt x="11430018" y="2432938"/>
                  <a:pt x="11438564" y="2437294"/>
                  <a:pt x="11448259" y="2439182"/>
                </a:cubicBezTo>
                <a:cubicBezTo>
                  <a:pt x="11457954" y="2441072"/>
                  <a:pt x="11474141" y="2442016"/>
                  <a:pt x="11496818" y="2442016"/>
                </a:cubicBezTo>
                <a:lnTo>
                  <a:pt x="11536998" y="2442016"/>
                </a:lnTo>
                <a:lnTo>
                  <a:pt x="11536998" y="2389268"/>
                </a:lnTo>
                <a:cubicBezTo>
                  <a:pt x="11520729" y="2389268"/>
                  <a:pt x="11511485" y="2388034"/>
                  <a:pt x="11509267" y="2385572"/>
                </a:cubicBezTo>
                <a:cubicBezTo>
                  <a:pt x="11507048" y="2383104"/>
                  <a:pt x="11505939" y="2371108"/>
                  <a:pt x="11505939" y="2349580"/>
                </a:cubicBezTo>
                <a:lnTo>
                  <a:pt x="11505939" y="2174570"/>
                </a:lnTo>
                <a:lnTo>
                  <a:pt x="11532807" y="2174570"/>
                </a:lnTo>
                <a:lnTo>
                  <a:pt x="11532807" y="2122806"/>
                </a:lnTo>
                <a:lnTo>
                  <a:pt x="11505939" y="2122806"/>
                </a:lnTo>
                <a:lnTo>
                  <a:pt x="11505939" y="2071288"/>
                </a:lnTo>
                <a:close/>
                <a:moveTo>
                  <a:pt x="6729334" y="2071288"/>
                </a:moveTo>
                <a:lnTo>
                  <a:pt x="6729334" y="2122806"/>
                </a:lnTo>
                <a:lnTo>
                  <a:pt x="6707888" y="2122806"/>
                </a:lnTo>
                <a:lnTo>
                  <a:pt x="6707888" y="2174570"/>
                </a:lnTo>
                <a:lnTo>
                  <a:pt x="6729334" y="2174570"/>
                </a:lnTo>
                <a:lnTo>
                  <a:pt x="6729334" y="2340708"/>
                </a:lnTo>
                <a:cubicBezTo>
                  <a:pt x="6729334" y="2373246"/>
                  <a:pt x="6730237" y="2393908"/>
                  <a:pt x="6732045" y="2402702"/>
                </a:cubicBezTo>
                <a:cubicBezTo>
                  <a:pt x="6733853" y="2411492"/>
                  <a:pt x="6738454" y="2419298"/>
                  <a:pt x="6745849" y="2426118"/>
                </a:cubicBezTo>
                <a:cubicBezTo>
                  <a:pt x="6753244" y="2432938"/>
                  <a:pt x="6761789" y="2437294"/>
                  <a:pt x="6771484" y="2439182"/>
                </a:cubicBezTo>
                <a:cubicBezTo>
                  <a:pt x="6781180" y="2441072"/>
                  <a:pt x="6797367" y="2442016"/>
                  <a:pt x="6820044" y="2442016"/>
                </a:cubicBezTo>
                <a:lnTo>
                  <a:pt x="6860223" y="2442016"/>
                </a:lnTo>
                <a:lnTo>
                  <a:pt x="6860223" y="2389268"/>
                </a:lnTo>
                <a:cubicBezTo>
                  <a:pt x="6843954" y="2389268"/>
                  <a:pt x="6834711" y="2388034"/>
                  <a:pt x="6832492" y="2385572"/>
                </a:cubicBezTo>
                <a:cubicBezTo>
                  <a:pt x="6830274" y="2383104"/>
                  <a:pt x="6829165" y="2371108"/>
                  <a:pt x="6829165" y="2349580"/>
                </a:cubicBezTo>
                <a:lnTo>
                  <a:pt x="6829165" y="2174570"/>
                </a:lnTo>
                <a:lnTo>
                  <a:pt x="6856033" y="2174570"/>
                </a:lnTo>
                <a:lnTo>
                  <a:pt x="6856033" y="2122806"/>
                </a:lnTo>
                <a:lnTo>
                  <a:pt x="6829165" y="2122806"/>
                </a:lnTo>
                <a:lnTo>
                  <a:pt x="6829165" y="2071288"/>
                </a:lnTo>
                <a:close/>
                <a:moveTo>
                  <a:pt x="11937452" y="2042940"/>
                </a:moveTo>
                <a:lnTo>
                  <a:pt x="11937452" y="2135684"/>
                </a:lnTo>
                <a:cubicBezTo>
                  <a:pt x="11929072" y="2126792"/>
                  <a:pt x="11919745" y="2120118"/>
                  <a:pt x="11909475" y="2115670"/>
                </a:cubicBezTo>
                <a:cubicBezTo>
                  <a:pt x="11899204" y="2111224"/>
                  <a:pt x="11887906" y="2109000"/>
                  <a:pt x="11875582" y="2109000"/>
                </a:cubicBezTo>
                <a:cubicBezTo>
                  <a:pt x="11859642" y="2109000"/>
                  <a:pt x="11845920" y="2112984"/>
                  <a:pt x="11834416" y="2120956"/>
                </a:cubicBezTo>
                <a:cubicBezTo>
                  <a:pt x="11822914" y="2128924"/>
                  <a:pt x="11815560" y="2138170"/>
                  <a:pt x="11812355" y="2148686"/>
                </a:cubicBezTo>
                <a:cubicBezTo>
                  <a:pt x="11809151" y="2159204"/>
                  <a:pt x="11807548" y="2177032"/>
                  <a:pt x="11807548" y="2202176"/>
                </a:cubicBezTo>
                <a:lnTo>
                  <a:pt x="11807548" y="2355250"/>
                </a:lnTo>
                <a:cubicBezTo>
                  <a:pt x="11807548" y="2379408"/>
                  <a:pt x="11809151" y="2396826"/>
                  <a:pt x="11812355" y="2407508"/>
                </a:cubicBezTo>
                <a:cubicBezTo>
                  <a:pt x="11815560" y="2418188"/>
                  <a:pt x="11822832" y="2427598"/>
                  <a:pt x="11834170" y="2435732"/>
                </a:cubicBezTo>
                <a:cubicBezTo>
                  <a:pt x="11845509" y="2443864"/>
                  <a:pt x="11858902" y="2447934"/>
                  <a:pt x="11874349" y="2447934"/>
                </a:cubicBezTo>
                <a:cubicBezTo>
                  <a:pt x="11885852" y="2447934"/>
                  <a:pt x="11896863" y="2445464"/>
                  <a:pt x="11907380" y="2440524"/>
                </a:cubicBezTo>
                <a:cubicBezTo>
                  <a:pt x="11917896" y="2435584"/>
                  <a:pt x="11927922" y="2428172"/>
                  <a:pt x="11937452" y="2418292"/>
                </a:cubicBezTo>
                <a:lnTo>
                  <a:pt x="11937452" y="2442016"/>
                </a:lnTo>
                <a:lnTo>
                  <a:pt x="12037037" y="2442016"/>
                </a:lnTo>
                <a:lnTo>
                  <a:pt x="12037037" y="2042940"/>
                </a:lnTo>
                <a:close/>
                <a:moveTo>
                  <a:pt x="9991232" y="2042940"/>
                </a:moveTo>
                <a:lnTo>
                  <a:pt x="9991232" y="2094952"/>
                </a:lnTo>
                <a:lnTo>
                  <a:pt x="10093774" y="2094952"/>
                </a:lnTo>
                <a:lnTo>
                  <a:pt x="10093774" y="2042940"/>
                </a:lnTo>
                <a:close/>
                <a:moveTo>
                  <a:pt x="9146628" y="2042940"/>
                </a:moveTo>
                <a:lnTo>
                  <a:pt x="9146628" y="2135684"/>
                </a:lnTo>
                <a:cubicBezTo>
                  <a:pt x="9138247" y="2126792"/>
                  <a:pt x="9128921" y="2120118"/>
                  <a:pt x="9118650" y="2115670"/>
                </a:cubicBezTo>
                <a:cubicBezTo>
                  <a:pt x="9108380" y="2111224"/>
                  <a:pt x="9097082" y="2109000"/>
                  <a:pt x="9084757" y="2109000"/>
                </a:cubicBezTo>
                <a:cubicBezTo>
                  <a:pt x="9068817" y="2109000"/>
                  <a:pt x="9055095" y="2112984"/>
                  <a:pt x="9043592" y="2120956"/>
                </a:cubicBezTo>
                <a:cubicBezTo>
                  <a:pt x="9032089" y="2128924"/>
                  <a:pt x="9024735" y="2138170"/>
                  <a:pt x="9021530" y="2148686"/>
                </a:cubicBezTo>
                <a:cubicBezTo>
                  <a:pt x="9018326" y="2159204"/>
                  <a:pt x="9016724" y="2177032"/>
                  <a:pt x="9016724" y="2202176"/>
                </a:cubicBezTo>
                <a:lnTo>
                  <a:pt x="9016724" y="2355250"/>
                </a:lnTo>
                <a:cubicBezTo>
                  <a:pt x="9016724" y="2379408"/>
                  <a:pt x="9018326" y="2396826"/>
                  <a:pt x="9021530" y="2407508"/>
                </a:cubicBezTo>
                <a:cubicBezTo>
                  <a:pt x="9024735" y="2418188"/>
                  <a:pt x="9032007" y="2427598"/>
                  <a:pt x="9043346" y="2435732"/>
                </a:cubicBezTo>
                <a:cubicBezTo>
                  <a:pt x="9054684" y="2443864"/>
                  <a:pt x="9068078" y="2447934"/>
                  <a:pt x="9083524" y="2447934"/>
                </a:cubicBezTo>
                <a:cubicBezTo>
                  <a:pt x="9095028" y="2447934"/>
                  <a:pt x="9106038" y="2445464"/>
                  <a:pt x="9116555" y="2440524"/>
                </a:cubicBezTo>
                <a:cubicBezTo>
                  <a:pt x="9127072" y="2435584"/>
                  <a:pt x="9137096" y="2428172"/>
                  <a:pt x="9146628" y="2418292"/>
                </a:cubicBezTo>
                <a:lnTo>
                  <a:pt x="9146628" y="2442016"/>
                </a:lnTo>
                <a:lnTo>
                  <a:pt x="9246212" y="2442016"/>
                </a:lnTo>
                <a:lnTo>
                  <a:pt x="9246212" y="2042940"/>
                </a:lnTo>
                <a:close/>
                <a:moveTo>
                  <a:pt x="8610107" y="2042940"/>
                </a:moveTo>
                <a:lnTo>
                  <a:pt x="8610107" y="2094952"/>
                </a:lnTo>
                <a:lnTo>
                  <a:pt x="8712650" y="2094952"/>
                </a:lnTo>
                <a:lnTo>
                  <a:pt x="8712650" y="2042940"/>
                </a:lnTo>
                <a:close/>
                <a:moveTo>
                  <a:pt x="7419482" y="2042940"/>
                </a:moveTo>
                <a:lnTo>
                  <a:pt x="7419482" y="2442016"/>
                </a:lnTo>
                <a:lnTo>
                  <a:pt x="7522025" y="2442016"/>
                </a:lnTo>
                <a:lnTo>
                  <a:pt x="7522025" y="2042940"/>
                </a:lnTo>
                <a:close/>
                <a:moveTo>
                  <a:pt x="7276607" y="2042940"/>
                </a:moveTo>
                <a:lnTo>
                  <a:pt x="7276607" y="2442016"/>
                </a:lnTo>
                <a:lnTo>
                  <a:pt x="7379150" y="2442016"/>
                </a:lnTo>
                <a:lnTo>
                  <a:pt x="7379150" y="2042940"/>
                </a:lnTo>
                <a:close/>
                <a:moveTo>
                  <a:pt x="6876557" y="2042940"/>
                </a:moveTo>
                <a:lnTo>
                  <a:pt x="6876557" y="2094952"/>
                </a:lnTo>
                <a:lnTo>
                  <a:pt x="6979100" y="2094952"/>
                </a:lnTo>
                <a:lnTo>
                  <a:pt x="6979100" y="2042940"/>
                </a:lnTo>
                <a:close/>
                <a:moveTo>
                  <a:pt x="6581282" y="2042940"/>
                </a:moveTo>
                <a:lnTo>
                  <a:pt x="6581282" y="2094952"/>
                </a:lnTo>
                <a:lnTo>
                  <a:pt x="6683825" y="2094952"/>
                </a:lnTo>
                <a:lnTo>
                  <a:pt x="6683825" y="2042940"/>
                </a:lnTo>
                <a:close/>
                <a:moveTo>
                  <a:pt x="6174665" y="2042940"/>
                </a:moveTo>
                <a:lnTo>
                  <a:pt x="6174665" y="2442016"/>
                </a:lnTo>
                <a:lnTo>
                  <a:pt x="6278440" y="2442016"/>
                </a:lnTo>
                <a:lnTo>
                  <a:pt x="6278440" y="2042940"/>
                </a:lnTo>
                <a:close/>
                <a:moveTo>
                  <a:pt x="3389452" y="1999288"/>
                </a:moveTo>
                <a:cubicBezTo>
                  <a:pt x="3213661" y="2226184"/>
                  <a:pt x="2956336" y="2376096"/>
                  <a:pt x="2617479" y="2449030"/>
                </a:cubicBezTo>
                <a:lnTo>
                  <a:pt x="2617479" y="2776472"/>
                </a:lnTo>
                <a:lnTo>
                  <a:pt x="2686867" y="2776472"/>
                </a:lnTo>
                <a:cubicBezTo>
                  <a:pt x="2848781" y="2776472"/>
                  <a:pt x="2953158" y="2787744"/>
                  <a:pt x="2999996" y="2810296"/>
                </a:cubicBezTo>
                <a:cubicBezTo>
                  <a:pt x="3046833" y="2832848"/>
                  <a:pt x="3075457" y="2866100"/>
                  <a:pt x="3085869" y="2910048"/>
                </a:cubicBezTo>
                <a:cubicBezTo>
                  <a:pt x="3096275" y="2953994"/>
                  <a:pt x="3101479" y="3084680"/>
                  <a:pt x="3101479" y="3302108"/>
                </a:cubicBezTo>
                <a:lnTo>
                  <a:pt x="3101479" y="4807896"/>
                </a:lnTo>
                <a:lnTo>
                  <a:pt x="3802332" y="4807896"/>
                </a:lnTo>
                <a:lnTo>
                  <a:pt x="3802332" y="1999288"/>
                </a:lnTo>
                <a:close/>
                <a:moveTo>
                  <a:pt x="1630173" y="1945512"/>
                </a:moveTo>
                <a:cubicBezTo>
                  <a:pt x="1441661" y="1945512"/>
                  <a:pt x="1281194" y="1984256"/>
                  <a:pt x="1148772" y="2061740"/>
                </a:cubicBezTo>
                <a:cubicBezTo>
                  <a:pt x="1016351" y="2139228"/>
                  <a:pt x="927877" y="2242156"/>
                  <a:pt x="883351" y="2370532"/>
                </a:cubicBezTo>
                <a:cubicBezTo>
                  <a:pt x="838825" y="2498904"/>
                  <a:pt x="816562" y="2692042"/>
                  <a:pt x="816562" y="2949948"/>
                </a:cubicBezTo>
                <a:lnTo>
                  <a:pt x="816562" y="3930096"/>
                </a:lnTo>
                <a:cubicBezTo>
                  <a:pt x="816562" y="4127860"/>
                  <a:pt x="830440" y="4272136"/>
                  <a:pt x="858197" y="4362924"/>
                </a:cubicBezTo>
                <a:cubicBezTo>
                  <a:pt x="885953" y="4453710"/>
                  <a:pt x="932792" y="4540162"/>
                  <a:pt x="998714" y="4622272"/>
                </a:cubicBezTo>
                <a:cubicBezTo>
                  <a:pt x="1064636" y="4704388"/>
                  <a:pt x="1153109" y="4764816"/>
                  <a:pt x="1264135" y="4803560"/>
                </a:cubicBezTo>
                <a:cubicBezTo>
                  <a:pt x="1375161" y="4842302"/>
                  <a:pt x="1514521" y="4861672"/>
                  <a:pt x="1682216" y="4861672"/>
                </a:cubicBezTo>
                <a:cubicBezTo>
                  <a:pt x="1809433" y="4861672"/>
                  <a:pt x="1924507" y="4843168"/>
                  <a:pt x="2027437" y="4806160"/>
                </a:cubicBezTo>
                <a:cubicBezTo>
                  <a:pt x="2130367" y="4769152"/>
                  <a:pt x="2218263" y="4708432"/>
                  <a:pt x="2291127" y="4624008"/>
                </a:cubicBezTo>
                <a:cubicBezTo>
                  <a:pt x="2363985" y="4539582"/>
                  <a:pt x="2411983" y="4448796"/>
                  <a:pt x="2435110" y="4351648"/>
                </a:cubicBezTo>
                <a:cubicBezTo>
                  <a:pt x="2458240" y="4254500"/>
                  <a:pt x="2469809" y="4099528"/>
                  <a:pt x="2469809" y="3886726"/>
                </a:cubicBezTo>
                <a:lnTo>
                  <a:pt x="2469809" y="2949948"/>
                </a:lnTo>
                <a:cubicBezTo>
                  <a:pt x="2469809" y="2737148"/>
                  <a:pt x="2459108" y="2582174"/>
                  <a:pt x="2437713" y="2485026"/>
                </a:cubicBezTo>
                <a:cubicBezTo>
                  <a:pt x="2416318" y="2387880"/>
                  <a:pt x="2375549" y="2300560"/>
                  <a:pt x="2315410" y="2223076"/>
                </a:cubicBezTo>
                <a:cubicBezTo>
                  <a:pt x="2255274" y="2145588"/>
                  <a:pt x="2164488" y="2079956"/>
                  <a:pt x="2043050" y="2026176"/>
                </a:cubicBezTo>
                <a:cubicBezTo>
                  <a:pt x="1921616" y="1972400"/>
                  <a:pt x="1783990" y="1945512"/>
                  <a:pt x="1630173" y="1945512"/>
                </a:cubicBezTo>
                <a:close/>
                <a:moveTo>
                  <a:pt x="0" y="0"/>
                </a:moveTo>
                <a:lnTo>
                  <a:pt x="12258961" y="0"/>
                </a:lnTo>
                <a:lnTo>
                  <a:pt x="12258961" y="32400000"/>
                </a:lnTo>
                <a:lnTo>
                  <a:pt x="0" y="32400000"/>
                </a:lnTo>
                <a:close/>
              </a:path>
            </a:pathLst>
          </a:cu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KZ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FF6834-F004-74E8-40B1-AB394F0BE699}"/>
              </a:ext>
            </a:extLst>
          </p:cNvPr>
          <p:cNvSpPr txBox="1"/>
          <p:nvPr/>
        </p:nvSpPr>
        <p:spPr>
          <a:xfrm>
            <a:off x="533256" y="0"/>
            <a:ext cx="110585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>
                <a:latin typeface="Impact" panose="020B0806030902050204" pitchFamily="34" charset="0"/>
              </a:rPr>
              <a:t>HOW DOES IT WORK?</a:t>
            </a:r>
            <a:endParaRPr lang="ru-KZ" sz="8000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76794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419DA-8ABD-CBE9-4801-EE400C9FBB0E}"/>
              </a:ext>
            </a:extLst>
          </p:cNvPr>
          <p:cNvSpPr txBox="1"/>
          <p:nvPr/>
        </p:nvSpPr>
        <p:spPr>
          <a:xfrm>
            <a:off x="1128712" y="2767280"/>
            <a:ext cx="99345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Impact" panose="020B0806030902050204" pitchFamily="34" charset="0"/>
              </a:rPr>
              <a:t>WHERE CAN WE USE IT?</a:t>
            </a:r>
            <a:endParaRPr lang="ru-KZ" sz="8000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6633117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CA419DA-8ABD-CBE9-4801-EE400C9FBB0E}"/>
              </a:ext>
            </a:extLst>
          </p:cNvPr>
          <p:cNvSpPr txBox="1"/>
          <p:nvPr/>
        </p:nvSpPr>
        <p:spPr>
          <a:xfrm>
            <a:off x="1128712" y="0"/>
            <a:ext cx="99345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Impact" panose="020B0806030902050204" pitchFamily="34" charset="0"/>
              </a:rPr>
              <a:t>WHERE CAN WE USE IT?</a:t>
            </a:r>
            <a:endParaRPr lang="ru-KZ" sz="8000" dirty="0">
              <a:latin typeface="Impact" panose="020B080603090205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A5CC5D-F7A3-8BDB-B08D-B3ABFBDCE4FE}"/>
              </a:ext>
            </a:extLst>
          </p:cNvPr>
          <p:cNvSpPr txBox="1"/>
          <p:nvPr/>
        </p:nvSpPr>
        <p:spPr>
          <a:xfrm>
            <a:off x="4314824" y="2767280"/>
            <a:ext cx="35623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Impact" panose="020B0806030902050204" pitchFamily="34" charset="0"/>
              </a:rPr>
              <a:t>IDK BRO</a:t>
            </a:r>
            <a:endParaRPr lang="ru-KZ" sz="8000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35023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череп, кость, фильм ужасов, искусство">
            <a:extLst>
              <a:ext uri="{FF2B5EF4-FFF2-40B4-BE49-F238E27FC236}">
                <a16:creationId xmlns:a16="http://schemas.microsoft.com/office/drawing/2014/main" id="{AD441C69-7E38-D65B-AB14-4095A84837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A5CC5D-F7A3-8BDB-B08D-B3ABFBDCE4FE}"/>
              </a:ext>
            </a:extLst>
          </p:cNvPr>
          <p:cNvSpPr txBox="1"/>
          <p:nvPr/>
        </p:nvSpPr>
        <p:spPr>
          <a:xfrm>
            <a:off x="4314825" y="0"/>
            <a:ext cx="35623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Impact" panose="020B0806030902050204" pitchFamily="34" charset="0"/>
              </a:rPr>
              <a:t>IDK BRO</a:t>
            </a:r>
            <a:endParaRPr lang="ru-KZ" sz="8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9534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F207E6-2083-7384-7C50-D35EA7A64E3E}"/>
              </a:ext>
            </a:extLst>
          </p:cNvPr>
          <p:cNvSpPr txBox="1"/>
          <p:nvPr/>
        </p:nvSpPr>
        <p:spPr>
          <a:xfrm>
            <a:off x="2495550" y="2767280"/>
            <a:ext cx="72009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Impact" panose="020B0806030902050204" pitchFamily="34" charset="0"/>
              </a:rPr>
              <a:t>ONE MORE THING</a:t>
            </a:r>
            <a:endParaRPr lang="ru-KZ" sz="8000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0666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F207E6-2083-7384-7C50-D35EA7A64E3E}"/>
              </a:ext>
            </a:extLst>
          </p:cNvPr>
          <p:cNvSpPr txBox="1"/>
          <p:nvPr/>
        </p:nvSpPr>
        <p:spPr>
          <a:xfrm>
            <a:off x="2495550" y="2767279"/>
            <a:ext cx="72009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Impact" panose="020B0806030902050204" pitchFamily="34" charset="0"/>
              </a:rPr>
              <a:t>ONE MORE THING</a:t>
            </a:r>
            <a:endParaRPr lang="ru-KZ" sz="8000" dirty="0">
              <a:latin typeface="Impact" panose="020B0806030902050204" pitchFamily="34" charset="0"/>
            </a:endParaRPr>
          </a:p>
        </p:txBody>
      </p:sp>
      <p:pic>
        <p:nvPicPr>
          <p:cNvPr id="4" name="Рисунок 3" descr="Изображение выглядит как строительство, Дверная ручка, Входная дверь, Прямоугольник&#10;&#10;Автоматически созданное описание">
            <a:extLst>
              <a:ext uri="{FF2B5EF4-FFF2-40B4-BE49-F238E27FC236}">
                <a16:creationId xmlns:a16="http://schemas.microsoft.com/office/drawing/2014/main" id="{6FB6F993-0823-A009-F627-11BA1A4F3C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6627" y="2154893"/>
            <a:ext cx="1199660" cy="254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1526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строительство, Дверная ручка, Входная дверь, Прямоугольник&#10;&#10;Автоматически созданное описание">
            <a:extLst>
              <a:ext uri="{FF2B5EF4-FFF2-40B4-BE49-F238E27FC236}">
                <a16:creationId xmlns:a16="http://schemas.microsoft.com/office/drawing/2014/main" id="{6FB6F993-0823-A009-F627-11BA1A4F3C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6627" y="2154893"/>
            <a:ext cx="1199660" cy="254821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6332B8-9818-2A26-C243-20A48C37E392}"/>
              </a:ext>
            </a:extLst>
          </p:cNvPr>
          <p:cNvSpPr txBox="1"/>
          <p:nvPr/>
        </p:nvSpPr>
        <p:spPr>
          <a:xfrm>
            <a:off x="3076575" y="2154893"/>
            <a:ext cx="60388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Impact" panose="020B0806030902050204" pitchFamily="34" charset="0"/>
              </a:rPr>
              <a:t>OH, WTF IS THIS?</a:t>
            </a:r>
            <a:endParaRPr lang="ru-KZ" sz="8000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4973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строительство, Дверная ручка, Входная дверь, Прямоугольник&#10;&#10;Автоматически созданное описание">
            <a:extLst>
              <a:ext uri="{FF2B5EF4-FFF2-40B4-BE49-F238E27FC236}">
                <a16:creationId xmlns:a16="http://schemas.microsoft.com/office/drawing/2014/main" id="{6FB6F993-0823-A009-F627-11BA1A4F3C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6627" y="2154893"/>
            <a:ext cx="1199660" cy="25482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81747F-8F0A-C6B8-2CE9-47365D790035}"/>
              </a:ext>
            </a:extLst>
          </p:cNvPr>
          <p:cNvSpPr txBox="1"/>
          <p:nvPr/>
        </p:nvSpPr>
        <p:spPr>
          <a:xfrm>
            <a:off x="3838575" y="2767279"/>
            <a:ext cx="45148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Impact" panose="020B0806030902050204" pitchFamily="34" charset="0"/>
              </a:rPr>
              <a:t>LET’S SEE</a:t>
            </a:r>
            <a:endParaRPr lang="ru-KZ" sz="8000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56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EA38BB00-181E-883D-4C54-3AB3DFEC1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740"/>
          </a:xfrm>
          <a:prstGeom prst="rect">
            <a:avLst/>
          </a:prstGeom>
        </p:spPr>
      </p:pic>
      <p:sp>
        <p:nvSpPr>
          <p:cNvPr id="14" name="Полилиния: фигура 13">
            <a:extLst>
              <a:ext uri="{FF2B5EF4-FFF2-40B4-BE49-F238E27FC236}">
                <a16:creationId xmlns:a16="http://schemas.microsoft.com/office/drawing/2014/main" id="{0E3501EA-4800-F425-3A53-1B0DFA305484}"/>
              </a:ext>
            </a:extLst>
          </p:cNvPr>
          <p:cNvSpPr/>
          <p:nvPr/>
        </p:nvSpPr>
        <p:spPr>
          <a:xfrm>
            <a:off x="0" y="-390"/>
            <a:ext cx="6096000" cy="685800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1833934" y="6608520"/>
                </a:moveTo>
                <a:cubicBezTo>
                  <a:pt x="1839868" y="6608520"/>
                  <a:pt x="1845189" y="6610055"/>
                  <a:pt x="1849896" y="6613125"/>
                </a:cubicBezTo>
                <a:lnTo>
                  <a:pt x="1849896" y="6654717"/>
                </a:lnTo>
                <a:lnTo>
                  <a:pt x="1842375" y="6654717"/>
                </a:lnTo>
                <a:cubicBezTo>
                  <a:pt x="1832655" y="6654717"/>
                  <a:pt x="1825569" y="6652901"/>
                  <a:pt x="1821118" y="6649269"/>
                </a:cubicBezTo>
                <a:cubicBezTo>
                  <a:pt x="1816667" y="6645637"/>
                  <a:pt x="1814442" y="6639881"/>
                  <a:pt x="1814442" y="6632003"/>
                </a:cubicBezTo>
                <a:cubicBezTo>
                  <a:pt x="1814442" y="6625249"/>
                  <a:pt x="1816284" y="6619647"/>
                  <a:pt x="1819967" y="6615197"/>
                </a:cubicBezTo>
                <a:cubicBezTo>
                  <a:pt x="1823651" y="6610746"/>
                  <a:pt x="1828306" y="6608520"/>
                  <a:pt x="1833934" y="6608520"/>
                </a:cubicBezTo>
                <a:close/>
                <a:moveTo>
                  <a:pt x="218674" y="6608520"/>
                </a:moveTo>
                <a:cubicBezTo>
                  <a:pt x="225018" y="6608520"/>
                  <a:pt x="230032" y="6610515"/>
                  <a:pt x="233715" y="6614506"/>
                </a:cubicBezTo>
                <a:cubicBezTo>
                  <a:pt x="237399" y="6618496"/>
                  <a:pt x="239241" y="6623919"/>
                  <a:pt x="239241" y="6630775"/>
                </a:cubicBezTo>
                <a:cubicBezTo>
                  <a:pt x="239241" y="6638142"/>
                  <a:pt x="237834" y="6643539"/>
                  <a:pt x="235020" y="6646967"/>
                </a:cubicBezTo>
                <a:cubicBezTo>
                  <a:pt x="232206" y="6650394"/>
                  <a:pt x="228574" y="6652543"/>
                  <a:pt x="224123" y="6653413"/>
                </a:cubicBezTo>
                <a:cubicBezTo>
                  <a:pt x="219672" y="6654283"/>
                  <a:pt x="213456" y="6654717"/>
                  <a:pt x="205475" y="6654717"/>
                </a:cubicBezTo>
                <a:lnTo>
                  <a:pt x="203326" y="6654717"/>
                </a:lnTo>
                <a:lnTo>
                  <a:pt x="203326" y="6612818"/>
                </a:lnTo>
                <a:cubicBezTo>
                  <a:pt x="208545" y="6609953"/>
                  <a:pt x="213661" y="6608520"/>
                  <a:pt x="218674" y="6608520"/>
                </a:cubicBezTo>
                <a:close/>
                <a:moveTo>
                  <a:pt x="1131498" y="6537153"/>
                </a:moveTo>
                <a:lnTo>
                  <a:pt x="1131498" y="6596242"/>
                </a:lnTo>
                <a:lnTo>
                  <a:pt x="1189666" y="6596242"/>
                </a:lnTo>
                <a:lnTo>
                  <a:pt x="1122903" y="6721941"/>
                </a:lnTo>
                <a:lnTo>
                  <a:pt x="1320737" y="6721941"/>
                </a:lnTo>
                <a:lnTo>
                  <a:pt x="1320737" y="6660089"/>
                </a:lnTo>
                <a:lnTo>
                  <a:pt x="1256276" y="6660089"/>
                </a:lnTo>
                <a:lnTo>
                  <a:pt x="1321658" y="6537153"/>
                </a:lnTo>
                <a:close/>
                <a:moveTo>
                  <a:pt x="921948" y="6537153"/>
                </a:moveTo>
                <a:lnTo>
                  <a:pt x="921948" y="6596242"/>
                </a:lnTo>
                <a:lnTo>
                  <a:pt x="980116" y="6596242"/>
                </a:lnTo>
                <a:lnTo>
                  <a:pt x="913353" y="6721941"/>
                </a:lnTo>
                <a:lnTo>
                  <a:pt x="1111187" y="6721941"/>
                </a:lnTo>
                <a:lnTo>
                  <a:pt x="1111187" y="6660089"/>
                </a:lnTo>
                <a:lnTo>
                  <a:pt x="1046726" y="6660089"/>
                </a:lnTo>
                <a:lnTo>
                  <a:pt x="1112108" y="6537153"/>
                </a:lnTo>
                <a:close/>
                <a:moveTo>
                  <a:pt x="321268" y="6537153"/>
                </a:moveTo>
                <a:lnTo>
                  <a:pt x="386343" y="6683878"/>
                </a:lnTo>
                <a:lnTo>
                  <a:pt x="348280" y="6773817"/>
                </a:lnTo>
                <a:lnTo>
                  <a:pt x="451418" y="6773817"/>
                </a:lnTo>
                <a:lnTo>
                  <a:pt x="551333" y="6537153"/>
                </a:lnTo>
                <a:lnTo>
                  <a:pt x="459246" y="6537153"/>
                </a:lnTo>
                <a:lnTo>
                  <a:pt x="437912" y="6586419"/>
                </a:lnTo>
                <a:lnTo>
                  <a:pt x="415658" y="6537153"/>
                </a:lnTo>
                <a:close/>
                <a:moveTo>
                  <a:pt x="2127781" y="6535618"/>
                </a:moveTo>
                <a:cubicBezTo>
                  <a:pt x="2105578" y="6535618"/>
                  <a:pt x="2086495" y="6543854"/>
                  <a:pt x="2070533" y="6560328"/>
                </a:cubicBezTo>
                <a:lnTo>
                  <a:pt x="2070533" y="6537153"/>
                </a:lnTo>
                <a:lnTo>
                  <a:pt x="1975683" y="6537153"/>
                </a:lnTo>
                <a:lnTo>
                  <a:pt x="1975683" y="6721941"/>
                </a:lnTo>
                <a:lnTo>
                  <a:pt x="2070533" y="6721941"/>
                </a:lnTo>
                <a:lnTo>
                  <a:pt x="2070533" y="6597163"/>
                </a:lnTo>
                <a:cubicBezTo>
                  <a:pt x="2076263" y="6593172"/>
                  <a:pt x="2081942" y="6591177"/>
                  <a:pt x="2087570" y="6591177"/>
                </a:cubicBezTo>
                <a:cubicBezTo>
                  <a:pt x="2099234" y="6591177"/>
                  <a:pt x="2105066" y="6598851"/>
                  <a:pt x="2105066" y="6614199"/>
                </a:cubicBezTo>
                <a:lnTo>
                  <a:pt x="2105066" y="6721941"/>
                </a:lnTo>
                <a:lnTo>
                  <a:pt x="2194698" y="6721941"/>
                </a:lnTo>
                <a:lnTo>
                  <a:pt x="2194698" y="6607139"/>
                </a:lnTo>
                <a:cubicBezTo>
                  <a:pt x="2194698" y="6583503"/>
                  <a:pt x="2188942" y="6565674"/>
                  <a:pt x="2177431" y="6553652"/>
                </a:cubicBezTo>
                <a:cubicBezTo>
                  <a:pt x="2165921" y="6541629"/>
                  <a:pt x="2149370" y="6535618"/>
                  <a:pt x="2127781" y="6535618"/>
                </a:cubicBezTo>
                <a:close/>
                <a:moveTo>
                  <a:pt x="1498517" y="6535618"/>
                </a:moveTo>
                <a:cubicBezTo>
                  <a:pt x="1475905" y="6535618"/>
                  <a:pt x="1456924" y="6543854"/>
                  <a:pt x="1441576" y="6560328"/>
                </a:cubicBezTo>
                <a:lnTo>
                  <a:pt x="1441576" y="6537153"/>
                </a:lnTo>
                <a:lnTo>
                  <a:pt x="1346726" y="6537153"/>
                </a:lnTo>
                <a:lnTo>
                  <a:pt x="1346726" y="6721941"/>
                </a:lnTo>
                <a:lnTo>
                  <a:pt x="1441576" y="6721941"/>
                </a:lnTo>
                <a:lnTo>
                  <a:pt x="1441576" y="6597163"/>
                </a:lnTo>
                <a:cubicBezTo>
                  <a:pt x="1447511" y="6592968"/>
                  <a:pt x="1453292" y="6590870"/>
                  <a:pt x="1458920" y="6590870"/>
                </a:cubicBezTo>
                <a:cubicBezTo>
                  <a:pt x="1464342" y="6590870"/>
                  <a:pt x="1468614" y="6592712"/>
                  <a:pt x="1471735" y="6596395"/>
                </a:cubicBezTo>
                <a:cubicBezTo>
                  <a:pt x="1474856" y="6600079"/>
                  <a:pt x="1476416" y="6605144"/>
                  <a:pt x="1476416" y="6611590"/>
                </a:cubicBezTo>
                <a:lnTo>
                  <a:pt x="1476416" y="6721941"/>
                </a:lnTo>
                <a:lnTo>
                  <a:pt x="1566048" y="6721941"/>
                </a:lnTo>
                <a:lnTo>
                  <a:pt x="1566048" y="6596856"/>
                </a:lnTo>
                <a:cubicBezTo>
                  <a:pt x="1571778" y="6592865"/>
                  <a:pt x="1577559" y="6590870"/>
                  <a:pt x="1583391" y="6590870"/>
                </a:cubicBezTo>
                <a:cubicBezTo>
                  <a:pt x="1588609" y="6590870"/>
                  <a:pt x="1592830" y="6592686"/>
                  <a:pt x="1596053" y="6596319"/>
                </a:cubicBezTo>
                <a:cubicBezTo>
                  <a:pt x="1599276" y="6599951"/>
                  <a:pt x="1600888" y="6605041"/>
                  <a:pt x="1600888" y="6611590"/>
                </a:cubicBezTo>
                <a:lnTo>
                  <a:pt x="1600888" y="6721941"/>
                </a:lnTo>
                <a:lnTo>
                  <a:pt x="1690519" y="6721941"/>
                </a:lnTo>
                <a:lnTo>
                  <a:pt x="1690519" y="6605911"/>
                </a:lnTo>
                <a:cubicBezTo>
                  <a:pt x="1690519" y="6583605"/>
                  <a:pt x="1684738" y="6566314"/>
                  <a:pt x="1673176" y="6554035"/>
                </a:cubicBezTo>
                <a:cubicBezTo>
                  <a:pt x="1661614" y="6541757"/>
                  <a:pt x="1645806" y="6535618"/>
                  <a:pt x="1625751" y="6535618"/>
                </a:cubicBezTo>
                <a:cubicBezTo>
                  <a:pt x="1612450" y="6535618"/>
                  <a:pt x="1600504" y="6538176"/>
                  <a:pt x="1589914" y="6543292"/>
                </a:cubicBezTo>
                <a:cubicBezTo>
                  <a:pt x="1579324" y="6548408"/>
                  <a:pt x="1568759" y="6556491"/>
                  <a:pt x="1558220" y="6567541"/>
                </a:cubicBezTo>
                <a:cubicBezTo>
                  <a:pt x="1545328" y="6546259"/>
                  <a:pt x="1525427" y="6535618"/>
                  <a:pt x="1498517" y="6535618"/>
                </a:cubicBezTo>
                <a:close/>
                <a:moveTo>
                  <a:pt x="832381" y="6535618"/>
                </a:moveTo>
                <a:cubicBezTo>
                  <a:pt x="810178" y="6535618"/>
                  <a:pt x="791095" y="6543854"/>
                  <a:pt x="775133" y="6560328"/>
                </a:cubicBezTo>
                <a:lnTo>
                  <a:pt x="775133" y="6537153"/>
                </a:lnTo>
                <a:lnTo>
                  <a:pt x="680283" y="6537153"/>
                </a:lnTo>
                <a:lnTo>
                  <a:pt x="680283" y="6721941"/>
                </a:lnTo>
                <a:lnTo>
                  <a:pt x="775133" y="6721941"/>
                </a:lnTo>
                <a:lnTo>
                  <a:pt x="775133" y="6597163"/>
                </a:lnTo>
                <a:cubicBezTo>
                  <a:pt x="780863" y="6593172"/>
                  <a:pt x="786542" y="6591177"/>
                  <a:pt x="792170" y="6591177"/>
                </a:cubicBezTo>
                <a:cubicBezTo>
                  <a:pt x="803834" y="6591177"/>
                  <a:pt x="809666" y="6598851"/>
                  <a:pt x="809666" y="6614199"/>
                </a:cubicBezTo>
                <a:lnTo>
                  <a:pt x="809666" y="6721941"/>
                </a:lnTo>
                <a:lnTo>
                  <a:pt x="899298" y="6721941"/>
                </a:lnTo>
                <a:lnTo>
                  <a:pt x="899298" y="6607139"/>
                </a:lnTo>
                <a:cubicBezTo>
                  <a:pt x="899298" y="6583503"/>
                  <a:pt x="893542" y="6565674"/>
                  <a:pt x="882031" y="6553652"/>
                </a:cubicBezTo>
                <a:cubicBezTo>
                  <a:pt x="870521" y="6541629"/>
                  <a:pt x="853970" y="6535618"/>
                  <a:pt x="832381" y="6535618"/>
                </a:cubicBezTo>
                <a:close/>
                <a:moveTo>
                  <a:pt x="1849896" y="6487732"/>
                </a:moveTo>
                <a:lnTo>
                  <a:pt x="1849896" y="6542217"/>
                </a:lnTo>
                <a:cubicBezTo>
                  <a:pt x="1840380" y="6537818"/>
                  <a:pt x="1828460" y="6535618"/>
                  <a:pt x="1814135" y="6535618"/>
                </a:cubicBezTo>
                <a:cubicBezTo>
                  <a:pt x="1788248" y="6535618"/>
                  <a:pt x="1766633" y="6544443"/>
                  <a:pt x="1749290" y="6562093"/>
                </a:cubicBezTo>
                <a:cubicBezTo>
                  <a:pt x="1731947" y="6579743"/>
                  <a:pt x="1723276" y="6601716"/>
                  <a:pt x="1723276" y="6628012"/>
                </a:cubicBezTo>
                <a:cubicBezTo>
                  <a:pt x="1723276" y="6655024"/>
                  <a:pt x="1732791" y="6677432"/>
                  <a:pt x="1751823" y="6695236"/>
                </a:cubicBezTo>
                <a:cubicBezTo>
                  <a:pt x="1770854" y="6713039"/>
                  <a:pt x="1797611" y="6721941"/>
                  <a:pt x="1832092" y="6721941"/>
                </a:cubicBezTo>
                <a:lnTo>
                  <a:pt x="1944899" y="6721941"/>
                </a:lnTo>
                <a:lnTo>
                  <a:pt x="1944899" y="6487732"/>
                </a:lnTo>
                <a:close/>
                <a:moveTo>
                  <a:pt x="108476" y="6487732"/>
                </a:moveTo>
                <a:lnTo>
                  <a:pt x="108476" y="6721941"/>
                </a:lnTo>
                <a:lnTo>
                  <a:pt x="226655" y="6721941"/>
                </a:lnTo>
                <a:cubicBezTo>
                  <a:pt x="259500" y="6721941"/>
                  <a:pt x="284977" y="6712835"/>
                  <a:pt x="303088" y="6694622"/>
                </a:cubicBezTo>
                <a:cubicBezTo>
                  <a:pt x="321198" y="6676409"/>
                  <a:pt x="330254" y="6654001"/>
                  <a:pt x="330254" y="6627398"/>
                </a:cubicBezTo>
                <a:cubicBezTo>
                  <a:pt x="330254" y="6601000"/>
                  <a:pt x="321608" y="6579103"/>
                  <a:pt x="304316" y="6561709"/>
                </a:cubicBezTo>
                <a:cubicBezTo>
                  <a:pt x="287024" y="6544315"/>
                  <a:pt x="265332" y="6535618"/>
                  <a:pt x="239241" y="6535618"/>
                </a:cubicBezTo>
                <a:cubicBezTo>
                  <a:pt x="227269" y="6535618"/>
                  <a:pt x="215298" y="6538022"/>
                  <a:pt x="203326" y="6542831"/>
                </a:cubicBezTo>
                <a:lnTo>
                  <a:pt x="203326" y="6487732"/>
                </a:lnTo>
                <a:close/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KZ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81DA88-FDAE-A1E6-41F3-4F89F4AEEC94}"/>
              </a:ext>
            </a:extLst>
          </p:cNvPr>
          <p:cNvSpPr txBox="1"/>
          <p:nvPr/>
        </p:nvSpPr>
        <p:spPr>
          <a:xfrm>
            <a:off x="6096000" y="1535784"/>
            <a:ext cx="6096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0" dirty="0">
                <a:solidFill>
                  <a:schemeClr val="bg1"/>
                </a:solidFill>
                <a:latin typeface="Impact" panose="020B0806030902050204" pitchFamily="34" charset="0"/>
              </a:rPr>
              <a:t>MEMORY</a:t>
            </a:r>
          </a:p>
          <a:p>
            <a:r>
              <a:rPr lang="en-US" sz="12000" dirty="0">
                <a:solidFill>
                  <a:schemeClr val="bg1"/>
                </a:solidFill>
                <a:latin typeface="Impact" panose="020B0806030902050204" pitchFamily="34" charset="0"/>
              </a:rPr>
              <a:t>CARD</a:t>
            </a:r>
            <a:endParaRPr lang="ru-KZ" sz="12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8845C1-4D6D-90A6-8DDD-149F2D4D87E5}"/>
              </a:ext>
            </a:extLst>
          </p:cNvPr>
          <p:cNvSpPr txBox="1"/>
          <p:nvPr/>
        </p:nvSpPr>
        <p:spPr>
          <a:xfrm>
            <a:off x="0" y="1535784"/>
            <a:ext cx="60960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0" dirty="0">
                <a:solidFill>
                  <a:schemeClr val="bg1"/>
                </a:solidFill>
                <a:latin typeface="Impact" panose="020B0806030902050204" pitchFamily="34" charset="0"/>
              </a:rPr>
              <a:t>PYTHON</a:t>
            </a:r>
          </a:p>
          <a:p>
            <a:pPr algn="r"/>
            <a:r>
              <a:rPr lang="en-US" sz="12000" dirty="0">
                <a:solidFill>
                  <a:schemeClr val="bg1"/>
                </a:solidFill>
                <a:latin typeface="Impact" panose="020B0806030902050204" pitchFamily="34" charset="0"/>
              </a:rPr>
              <a:t>PROJECT</a:t>
            </a:r>
            <a:endParaRPr lang="ru-KZ" sz="12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493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строительство, Дверная ручка, Входная дверь, Прямоугольник&#10;&#10;Автоматически созданное описание">
            <a:extLst>
              <a:ext uri="{FF2B5EF4-FFF2-40B4-BE49-F238E27FC236}">
                <a16:creationId xmlns:a16="http://schemas.microsoft.com/office/drawing/2014/main" id="{6FB6F993-0823-A009-F627-11BA1A4F3C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3572" y="556291"/>
            <a:ext cx="2704855" cy="5745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2186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FB6F993-0823-A009-F627-11BA1A4F3C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43323" y="576323"/>
            <a:ext cx="5705353" cy="5705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061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FB6F993-0823-A009-F627-11BA1A4F3C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43323" y="576323"/>
            <a:ext cx="5705353" cy="5705353"/>
          </a:xfrm>
          <a:prstGeom prst="rect">
            <a:avLst/>
          </a:prstGeom>
        </p:spPr>
      </p:pic>
      <p:pic>
        <p:nvPicPr>
          <p:cNvPr id="3" name="Рисунок 2" descr="Изображение выглядит как мультфильм, лемур, ночь&#10;&#10;Автоматически созданное описание">
            <a:extLst>
              <a:ext uri="{FF2B5EF4-FFF2-40B4-BE49-F238E27FC236}">
                <a16:creationId xmlns:a16="http://schemas.microsoft.com/office/drawing/2014/main" id="{26FD5DCF-6EF8-A6D1-2E88-69556A34C6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8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633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9A5B7EC1-FDCD-5276-A0CA-93CE4C0147B6}"/>
              </a:ext>
            </a:extLst>
          </p:cNvPr>
          <p:cNvSpPr/>
          <p:nvPr/>
        </p:nvSpPr>
        <p:spPr>
          <a:xfrm>
            <a:off x="-3248150" y="2810444"/>
            <a:ext cx="2886426" cy="3405594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3D350A-02BC-5151-F5A7-0EAE23EB80C2}"/>
              </a:ext>
            </a:extLst>
          </p:cNvPr>
          <p:cNvSpPr txBox="1"/>
          <p:nvPr/>
        </p:nvSpPr>
        <p:spPr>
          <a:xfrm>
            <a:off x="-3828592" y="641962"/>
            <a:ext cx="59050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Impact" panose="020B0806030902050204" pitchFamily="34" charset="0"/>
              </a:rPr>
              <a:t>WHAT IS IT?</a:t>
            </a:r>
            <a:endParaRPr lang="ru-KZ" sz="6000" dirty="0">
              <a:latin typeface="Impact" panose="020B080603090205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C00693-085C-207E-1C78-C1BE8BF87EF9}"/>
              </a:ext>
            </a:extLst>
          </p:cNvPr>
          <p:cNvSpPr txBox="1"/>
          <p:nvPr/>
        </p:nvSpPr>
        <p:spPr>
          <a:xfrm>
            <a:off x="3193052" y="2967332"/>
            <a:ext cx="2818484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0</a:t>
            </a:r>
            <a:r>
              <a:rPr lang="en-US" sz="4000" dirty="0">
                <a:solidFill>
                  <a:schemeClr val="bg1"/>
                </a:solidFill>
                <a:latin typeface="Impact" panose="020B0806030902050204" pitchFamily="34" charset="0"/>
              </a:rPr>
              <a:t>2</a:t>
            </a:r>
            <a:r>
              <a:rPr lang="en-US" sz="3000" dirty="0">
                <a:solidFill>
                  <a:schemeClr val="bg1"/>
                </a:solidFill>
                <a:latin typeface="Impact" panose="020B0806030902050204" pitchFamily="34" charset="0"/>
              </a:rPr>
              <a:t>
This project is a program of the "Window Applications" type</a:t>
            </a:r>
            <a:endParaRPr lang="ru-KZ" sz="3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49BB73-41D2-8B45-6306-F96E3018C8C7}"/>
              </a:ext>
            </a:extLst>
          </p:cNvPr>
          <p:cNvSpPr txBox="1"/>
          <p:nvPr/>
        </p:nvSpPr>
        <p:spPr>
          <a:xfrm>
            <a:off x="6279614" y="2967333"/>
            <a:ext cx="28184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0</a:t>
            </a:r>
            <a:r>
              <a:rPr lang="en-US" sz="4000" dirty="0">
                <a:solidFill>
                  <a:schemeClr val="bg1"/>
                </a:solidFill>
                <a:latin typeface="Impact" panose="020B0806030902050204" pitchFamily="34" charset="0"/>
              </a:rPr>
              <a:t>3</a:t>
            </a:r>
            <a:r>
              <a:rPr lang="en-US" sz="3000" dirty="0">
                <a:solidFill>
                  <a:schemeClr val="bg1"/>
                </a:solidFill>
                <a:latin typeface="Impact" panose="020B0806030902050204" pitchFamily="34" charset="0"/>
              </a:rPr>
              <a:t>
This project is a four-answer test on the topic of "World War II"</a:t>
            </a:r>
            <a:endParaRPr lang="ru-KZ" sz="3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AEE568-ECBB-07A6-F95F-EBA34378697B}"/>
              </a:ext>
            </a:extLst>
          </p:cNvPr>
          <p:cNvSpPr txBox="1"/>
          <p:nvPr/>
        </p:nvSpPr>
        <p:spPr>
          <a:xfrm>
            <a:off x="106490" y="2967331"/>
            <a:ext cx="2818484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0</a:t>
            </a:r>
            <a:r>
              <a:rPr lang="en-US" sz="4000" dirty="0">
                <a:solidFill>
                  <a:schemeClr val="bg1"/>
                </a:solidFill>
                <a:latin typeface="Impact" panose="020B0806030902050204" pitchFamily="34" charset="0"/>
              </a:rPr>
              <a:t>1</a:t>
            </a:r>
            <a:r>
              <a:rPr lang="en-US" sz="3000" dirty="0">
                <a:solidFill>
                  <a:schemeClr val="bg1"/>
                </a:solidFill>
                <a:latin typeface="Impact" panose="020B0806030902050204" pitchFamily="34" charset="0"/>
              </a:rPr>
              <a:t>
This project was written in the "Python" programming language</a:t>
            </a:r>
            <a:endParaRPr lang="ru-KZ" sz="3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952CDBB-BE0C-8DBA-DE76-6A2DD8AC2A71}"/>
              </a:ext>
            </a:extLst>
          </p:cNvPr>
          <p:cNvSpPr txBox="1"/>
          <p:nvPr/>
        </p:nvSpPr>
        <p:spPr>
          <a:xfrm>
            <a:off x="9366176" y="2967331"/>
            <a:ext cx="28184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0</a:t>
            </a:r>
            <a:r>
              <a:rPr lang="en-US" sz="4000" dirty="0">
                <a:solidFill>
                  <a:schemeClr val="bg1"/>
                </a:solidFill>
                <a:latin typeface="Impact" panose="020B0806030902050204" pitchFamily="34" charset="0"/>
              </a:rPr>
              <a:t>4</a:t>
            </a:r>
            <a:r>
              <a:rPr lang="en-US" sz="3000" dirty="0">
                <a:solidFill>
                  <a:schemeClr val="bg1"/>
                </a:solidFill>
                <a:latin typeface="Impact" panose="020B0806030902050204" pitchFamily="34" charset="0"/>
              </a:rPr>
              <a:t>
This project is commissioned, that is, it does not belong to us</a:t>
            </a:r>
            <a:endParaRPr lang="ru-KZ" sz="3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5708656"/>
      </p:ext>
    </p:extLst>
  </p:cSld>
  <p:clrMapOvr>
    <a:masterClrMapping/>
  </p:clrMapOvr>
  <p:transition spd="slow">
    <p:push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9A5B7EC1-FDCD-5276-A0CA-93CE4C0147B6}"/>
              </a:ext>
            </a:extLst>
          </p:cNvPr>
          <p:cNvSpPr/>
          <p:nvPr/>
        </p:nvSpPr>
        <p:spPr>
          <a:xfrm>
            <a:off x="72519" y="2791394"/>
            <a:ext cx="2886426" cy="3405594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3D350A-02BC-5151-F5A7-0EAE23EB80C2}"/>
              </a:ext>
            </a:extLst>
          </p:cNvPr>
          <p:cNvSpPr txBox="1"/>
          <p:nvPr/>
        </p:nvSpPr>
        <p:spPr>
          <a:xfrm>
            <a:off x="190958" y="661012"/>
            <a:ext cx="59050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Impact" panose="020B0806030902050204" pitchFamily="34" charset="0"/>
              </a:rPr>
              <a:t>WHAT IS IT?</a:t>
            </a:r>
            <a:endParaRPr lang="ru-KZ" sz="6000" dirty="0">
              <a:latin typeface="Impact" panose="020B080603090205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C00693-085C-207E-1C78-C1BE8BF87EF9}"/>
              </a:ext>
            </a:extLst>
          </p:cNvPr>
          <p:cNvSpPr txBox="1"/>
          <p:nvPr/>
        </p:nvSpPr>
        <p:spPr>
          <a:xfrm>
            <a:off x="3193052" y="2967332"/>
            <a:ext cx="2818484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0</a:t>
            </a:r>
            <a:r>
              <a:rPr lang="en-US" sz="4000" dirty="0">
                <a:solidFill>
                  <a:schemeClr val="bg1"/>
                </a:solidFill>
                <a:latin typeface="Impact" panose="020B0806030902050204" pitchFamily="34" charset="0"/>
              </a:rPr>
              <a:t>2</a:t>
            </a:r>
            <a:r>
              <a:rPr lang="en-US" sz="3000" dirty="0">
                <a:solidFill>
                  <a:schemeClr val="bg1"/>
                </a:solidFill>
                <a:latin typeface="Impact" panose="020B0806030902050204" pitchFamily="34" charset="0"/>
              </a:rPr>
              <a:t>
This project is a program of the "Window Applications" type</a:t>
            </a:r>
            <a:endParaRPr lang="ru-KZ" sz="3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49BB73-41D2-8B45-6306-F96E3018C8C7}"/>
              </a:ext>
            </a:extLst>
          </p:cNvPr>
          <p:cNvSpPr txBox="1"/>
          <p:nvPr/>
        </p:nvSpPr>
        <p:spPr>
          <a:xfrm>
            <a:off x="6279614" y="2967333"/>
            <a:ext cx="28184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0</a:t>
            </a:r>
            <a:r>
              <a:rPr lang="en-US" sz="4000" dirty="0">
                <a:solidFill>
                  <a:schemeClr val="bg1"/>
                </a:solidFill>
                <a:latin typeface="Impact" panose="020B0806030902050204" pitchFamily="34" charset="0"/>
              </a:rPr>
              <a:t>3</a:t>
            </a:r>
            <a:r>
              <a:rPr lang="en-US" sz="3000" dirty="0">
                <a:solidFill>
                  <a:schemeClr val="bg1"/>
                </a:solidFill>
                <a:latin typeface="Impact" panose="020B0806030902050204" pitchFamily="34" charset="0"/>
              </a:rPr>
              <a:t>
This project is a four-answer test on the topic of "World War II"</a:t>
            </a:r>
            <a:endParaRPr lang="ru-KZ" sz="3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AEE568-ECBB-07A6-F95F-EBA34378697B}"/>
              </a:ext>
            </a:extLst>
          </p:cNvPr>
          <p:cNvSpPr txBox="1"/>
          <p:nvPr/>
        </p:nvSpPr>
        <p:spPr>
          <a:xfrm>
            <a:off x="106490" y="2967331"/>
            <a:ext cx="2818484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0</a:t>
            </a:r>
            <a:r>
              <a:rPr lang="en-US" sz="4000" dirty="0">
                <a:solidFill>
                  <a:schemeClr val="bg1"/>
                </a:solidFill>
                <a:latin typeface="Impact" panose="020B0806030902050204" pitchFamily="34" charset="0"/>
              </a:rPr>
              <a:t>1</a:t>
            </a:r>
            <a:r>
              <a:rPr lang="en-US" sz="3000" dirty="0">
                <a:solidFill>
                  <a:schemeClr val="bg1"/>
                </a:solidFill>
                <a:latin typeface="Impact" panose="020B0806030902050204" pitchFamily="34" charset="0"/>
              </a:rPr>
              <a:t>
This project was written in the "Python" programming language</a:t>
            </a:r>
            <a:endParaRPr lang="ru-KZ" sz="3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952CDBB-BE0C-8DBA-DE76-6A2DD8AC2A71}"/>
              </a:ext>
            </a:extLst>
          </p:cNvPr>
          <p:cNvSpPr txBox="1"/>
          <p:nvPr/>
        </p:nvSpPr>
        <p:spPr>
          <a:xfrm>
            <a:off x="9366176" y="2967331"/>
            <a:ext cx="28184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0</a:t>
            </a:r>
            <a:r>
              <a:rPr lang="en-US" sz="4000" dirty="0">
                <a:solidFill>
                  <a:schemeClr val="bg1"/>
                </a:solidFill>
                <a:latin typeface="Impact" panose="020B0806030902050204" pitchFamily="34" charset="0"/>
              </a:rPr>
              <a:t>4</a:t>
            </a:r>
            <a:r>
              <a:rPr lang="en-US" sz="3000" dirty="0">
                <a:solidFill>
                  <a:schemeClr val="bg1"/>
                </a:solidFill>
                <a:latin typeface="Impact" panose="020B0806030902050204" pitchFamily="34" charset="0"/>
              </a:rPr>
              <a:t>
This project is commissioned, that is, it does not belong to us</a:t>
            </a:r>
            <a:endParaRPr lang="ru-KZ" sz="3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47340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9A5B7EC1-FDCD-5276-A0CA-93CE4C0147B6}"/>
              </a:ext>
            </a:extLst>
          </p:cNvPr>
          <p:cNvSpPr/>
          <p:nvPr/>
        </p:nvSpPr>
        <p:spPr>
          <a:xfrm>
            <a:off x="3025961" y="2688115"/>
            <a:ext cx="2886426" cy="3405594"/>
          </a:xfrm>
          <a:prstGeom prst="round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3D350A-02BC-5151-F5A7-0EAE23EB80C2}"/>
              </a:ext>
            </a:extLst>
          </p:cNvPr>
          <p:cNvSpPr txBox="1"/>
          <p:nvPr/>
        </p:nvSpPr>
        <p:spPr>
          <a:xfrm>
            <a:off x="190958" y="661012"/>
            <a:ext cx="59050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Impact" panose="020B0806030902050204" pitchFamily="34" charset="0"/>
              </a:rPr>
              <a:t>WHAT IS IT?</a:t>
            </a:r>
            <a:endParaRPr lang="ru-KZ" sz="6000" dirty="0">
              <a:latin typeface="Impact" panose="020B080603090205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C00693-085C-207E-1C78-C1BE8BF87EF9}"/>
              </a:ext>
            </a:extLst>
          </p:cNvPr>
          <p:cNvSpPr txBox="1"/>
          <p:nvPr/>
        </p:nvSpPr>
        <p:spPr>
          <a:xfrm>
            <a:off x="3193052" y="2967332"/>
            <a:ext cx="2818484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0</a:t>
            </a:r>
            <a:r>
              <a:rPr lang="en-US" sz="4000" dirty="0">
                <a:solidFill>
                  <a:schemeClr val="bg1"/>
                </a:solidFill>
                <a:latin typeface="Impact" panose="020B0806030902050204" pitchFamily="34" charset="0"/>
              </a:rPr>
              <a:t>2</a:t>
            </a:r>
            <a:r>
              <a:rPr lang="en-US" sz="3000" dirty="0">
                <a:solidFill>
                  <a:schemeClr val="bg1"/>
                </a:solidFill>
                <a:latin typeface="Impact" panose="020B0806030902050204" pitchFamily="34" charset="0"/>
              </a:rPr>
              <a:t>
This project is a program of the "Window Applications" type</a:t>
            </a:r>
            <a:endParaRPr lang="ru-KZ" sz="3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49BB73-41D2-8B45-6306-F96E3018C8C7}"/>
              </a:ext>
            </a:extLst>
          </p:cNvPr>
          <p:cNvSpPr txBox="1"/>
          <p:nvPr/>
        </p:nvSpPr>
        <p:spPr>
          <a:xfrm>
            <a:off x="6279614" y="2967333"/>
            <a:ext cx="28184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0</a:t>
            </a:r>
            <a:r>
              <a:rPr lang="en-US" sz="4000" dirty="0">
                <a:solidFill>
                  <a:schemeClr val="bg1"/>
                </a:solidFill>
                <a:latin typeface="Impact" panose="020B0806030902050204" pitchFamily="34" charset="0"/>
              </a:rPr>
              <a:t>3</a:t>
            </a:r>
            <a:r>
              <a:rPr lang="en-US" sz="3000" dirty="0">
                <a:solidFill>
                  <a:schemeClr val="bg1"/>
                </a:solidFill>
                <a:latin typeface="Impact" panose="020B0806030902050204" pitchFamily="34" charset="0"/>
              </a:rPr>
              <a:t>
This project is a four-answer test on the topic of "World War II"</a:t>
            </a:r>
            <a:endParaRPr lang="ru-KZ" sz="3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AEE568-ECBB-07A6-F95F-EBA34378697B}"/>
              </a:ext>
            </a:extLst>
          </p:cNvPr>
          <p:cNvSpPr txBox="1"/>
          <p:nvPr/>
        </p:nvSpPr>
        <p:spPr>
          <a:xfrm>
            <a:off x="106490" y="2967331"/>
            <a:ext cx="2818484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Impact" panose="020B0806030902050204" pitchFamily="34" charset="0"/>
              </a:rPr>
              <a:t>0</a:t>
            </a:r>
            <a:r>
              <a:rPr lang="en-US" sz="4000" dirty="0">
                <a:latin typeface="Impact" panose="020B0806030902050204" pitchFamily="34" charset="0"/>
              </a:rPr>
              <a:t>1</a:t>
            </a:r>
            <a:r>
              <a:rPr lang="en-US" sz="3000" dirty="0">
                <a:latin typeface="Impact" panose="020B0806030902050204" pitchFamily="34" charset="0"/>
              </a:rPr>
              <a:t>
This project was written in the "Python" programming language</a:t>
            </a:r>
            <a:endParaRPr lang="ru-KZ" sz="3000" dirty="0">
              <a:latin typeface="Impact" panose="020B080603090205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952CDBB-BE0C-8DBA-DE76-6A2DD8AC2A71}"/>
              </a:ext>
            </a:extLst>
          </p:cNvPr>
          <p:cNvSpPr txBox="1"/>
          <p:nvPr/>
        </p:nvSpPr>
        <p:spPr>
          <a:xfrm>
            <a:off x="9366176" y="2967331"/>
            <a:ext cx="28184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0</a:t>
            </a:r>
            <a:r>
              <a:rPr lang="en-US" sz="4000" dirty="0">
                <a:solidFill>
                  <a:schemeClr val="bg1"/>
                </a:solidFill>
                <a:latin typeface="Impact" panose="020B0806030902050204" pitchFamily="34" charset="0"/>
              </a:rPr>
              <a:t>4</a:t>
            </a:r>
            <a:r>
              <a:rPr lang="en-US" sz="3000" dirty="0">
                <a:solidFill>
                  <a:schemeClr val="bg1"/>
                </a:solidFill>
                <a:latin typeface="Impact" panose="020B0806030902050204" pitchFamily="34" charset="0"/>
              </a:rPr>
              <a:t>
This project is commissioned, that is, it does not belong to us</a:t>
            </a:r>
            <a:endParaRPr lang="ru-KZ" sz="3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072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9A5B7EC1-FDCD-5276-A0CA-93CE4C0147B6}"/>
              </a:ext>
            </a:extLst>
          </p:cNvPr>
          <p:cNvSpPr/>
          <p:nvPr/>
        </p:nvSpPr>
        <p:spPr>
          <a:xfrm>
            <a:off x="6180466" y="2577947"/>
            <a:ext cx="2886426" cy="3405594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3D350A-02BC-5151-F5A7-0EAE23EB80C2}"/>
              </a:ext>
            </a:extLst>
          </p:cNvPr>
          <p:cNvSpPr txBox="1"/>
          <p:nvPr/>
        </p:nvSpPr>
        <p:spPr>
          <a:xfrm>
            <a:off x="190958" y="661012"/>
            <a:ext cx="59050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Impact" panose="020B0806030902050204" pitchFamily="34" charset="0"/>
              </a:rPr>
              <a:t>WHAT IS IT?</a:t>
            </a:r>
            <a:endParaRPr lang="ru-KZ" sz="6000" dirty="0">
              <a:latin typeface="Impact" panose="020B080603090205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C00693-085C-207E-1C78-C1BE8BF87EF9}"/>
              </a:ext>
            </a:extLst>
          </p:cNvPr>
          <p:cNvSpPr txBox="1"/>
          <p:nvPr/>
        </p:nvSpPr>
        <p:spPr>
          <a:xfrm>
            <a:off x="3193052" y="2967332"/>
            <a:ext cx="2818484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Impact" panose="020B0806030902050204" pitchFamily="34" charset="0"/>
              </a:rPr>
              <a:t>0</a:t>
            </a:r>
            <a:r>
              <a:rPr lang="en-US" sz="4000" dirty="0">
                <a:latin typeface="Impact" panose="020B0806030902050204" pitchFamily="34" charset="0"/>
              </a:rPr>
              <a:t>2</a:t>
            </a:r>
            <a:r>
              <a:rPr lang="en-US" sz="3000" dirty="0">
                <a:latin typeface="Impact" panose="020B0806030902050204" pitchFamily="34" charset="0"/>
              </a:rPr>
              <a:t>
This project is a program of the "Window Applications" type</a:t>
            </a:r>
            <a:endParaRPr lang="ru-KZ" sz="3000" dirty="0">
              <a:latin typeface="Impact" panose="020B080603090205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49BB73-41D2-8B45-6306-F96E3018C8C7}"/>
              </a:ext>
            </a:extLst>
          </p:cNvPr>
          <p:cNvSpPr txBox="1"/>
          <p:nvPr/>
        </p:nvSpPr>
        <p:spPr>
          <a:xfrm>
            <a:off x="6279614" y="2967333"/>
            <a:ext cx="28184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0</a:t>
            </a:r>
            <a:r>
              <a:rPr lang="en-US" sz="4000" dirty="0">
                <a:solidFill>
                  <a:schemeClr val="bg1"/>
                </a:solidFill>
                <a:latin typeface="Impact" panose="020B0806030902050204" pitchFamily="34" charset="0"/>
              </a:rPr>
              <a:t>3</a:t>
            </a:r>
            <a:r>
              <a:rPr lang="en-US" sz="3000" dirty="0">
                <a:solidFill>
                  <a:schemeClr val="bg1"/>
                </a:solidFill>
                <a:latin typeface="Impact" panose="020B0806030902050204" pitchFamily="34" charset="0"/>
              </a:rPr>
              <a:t>
This project is a four-answer test on the topic of "World War II"</a:t>
            </a:r>
            <a:endParaRPr lang="ru-KZ" sz="3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AEE568-ECBB-07A6-F95F-EBA34378697B}"/>
              </a:ext>
            </a:extLst>
          </p:cNvPr>
          <p:cNvSpPr txBox="1"/>
          <p:nvPr/>
        </p:nvSpPr>
        <p:spPr>
          <a:xfrm>
            <a:off x="106490" y="2967331"/>
            <a:ext cx="2818484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Impact" panose="020B0806030902050204" pitchFamily="34" charset="0"/>
              </a:rPr>
              <a:t>0</a:t>
            </a:r>
            <a:r>
              <a:rPr lang="en-US" sz="4000" dirty="0">
                <a:latin typeface="Impact" panose="020B0806030902050204" pitchFamily="34" charset="0"/>
              </a:rPr>
              <a:t>1</a:t>
            </a:r>
            <a:r>
              <a:rPr lang="en-US" sz="3000" dirty="0">
                <a:latin typeface="Impact" panose="020B0806030902050204" pitchFamily="34" charset="0"/>
              </a:rPr>
              <a:t>
This project was written in the "Python" programming language</a:t>
            </a:r>
            <a:endParaRPr lang="ru-KZ" sz="3000" dirty="0">
              <a:latin typeface="Impact" panose="020B080603090205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952CDBB-BE0C-8DBA-DE76-6A2DD8AC2A71}"/>
              </a:ext>
            </a:extLst>
          </p:cNvPr>
          <p:cNvSpPr txBox="1"/>
          <p:nvPr/>
        </p:nvSpPr>
        <p:spPr>
          <a:xfrm>
            <a:off x="9366176" y="2967331"/>
            <a:ext cx="28184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0</a:t>
            </a:r>
            <a:r>
              <a:rPr lang="en-US" sz="4000" dirty="0">
                <a:solidFill>
                  <a:schemeClr val="bg1"/>
                </a:solidFill>
                <a:latin typeface="Impact" panose="020B0806030902050204" pitchFamily="34" charset="0"/>
              </a:rPr>
              <a:t>4</a:t>
            </a:r>
            <a:r>
              <a:rPr lang="en-US" sz="3000" dirty="0">
                <a:solidFill>
                  <a:schemeClr val="bg1"/>
                </a:solidFill>
                <a:latin typeface="Impact" panose="020B0806030902050204" pitchFamily="34" charset="0"/>
              </a:rPr>
              <a:t>
This project is commissioned, that is, it does not belong to us</a:t>
            </a:r>
            <a:endParaRPr lang="ru-KZ" sz="3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3998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: скругленные углы 17">
            <a:extLst>
              <a:ext uri="{FF2B5EF4-FFF2-40B4-BE49-F238E27FC236}">
                <a16:creationId xmlns:a16="http://schemas.microsoft.com/office/drawing/2014/main" id="{9A5B7EC1-FDCD-5276-A0CA-93CE4C0147B6}"/>
              </a:ext>
            </a:extLst>
          </p:cNvPr>
          <p:cNvSpPr/>
          <p:nvPr/>
        </p:nvSpPr>
        <p:spPr>
          <a:xfrm>
            <a:off x="9332205" y="2577947"/>
            <a:ext cx="2886426" cy="3405594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3D350A-02BC-5151-F5A7-0EAE23EB80C2}"/>
              </a:ext>
            </a:extLst>
          </p:cNvPr>
          <p:cNvSpPr txBox="1"/>
          <p:nvPr/>
        </p:nvSpPr>
        <p:spPr>
          <a:xfrm>
            <a:off x="190958" y="661012"/>
            <a:ext cx="59050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Impact" panose="020B0806030902050204" pitchFamily="34" charset="0"/>
              </a:rPr>
              <a:t>WHAT IS IT?</a:t>
            </a:r>
            <a:endParaRPr lang="ru-KZ" sz="6000" dirty="0">
              <a:latin typeface="Impact" panose="020B080603090205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C00693-085C-207E-1C78-C1BE8BF87EF9}"/>
              </a:ext>
            </a:extLst>
          </p:cNvPr>
          <p:cNvSpPr txBox="1"/>
          <p:nvPr/>
        </p:nvSpPr>
        <p:spPr>
          <a:xfrm>
            <a:off x="3193052" y="2967332"/>
            <a:ext cx="2818484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Impact" panose="020B0806030902050204" pitchFamily="34" charset="0"/>
              </a:rPr>
              <a:t>0</a:t>
            </a:r>
            <a:r>
              <a:rPr lang="en-US" sz="4000" dirty="0">
                <a:latin typeface="Impact" panose="020B0806030902050204" pitchFamily="34" charset="0"/>
              </a:rPr>
              <a:t>2</a:t>
            </a:r>
            <a:r>
              <a:rPr lang="en-US" sz="3000" dirty="0">
                <a:latin typeface="Impact" panose="020B0806030902050204" pitchFamily="34" charset="0"/>
              </a:rPr>
              <a:t>
This project is a program of the "Window Applications" type</a:t>
            </a:r>
            <a:endParaRPr lang="ru-KZ" sz="3000" dirty="0">
              <a:latin typeface="Impact" panose="020B080603090205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49BB73-41D2-8B45-6306-F96E3018C8C7}"/>
              </a:ext>
            </a:extLst>
          </p:cNvPr>
          <p:cNvSpPr txBox="1"/>
          <p:nvPr/>
        </p:nvSpPr>
        <p:spPr>
          <a:xfrm>
            <a:off x="6279614" y="2967333"/>
            <a:ext cx="28184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Impact" panose="020B0806030902050204" pitchFamily="34" charset="0"/>
              </a:rPr>
              <a:t>0</a:t>
            </a:r>
            <a:r>
              <a:rPr lang="en-US" sz="4000" dirty="0">
                <a:latin typeface="Impact" panose="020B0806030902050204" pitchFamily="34" charset="0"/>
              </a:rPr>
              <a:t>3</a:t>
            </a:r>
            <a:r>
              <a:rPr lang="en-US" sz="3000" dirty="0">
                <a:latin typeface="Impact" panose="020B0806030902050204" pitchFamily="34" charset="0"/>
              </a:rPr>
              <a:t>
This project is a four-answer test on the topic of "World War II"</a:t>
            </a:r>
            <a:endParaRPr lang="ru-KZ" sz="3000" dirty="0">
              <a:latin typeface="Impact" panose="020B080603090205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AEE568-ECBB-07A6-F95F-EBA34378697B}"/>
              </a:ext>
            </a:extLst>
          </p:cNvPr>
          <p:cNvSpPr txBox="1"/>
          <p:nvPr/>
        </p:nvSpPr>
        <p:spPr>
          <a:xfrm>
            <a:off x="106490" y="2967331"/>
            <a:ext cx="2818484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latin typeface="Impact" panose="020B0806030902050204" pitchFamily="34" charset="0"/>
              </a:rPr>
              <a:t>0</a:t>
            </a:r>
            <a:r>
              <a:rPr lang="en-US" sz="4000" dirty="0">
                <a:latin typeface="Impact" panose="020B0806030902050204" pitchFamily="34" charset="0"/>
              </a:rPr>
              <a:t>1</a:t>
            </a:r>
            <a:r>
              <a:rPr lang="en-US" sz="3000" dirty="0">
                <a:latin typeface="Impact" panose="020B0806030902050204" pitchFamily="34" charset="0"/>
              </a:rPr>
              <a:t>
This project was written in the "Python" programming language</a:t>
            </a:r>
            <a:endParaRPr lang="ru-KZ" sz="3000" dirty="0">
              <a:latin typeface="Impact" panose="020B080603090205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952CDBB-BE0C-8DBA-DE76-6A2DD8AC2A71}"/>
              </a:ext>
            </a:extLst>
          </p:cNvPr>
          <p:cNvSpPr txBox="1"/>
          <p:nvPr/>
        </p:nvSpPr>
        <p:spPr>
          <a:xfrm>
            <a:off x="9366176" y="2967331"/>
            <a:ext cx="28184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Impact" panose="020B0806030902050204" pitchFamily="34" charset="0"/>
              </a:rPr>
              <a:t>0</a:t>
            </a:r>
            <a:r>
              <a:rPr lang="en-US" sz="4000" dirty="0">
                <a:solidFill>
                  <a:schemeClr val="bg1"/>
                </a:solidFill>
                <a:latin typeface="Impact" panose="020B0806030902050204" pitchFamily="34" charset="0"/>
              </a:rPr>
              <a:t>4</a:t>
            </a:r>
            <a:r>
              <a:rPr lang="en-US" sz="3000" dirty="0">
                <a:solidFill>
                  <a:schemeClr val="bg1"/>
                </a:solidFill>
                <a:latin typeface="Impact" panose="020B0806030902050204" pitchFamily="34" charset="0"/>
              </a:rPr>
              <a:t>
This project is commissioned, that is, it does not belong to us</a:t>
            </a:r>
            <a:endParaRPr lang="ru-KZ" sz="3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0279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901F3AE-6728-A4FE-4856-9D380711F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DDC26F55-D22D-81A2-81FE-90E580E670C4}"/>
              </a:ext>
            </a:extLst>
          </p:cNvPr>
          <p:cNvSpPr/>
          <p:nvPr/>
        </p:nvSpPr>
        <p:spPr>
          <a:xfrm>
            <a:off x="-66961" y="0"/>
            <a:ext cx="12258961" cy="19316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FF6834-F004-74E8-40B1-AB394F0BE699}"/>
              </a:ext>
            </a:extLst>
          </p:cNvPr>
          <p:cNvSpPr txBox="1"/>
          <p:nvPr/>
        </p:nvSpPr>
        <p:spPr>
          <a:xfrm>
            <a:off x="533256" y="2767280"/>
            <a:ext cx="110585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Impact" panose="020B0806030902050204" pitchFamily="34" charset="0"/>
              </a:rPr>
              <a:t>HOW DOES IT WORK?</a:t>
            </a:r>
            <a:endParaRPr lang="ru-KZ" sz="8000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8367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901F3AE-6728-A4FE-4856-9D380711F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Полилиния: фигура 11">
            <a:extLst>
              <a:ext uri="{FF2B5EF4-FFF2-40B4-BE49-F238E27FC236}">
                <a16:creationId xmlns:a16="http://schemas.microsoft.com/office/drawing/2014/main" id="{68E8396C-3EE8-E816-8157-27EF7BEE65A6}"/>
              </a:ext>
            </a:extLst>
          </p:cNvPr>
          <p:cNvSpPr/>
          <p:nvPr/>
        </p:nvSpPr>
        <p:spPr>
          <a:xfrm>
            <a:off x="0" y="0"/>
            <a:ext cx="12258961" cy="32400000"/>
          </a:xfrm>
          <a:custGeom>
            <a:avLst/>
            <a:gdLst/>
            <a:ahLst/>
            <a:cxnLst/>
            <a:rect l="l" t="t" r="r" b="b"/>
            <a:pathLst>
              <a:path w="12258961" h="32400000">
                <a:moveTo>
                  <a:pt x="8563133" y="4192677"/>
                </a:moveTo>
                <a:lnTo>
                  <a:pt x="8563133" y="4270817"/>
                </a:lnTo>
                <a:lnTo>
                  <a:pt x="8579895" y="4270817"/>
                </a:lnTo>
                <a:cubicBezTo>
                  <a:pt x="8578580" y="4280184"/>
                  <a:pt x="8572993" y="4287661"/>
                  <a:pt x="8563133" y="4293248"/>
                </a:cubicBezTo>
                <a:lnTo>
                  <a:pt x="8563133" y="4321842"/>
                </a:lnTo>
                <a:cubicBezTo>
                  <a:pt x="8576937" y="4319048"/>
                  <a:pt x="8589302" y="4313460"/>
                  <a:pt x="8600231" y="4305080"/>
                </a:cubicBezTo>
                <a:cubicBezTo>
                  <a:pt x="8611159" y="4296699"/>
                  <a:pt x="8618841" y="4286510"/>
                  <a:pt x="8623278" y="4274514"/>
                </a:cubicBezTo>
                <a:cubicBezTo>
                  <a:pt x="8627715" y="4262518"/>
                  <a:pt x="8629934" y="4247153"/>
                  <a:pt x="8629934" y="4228419"/>
                </a:cubicBezTo>
                <a:lnTo>
                  <a:pt x="8629934" y="4192677"/>
                </a:lnTo>
                <a:close/>
                <a:moveTo>
                  <a:pt x="8873519" y="4115277"/>
                </a:moveTo>
                <a:lnTo>
                  <a:pt x="8873519" y="4182571"/>
                </a:lnTo>
                <a:cubicBezTo>
                  <a:pt x="8873519" y="4199004"/>
                  <a:pt x="8872574" y="4209152"/>
                  <a:pt x="8870684" y="4213013"/>
                </a:cubicBezTo>
                <a:cubicBezTo>
                  <a:pt x="8868794" y="4216875"/>
                  <a:pt x="8864727" y="4218806"/>
                  <a:pt x="8858482" y="4218806"/>
                </a:cubicBezTo>
                <a:cubicBezTo>
                  <a:pt x="8851909" y="4218806"/>
                  <a:pt x="8847513" y="4216341"/>
                  <a:pt x="8845295" y="4211411"/>
                </a:cubicBezTo>
                <a:cubicBezTo>
                  <a:pt x="8843076" y="4206481"/>
                  <a:pt x="8841967" y="4195553"/>
                  <a:pt x="8841967" y="4178627"/>
                </a:cubicBezTo>
                <a:cubicBezTo>
                  <a:pt x="8841967" y="4163837"/>
                  <a:pt x="8843240" y="4152499"/>
                  <a:pt x="8845788" y="4144611"/>
                </a:cubicBezTo>
                <a:cubicBezTo>
                  <a:pt x="8848335" y="4136723"/>
                  <a:pt x="8857579" y="4126945"/>
                  <a:pt x="8873519" y="4115277"/>
                </a:cubicBezTo>
                <a:close/>
                <a:moveTo>
                  <a:pt x="7307140" y="4090874"/>
                </a:moveTo>
                <a:cubicBezTo>
                  <a:pt x="7322587" y="4091367"/>
                  <a:pt x="7332118" y="4093421"/>
                  <a:pt x="7335734" y="4097037"/>
                </a:cubicBezTo>
                <a:cubicBezTo>
                  <a:pt x="7339349" y="4100652"/>
                  <a:pt x="7341157" y="4111005"/>
                  <a:pt x="7341157" y="4128095"/>
                </a:cubicBezTo>
                <a:lnTo>
                  <a:pt x="7341157" y="4165316"/>
                </a:lnTo>
                <a:cubicBezTo>
                  <a:pt x="7341157" y="4181421"/>
                  <a:pt x="7339143" y="4191527"/>
                  <a:pt x="7335117" y="4195635"/>
                </a:cubicBezTo>
                <a:cubicBezTo>
                  <a:pt x="7331091" y="4199744"/>
                  <a:pt x="7321765" y="4202044"/>
                  <a:pt x="7307140" y="4202537"/>
                </a:cubicBezTo>
                <a:close/>
                <a:moveTo>
                  <a:pt x="10331248" y="3995726"/>
                </a:moveTo>
                <a:cubicBezTo>
                  <a:pt x="10337164" y="3995726"/>
                  <a:pt x="10341026" y="3997904"/>
                  <a:pt x="10342834" y="4002259"/>
                </a:cubicBezTo>
                <a:cubicBezTo>
                  <a:pt x="10344641" y="4006614"/>
                  <a:pt x="10345545" y="4017172"/>
                  <a:pt x="10345545" y="4033934"/>
                </a:cubicBezTo>
                <a:lnTo>
                  <a:pt x="10345545" y="4184789"/>
                </a:lnTo>
                <a:cubicBezTo>
                  <a:pt x="10345545" y="4198922"/>
                  <a:pt x="10344600" y="4208125"/>
                  <a:pt x="10342710" y="4212397"/>
                </a:cubicBezTo>
                <a:cubicBezTo>
                  <a:pt x="10340820" y="4216670"/>
                  <a:pt x="10336918" y="4218806"/>
                  <a:pt x="10331002" y="4218806"/>
                </a:cubicBezTo>
                <a:cubicBezTo>
                  <a:pt x="10325250" y="4218806"/>
                  <a:pt x="10321388" y="4216464"/>
                  <a:pt x="10319416" y="4211781"/>
                </a:cubicBezTo>
                <a:cubicBezTo>
                  <a:pt x="10317444" y="4207098"/>
                  <a:pt x="10316458" y="4197032"/>
                  <a:pt x="10316458" y="4181585"/>
                </a:cubicBezTo>
                <a:lnTo>
                  <a:pt x="10316458" y="4033934"/>
                </a:lnTo>
                <a:cubicBezTo>
                  <a:pt x="10316458" y="4017172"/>
                  <a:pt x="10317444" y="4006614"/>
                  <a:pt x="10319416" y="4002259"/>
                </a:cubicBezTo>
                <a:cubicBezTo>
                  <a:pt x="10321388" y="3997904"/>
                  <a:pt x="10325332" y="3995726"/>
                  <a:pt x="10331248" y="3995726"/>
                </a:cubicBezTo>
                <a:close/>
                <a:moveTo>
                  <a:pt x="9978823" y="3995726"/>
                </a:moveTo>
                <a:cubicBezTo>
                  <a:pt x="9984739" y="3995726"/>
                  <a:pt x="9988601" y="3997904"/>
                  <a:pt x="9990408" y="4002259"/>
                </a:cubicBezTo>
                <a:cubicBezTo>
                  <a:pt x="9992216" y="4006614"/>
                  <a:pt x="9993120" y="4017172"/>
                  <a:pt x="9993120" y="4033934"/>
                </a:cubicBezTo>
                <a:lnTo>
                  <a:pt x="9993120" y="4184789"/>
                </a:lnTo>
                <a:cubicBezTo>
                  <a:pt x="9993120" y="4198922"/>
                  <a:pt x="9992175" y="4208125"/>
                  <a:pt x="9990285" y="4212397"/>
                </a:cubicBezTo>
                <a:cubicBezTo>
                  <a:pt x="9988395" y="4216670"/>
                  <a:pt x="9984493" y="4218806"/>
                  <a:pt x="9978577" y="4218806"/>
                </a:cubicBezTo>
                <a:cubicBezTo>
                  <a:pt x="9972825" y="4218806"/>
                  <a:pt x="9968964" y="4216464"/>
                  <a:pt x="9966992" y="4211781"/>
                </a:cubicBezTo>
                <a:cubicBezTo>
                  <a:pt x="9965020" y="4207098"/>
                  <a:pt x="9964034" y="4197032"/>
                  <a:pt x="9964034" y="4181585"/>
                </a:cubicBezTo>
                <a:lnTo>
                  <a:pt x="9964034" y="4033934"/>
                </a:lnTo>
                <a:cubicBezTo>
                  <a:pt x="9964034" y="4017172"/>
                  <a:pt x="9965020" y="4006614"/>
                  <a:pt x="9966992" y="4002259"/>
                </a:cubicBezTo>
                <a:cubicBezTo>
                  <a:pt x="9968964" y="3997904"/>
                  <a:pt x="9972907" y="3995726"/>
                  <a:pt x="9978823" y="3995726"/>
                </a:cubicBezTo>
                <a:close/>
                <a:moveTo>
                  <a:pt x="9388520" y="3995726"/>
                </a:moveTo>
                <a:cubicBezTo>
                  <a:pt x="9394600" y="3995726"/>
                  <a:pt x="9398668" y="3997781"/>
                  <a:pt x="9400721" y="4001889"/>
                </a:cubicBezTo>
                <a:cubicBezTo>
                  <a:pt x="9402775" y="4005997"/>
                  <a:pt x="9403802" y="4014050"/>
                  <a:pt x="9403802" y="4026046"/>
                </a:cubicBezTo>
                <a:lnTo>
                  <a:pt x="9403802" y="4177394"/>
                </a:lnTo>
                <a:cubicBezTo>
                  <a:pt x="9403802" y="4195635"/>
                  <a:pt x="9402734" y="4207098"/>
                  <a:pt x="9400598" y="4211781"/>
                </a:cubicBezTo>
                <a:cubicBezTo>
                  <a:pt x="9398462" y="4216464"/>
                  <a:pt x="9394189" y="4218806"/>
                  <a:pt x="9387780" y="4218806"/>
                </a:cubicBezTo>
                <a:cubicBezTo>
                  <a:pt x="9382193" y="4218806"/>
                  <a:pt x="9378414" y="4216711"/>
                  <a:pt x="9376442" y="4212520"/>
                </a:cubicBezTo>
                <a:cubicBezTo>
                  <a:pt x="9374470" y="4208330"/>
                  <a:pt x="9373484" y="4199579"/>
                  <a:pt x="9373484" y="4186268"/>
                </a:cubicBezTo>
                <a:lnTo>
                  <a:pt x="9373484" y="4026046"/>
                </a:lnTo>
                <a:cubicBezTo>
                  <a:pt x="9373484" y="4013228"/>
                  <a:pt x="9374510" y="4004970"/>
                  <a:pt x="9376565" y="4001273"/>
                </a:cubicBezTo>
                <a:cubicBezTo>
                  <a:pt x="9378618" y="3997575"/>
                  <a:pt x="9382604" y="3995726"/>
                  <a:pt x="9388520" y="3995726"/>
                </a:cubicBezTo>
                <a:close/>
                <a:moveTo>
                  <a:pt x="8159548" y="3995726"/>
                </a:moveTo>
                <a:cubicBezTo>
                  <a:pt x="8165464" y="3995726"/>
                  <a:pt x="8169326" y="3997904"/>
                  <a:pt x="8171134" y="4002259"/>
                </a:cubicBezTo>
                <a:cubicBezTo>
                  <a:pt x="8172941" y="4006614"/>
                  <a:pt x="8173845" y="4017172"/>
                  <a:pt x="8173845" y="4033934"/>
                </a:cubicBezTo>
                <a:lnTo>
                  <a:pt x="8173845" y="4184789"/>
                </a:lnTo>
                <a:cubicBezTo>
                  <a:pt x="8173845" y="4198922"/>
                  <a:pt x="8172900" y="4208125"/>
                  <a:pt x="8171010" y="4212397"/>
                </a:cubicBezTo>
                <a:cubicBezTo>
                  <a:pt x="8169121" y="4216670"/>
                  <a:pt x="8165218" y="4218806"/>
                  <a:pt x="8159302" y="4218806"/>
                </a:cubicBezTo>
                <a:cubicBezTo>
                  <a:pt x="8153550" y="4218806"/>
                  <a:pt x="8149689" y="4216464"/>
                  <a:pt x="8147717" y="4211781"/>
                </a:cubicBezTo>
                <a:cubicBezTo>
                  <a:pt x="8145745" y="4207098"/>
                  <a:pt x="8144759" y="4197032"/>
                  <a:pt x="8144759" y="4181585"/>
                </a:cubicBezTo>
                <a:lnTo>
                  <a:pt x="8144759" y="4033934"/>
                </a:lnTo>
                <a:cubicBezTo>
                  <a:pt x="8144759" y="4017172"/>
                  <a:pt x="8145745" y="4006614"/>
                  <a:pt x="8147717" y="4002259"/>
                </a:cubicBezTo>
                <a:cubicBezTo>
                  <a:pt x="8149689" y="3997904"/>
                  <a:pt x="8153633" y="3995726"/>
                  <a:pt x="8159548" y="3995726"/>
                </a:cubicBezTo>
                <a:close/>
                <a:moveTo>
                  <a:pt x="7475153" y="3943716"/>
                </a:moveTo>
                <a:lnTo>
                  <a:pt x="7475153" y="4164330"/>
                </a:lnTo>
                <a:cubicBezTo>
                  <a:pt x="7475153" y="4192431"/>
                  <a:pt x="7475728" y="4211206"/>
                  <a:pt x="7476878" y="4220655"/>
                </a:cubicBezTo>
                <a:cubicBezTo>
                  <a:pt x="7478029" y="4230104"/>
                  <a:pt x="7480946" y="4239183"/>
                  <a:pt x="7485629" y="4247893"/>
                </a:cubicBezTo>
                <a:cubicBezTo>
                  <a:pt x="7490313" y="4256602"/>
                  <a:pt x="7497584" y="4263586"/>
                  <a:pt x="7507444" y="4268845"/>
                </a:cubicBezTo>
                <a:cubicBezTo>
                  <a:pt x="7517304" y="4274103"/>
                  <a:pt x="7529711" y="4276733"/>
                  <a:pt x="7544665" y="4276733"/>
                </a:cubicBezTo>
                <a:cubicBezTo>
                  <a:pt x="7557811" y="4276733"/>
                  <a:pt x="7569438" y="4273975"/>
                  <a:pt x="7579544" y="4268460"/>
                </a:cubicBezTo>
                <a:cubicBezTo>
                  <a:pt x="7589651" y="4262944"/>
                  <a:pt x="7598155" y="4254671"/>
                  <a:pt x="7605057" y="4243641"/>
                </a:cubicBezTo>
                <a:lnTo>
                  <a:pt x="7603331" y="4270817"/>
                </a:lnTo>
                <a:lnTo>
                  <a:pt x="7704641" y="4270817"/>
                </a:lnTo>
                <a:lnTo>
                  <a:pt x="7704641" y="3943716"/>
                </a:lnTo>
                <a:lnTo>
                  <a:pt x="7605057" y="3943716"/>
                </a:lnTo>
                <a:lnTo>
                  <a:pt x="7605057" y="4163837"/>
                </a:lnTo>
                <a:cubicBezTo>
                  <a:pt x="7605057" y="4190623"/>
                  <a:pt x="7604358" y="4206481"/>
                  <a:pt x="7602961" y="4211411"/>
                </a:cubicBezTo>
                <a:cubicBezTo>
                  <a:pt x="7601565" y="4216341"/>
                  <a:pt x="7597169" y="4218806"/>
                  <a:pt x="7589774" y="4218806"/>
                </a:cubicBezTo>
                <a:cubicBezTo>
                  <a:pt x="7582872" y="4218806"/>
                  <a:pt x="7578640" y="4216423"/>
                  <a:pt x="7577079" y="4211658"/>
                </a:cubicBezTo>
                <a:cubicBezTo>
                  <a:pt x="7575518" y="4206892"/>
                  <a:pt x="7574738" y="4191773"/>
                  <a:pt x="7574738" y="4166302"/>
                </a:cubicBezTo>
                <a:lnTo>
                  <a:pt x="7574738" y="3943716"/>
                </a:lnTo>
                <a:close/>
                <a:moveTo>
                  <a:pt x="6427403" y="3943716"/>
                </a:moveTo>
                <a:lnTo>
                  <a:pt x="6427403" y="4164330"/>
                </a:lnTo>
                <a:cubicBezTo>
                  <a:pt x="6427403" y="4192431"/>
                  <a:pt x="6427978" y="4211206"/>
                  <a:pt x="6429129" y="4220655"/>
                </a:cubicBezTo>
                <a:cubicBezTo>
                  <a:pt x="6430279" y="4230104"/>
                  <a:pt x="6433196" y="4239183"/>
                  <a:pt x="6437879" y="4247893"/>
                </a:cubicBezTo>
                <a:cubicBezTo>
                  <a:pt x="6442563" y="4256602"/>
                  <a:pt x="6449834" y="4263586"/>
                  <a:pt x="6459694" y="4268845"/>
                </a:cubicBezTo>
                <a:cubicBezTo>
                  <a:pt x="6469554" y="4274103"/>
                  <a:pt x="6481961" y="4276733"/>
                  <a:pt x="6496915" y="4276733"/>
                </a:cubicBezTo>
                <a:cubicBezTo>
                  <a:pt x="6510062" y="4276733"/>
                  <a:pt x="6521688" y="4273975"/>
                  <a:pt x="6531794" y="4268460"/>
                </a:cubicBezTo>
                <a:cubicBezTo>
                  <a:pt x="6541901" y="4262944"/>
                  <a:pt x="6550405" y="4254671"/>
                  <a:pt x="6557307" y="4243641"/>
                </a:cubicBezTo>
                <a:lnTo>
                  <a:pt x="6555581" y="4270817"/>
                </a:lnTo>
                <a:lnTo>
                  <a:pt x="6656891" y="4270817"/>
                </a:lnTo>
                <a:lnTo>
                  <a:pt x="6656891" y="3943716"/>
                </a:lnTo>
                <a:lnTo>
                  <a:pt x="6557307" y="3943716"/>
                </a:lnTo>
                <a:lnTo>
                  <a:pt x="6557307" y="4163837"/>
                </a:lnTo>
                <a:cubicBezTo>
                  <a:pt x="6557307" y="4190623"/>
                  <a:pt x="6556608" y="4206481"/>
                  <a:pt x="6555212" y="4211411"/>
                </a:cubicBezTo>
                <a:cubicBezTo>
                  <a:pt x="6553815" y="4216341"/>
                  <a:pt x="6549419" y="4218806"/>
                  <a:pt x="6542024" y="4218806"/>
                </a:cubicBezTo>
                <a:cubicBezTo>
                  <a:pt x="6535122" y="4218806"/>
                  <a:pt x="6530891" y="4216423"/>
                  <a:pt x="6529329" y="4211658"/>
                </a:cubicBezTo>
                <a:cubicBezTo>
                  <a:pt x="6527768" y="4206892"/>
                  <a:pt x="6526988" y="4191773"/>
                  <a:pt x="6526988" y="4166302"/>
                </a:cubicBezTo>
                <a:lnTo>
                  <a:pt x="6526988" y="3943716"/>
                </a:lnTo>
                <a:close/>
                <a:moveTo>
                  <a:pt x="7307140" y="3940018"/>
                </a:moveTo>
                <a:cubicBezTo>
                  <a:pt x="7317821" y="3940182"/>
                  <a:pt x="7325011" y="3940922"/>
                  <a:pt x="7328709" y="3942237"/>
                </a:cubicBezTo>
                <a:cubicBezTo>
                  <a:pt x="7332406" y="3943551"/>
                  <a:pt x="7335405" y="3946715"/>
                  <a:pt x="7337706" y="3951727"/>
                </a:cubicBezTo>
                <a:cubicBezTo>
                  <a:pt x="7340006" y="3956739"/>
                  <a:pt x="7341157" y="3965490"/>
                  <a:pt x="7341157" y="3977979"/>
                </a:cubicBezTo>
                <a:cubicBezTo>
                  <a:pt x="7341157" y="4001642"/>
                  <a:pt x="7339760" y="4015980"/>
                  <a:pt x="7336966" y="4020992"/>
                </a:cubicBezTo>
                <a:cubicBezTo>
                  <a:pt x="7334173" y="4026004"/>
                  <a:pt x="7327681" y="4028511"/>
                  <a:pt x="7317493" y="4028511"/>
                </a:cubicBezTo>
                <a:cubicBezTo>
                  <a:pt x="7315028" y="4028511"/>
                  <a:pt x="7311577" y="4028592"/>
                  <a:pt x="7307140" y="4028757"/>
                </a:cubicBezTo>
                <a:close/>
                <a:moveTo>
                  <a:pt x="6278440" y="3940018"/>
                </a:moveTo>
                <a:cubicBezTo>
                  <a:pt x="6291915" y="3940018"/>
                  <a:pt x="6300789" y="3942072"/>
                  <a:pt x="6305062" y="3946181"/>
                </a:cubicBezTo>
                <a:cubicBezTo>
                  <a:pt x="6309334" y="3950289"/>
                  <a:pt x="6311471" y="3959163"/>
                  <a:pt x="6311471" y="3972802"/>
                </a:cubicBezTo>
                <a:lnTo>
                  <a:pt x="6311471" y="4005586"/>
                </a:lnTo>
                <a:cubicBezTo>
                  <a:pt x="6311471" y="4020376"/>
                  <a:pt x="6309622" y="4030113"/>
                  <a:pt x="6305924" y="4034796"/>
                </a:cubicBezTo>
                <a:cubicBezTo>
                  <a:pt x="6302227" y="4039479"/>
                  <a:pt x="6295613" y="4041822"/>
                  <a:pt x="6286081" y="4041822"/>
                </a:cubicBezTo>
                <a:cubicBezTo>
                  <a:pt x="6283945" y="4041822"/>
                  <a:pt x="6281398" y="4041739"/>
                  <a:pt x="6278440" y="4041575"/>
                </a:cubicBezTo>
                <a:close/>
                <a:moveTo>
                  <a:pt x="10639202" y="3937799"/>
                </a:moveTo>
                <a:cubicBezTo>
                  <a:pt x="10625562" y="3937799"/>
                  <a:pt x="10613524" y="3940804"/>
                  <a:pt x="10603090" y="3946812"/>
                </a:cubicBezTo>
                <a:cubicBezTo>
                  <a:pt x="10592654" y="3952821"/>
                  <a:pt x="10583822" y="3961833"/>
                  <a:pt x="10576592" y="3973850"/>
                </a:cubicBezTo>
                <a:lnTo>
                  <a:pt x="10578317" y="3943716"/>
                </a:lnTo>
                <a:lnTo>
                  <a:pt x="10477007" y="3943716"/>
                </a:lnTo>
                <a:lnTo>
                  <a:pt x="10477007" y="4270817"/>
                </a:lnTo>
                <a:lnTo>
                  <a:pt x="10576592" y="4270817"/>
                </a:lnTo>
                <a:lnTo>
                  <a:pt x="10576592" y="4049709"/>
                </a:lnTo>
                <a:cubicBezTo>
                  <a:pt x="10576592" y="4025060"/>
                  <a:pt x="10577495" y="4009900"/>
                  <a:pt x="10579303" y="4004230"/>
                </a:cubicBezTo>
                <a:cubicBezTo>
                  <a:pt x="10581110" y="3998561"/>
                  <a:pt x="10585548" y="3995726"/>
                  <a:pt x="10592614" y="3995726"/>
                </a:cubicBezTo>
                <a:cubicBezTo>
                  <a:pt x="10599351" y="3995726"/>
                  <a:pt x="10603460" y="3998192"/>
                  <a:pt x="10604938" y="4003121"/>
                </a:cubicBezTo>
                <a:cubicBezTo>
                  <a:pt x="10606418" y="4008051"/>
                  <a:pt x="10607157" y="4021773"/>
                  <a:pt x="10607157" y="4044286"/>
                </a:cubicBezTo>
                <a:lnTo>
                  <a:pt x="10607157" y="4270817"/>
                </a:lnTo>
                <a:lnTo>
                  <a:pt x="10706742" y="4270817"/>
                </a:lnTo>
                <a:lnTo>
                  <a:pt x="10706742" y="4041575"/>
                </a:lnTo>
                <a:cubicBezTo>
                  <a:pt x="10706742" y="4012981"/>
                  <a:pt x="10705180" y="3992563"/>
                  <a:pt x="10702058" y="3980320"/>
                </a:cubicBezTo>
                <a:cubicBezTo>
                  <a:pt x="10698936" y="3968078"/>
                  <a:pt x="10691952" y="3957930"/>
                  <a:pt x="10681106" y="3949878"/>
                </a:cubicBezTo>
                <a:cubicBezTo>
                  <a:pt x="10670260" y="3941826"/>
                  <a:pt x="10656292" y="3937799"/>
                  <a:pt x="10639202" y="3937799"/>
                </a:cubicBezTo>
                <a:close/>
                <a:moveTo>
                  <a:pt x="10327798" y="3937799"/>
                </a:moveTo>
                <a:cubicBezTo>
                  <a:pt x="10301176" y="3937799"/>
                  <a:pt x="10279320" y="3942976"/>
                  <a:pt x="10262229" y="3953329"/>
                </a:cubicBezTo>
                <a:cubicBezTo>
                  <a:pt x="10245139" y="3963682"/>
                  <a:pt x="10233307" y="3977404"/>
                  <a:pt x="10226734" y="3994494"/>
                </a:cubicBezTo>
                <a:cubicBezTo>
                  <a:pt x="10220160" y="4011584"/>
                  <a:pt x="10216874" y="4035330"/>
                  <a:pt x="10216874" y="4065731"/>
                </a:cubicBezTo>
                <a:lnTo>
                  <a:pt x="10216874" y="4149540"/>
                </a:lnTo>
                <a:cubicBezTo>
                  <a:pt x="10216874" y="4177312"/>
                  <a:pt x="10218681" y="4198141"/>
                  <a:pt x="10222297" y="4212027"/>
                </a:cubicBezTo>
                <a:cubicBezTo>
                  <a:pt x="10225912" y="4225913"/>
                  <a:pt x="10231951" y="4237745"/>
                  <a:pt x="10240414" y="4247523"/>
                </a:cubicBezTo>
                <a:cubicBezTo>
                  <a:pt x="10248877" y="4257301"/>
                  <a:pt x="10260750" y="4264613"/>
                  <a:pt x="10276033" y="4269461"/>
                </a:cubicBezTo>
                <a:cubicBezTo>
                  <a:pt x="10291316" y="4274309"/>
                  <a:pt x="10309968" y="4276733"/>
                  <a:pt x="10331988" y="4276733"/>
                </a:cubicBezTo>
                <a:cubicBezTo>
                  <a:pt x="10351708" y="4276733"/>
                  <a:pt x="10369168" y="4273898"/>
                  <a:pt x="10384368" y="4268229"/>
                </a:cubicBezTo>
                <a:cubicBezTo>
                  <a:pt x="10399569" y="4262559"/>
                  <a:pt x="10412017" y="4253768"/>
                  <a:pt x="10421712" y="4241854"/>
                </a:cubicBezTo>
                <a:cubicBezTo>
                  <a:pt x="10431408" y="4229939"/>
                  <a:pt x="10437735" y="4217122"/>
                  <a:pt x="10440692" y="4203400"/>
                </a:cubicBezTo>
                <a:cubicBezTo>
                  <a:pt x="10443650" y="4189678"/>
                  <a:pt x="10445130" y="4168110"/>
                  <a:pt x="10445130" y="4138694"/>
                </a:cubicBezTo>
                <a:lnTo>
                  <a:pt x="10445130" y="4058583"/>
                </a:lnTo>
                <a:cubicBezTo>
                  <a:pt x="10445130" y="4035412"/>
                  <a:pt x="10443528" y="4018158"/>
                  <a:pt x="10440323" y="4006819"/>
                </a:cubicBezTo>
                <a:cubicBezTo>
                  <a:pt x="10437118" y="3995480"/>
                  <a:pt x="10431162" y="3984470"/>
                  <a:pt x="10422452" y="3973788"/>
                </a:cubicBezTo>
                <a:cubicBezTo>
                  <a:pt x="10413742" y="3963107"/>
                  <a:pt x="10401376" y="3954438"/>
                  <a:pt x="10385354" y="3947783"/>
                </a:cubicBezTo>
                <a:cubicBezTo>
                  <a:pt x="10369332" y="3941128"/>
                  <a:pt x="10350146" y="3937799"/>
                  <a:pt x="10327798" y="3937799"/>
                </a:cubicBezTo>
                <a:close/>
                <a:moveTo>
                  <a:pt x="9975372" y="3937799"/>
                </a:moveTo>
                <a:cubicBezTo>
                  <a:pt x="9948751" y="3937799"/>
                  <a:pt x="9926894" y="3942976"/>
                  <a:pt x="9909804" y="3953329"/>
                </a:cubicBezTo>
                <a:cubicBezTo>
                  <a:pt x="9892714" y="3963682"/>
                  <a:pt x="9880882" y="3977404"/>
                  <a:pt x="9874309" y="3994494"/>
                </a:cubicBezTo>
                <a:cubicBezTo>
                  <a:pt x="9867735" y="4011584"/>
                  <a:pt x="9864449" y="4035330"/>
                  <a:pt x="9864449" y="4065731"/>
                </a:cubicBezTo>
                <a:lnTo>
                  <a:pt x="9864449" y="4149540"/>
                </a:lnTo>
                <a:cubicBezTo>
                  <a:pt x="9864449" y="4177312"/>
                  <a:pt x="9866256" y="4198141"/>
                  <a:pt x="9869872" y="4212027"/>
                </a:cubicBezTo>
                <a:cubicBezTo>
                  <a:pt x="9873487" y="4225913"/>
                  <a:pt x="9879526" y="4237745"/>
                  <a:pt x="9887989" y="4247523"/>
                </a:cubicBezTo>
                <a:cubicBezTo>
                  <a:pt x="9896452" y="4257301"/>
                  <a:pt x="9908325" y="4264613"/>
                  <a:pt x="9923608" y="4269461"/>
                </a:cubicBezTo>
                <a:cubicBezTo>
                  <a:pt x="9938891" y="4274309"/>
                  <a:pt x="9957542" y="4276733"/>
                  <a:pt x="9979563" y="4276733"/>
                </a:cubicBezTo>
                <a:cubicBezTo>
                  <a:pt x="9999282" y="4276733"/>
                  <a:pt x="10016742" y="4273898"/>
                  <a:pt x="10031943" y="4268229"/>
                </a:cubicBezTo>
                <a:cubicBezTo>
                  <a:pt x="10047144" y="4262559"/>
                  <a:pt x="10059592" y="4253768"/>
                  <a:pt x="10069288" y="4241854"/>
                </a:cubicBezTo>
                <a:cubicBezTo>
                  <a:pt x="10078983" y="4229939"/>
                  <a:pt x="10085310" y="4217122"/>
                  <a:pt x="10088268" y="4203400"/>
                </a:cubicBezTo>
                <a:cubicBezTo>
                  <a:pt x="10091226" y="4189678"/>
                  <a:pt x="10092705" y="4168110"/>
                  <a:pt x="10092705" y="4138694"/>
                </a:cubicBezTo>
                <a:lnTo>
                  <a:pt x="10092705" y="4058583"/>
                </a:lnTo>
                <a:cubicBezTo>
                  <a:pt x="10092705" y="4035412"/>
                  <a:pt x="10091102" y="4018158"/>
                  <a:pt x="10087898" y="4006819"/>
                </a:cubicBezTo>
                <a:cubicBezTo>
                  <a:pt x="10084694" y="3995480"/>
                  <a:pt x="10078736" y="3984470"/>
                  <a:pt x="10070027" y="3973788"/>
                </a:cubicBezTo>
                <a:cubicBezTo>
                  <a:pt x="10061317" y="3963107"/>
                  <a:pt x="10048952" y="3954438"/>
                  <a:pt x="10032929" y="3947783"/>
                </a:cubicBezTo>
                <a:cubicBezTo>
                  <a:pt x="10016907" y="3941128"/>
                  <a:pt x="9997721" y="3937799"/>
                  <a:pt x="9975372" y="3937799"/>
                </a:cubicBezTo>
                <a:close/>
                <a:moveTo>
                  <a:pt x="9724922" y="3937799"/>
                </a:moveTo>
                <a:cubicBezTo>
                  <a:pt x="9703066" y="3937799"/>
                  <a:pt x="9683881" y="3941168"/>
                  <a:pt x="9667366" y="3947906"/>
                </a:cubicBezTo>
                <a:cubicBezTo>
                  <a:pt x="9650850" y="3954644"/>
                  <a:pt x="9639142" y="3964216"/>
                  <a:pt x="9632240" y="3976623"/>
                </a:cubicBezTo>
                <a:cubicBezTo>
                  <a:pt x="9625338" y="3989030"/>
                  <a:pt x="9621887" y="4008298"/>
                  <a:pt x="9621887" y="4034427"/>
                </a:cubicBezTo>
                <a:cubicBezTo>
                  <a:pt x="9621887" y="4052832"/>
                  <a:pt x="9625091" y="4068731"/>
                  <a:pt x="9631500" y="4082124"/>
                </a:cubicBezTo>
                <a:cubicBezTo>
                  <a:pt x="9637909" y="4095516"/>
                  <a:pt x="9655739" y="4110429"/>
                  <a:pt x="9684990" y="4126862"/>
                </a:cubicBezTo>
                <a:cubicBezTo>
                  <a:pt x="9719828" y="4146254"/>
                  <a:pt x="9739137" y="4157921"/>
                  <a:pt x="9742917" y="4161865"/>
                </a:cubicBezTo>
                <a:cubicBezTo>
                  <a:pt x="9746532" y="4165809"/>
                  <a:pt x="9748340" y="4175586"/>
                  <a:pt x="9748340" y="4191198"/>
                </a:cubicBezTo>
                <a:cubicBezTo>
                  <a:pt x="9748340" y="4202537"/>
                  <a:pt x="9746943" y="4209973"/>
                  <a:pt x="9744149" y="4213506"/>
                </a:cubicBezTo>
                <a:cubicBezTo>
                  <a:pt x="9741356" y="4217040"/>
                  <a:pt x="9736426" y="4218806"/>
                  <a:pt x="9729360" y="4218806"/>
                </a:cubicBezTo>
                <a:cubicBezTo>
                  <a:pt x="9722786" y="4218806"/>
                  <a:pt x="9718390" y="4216177"/>
                  <a:pt x="9716172" y="4210918"/>
                </a:cubicBezTo>
                <a:cubicBezTo>
                  <a:pt x="9713954" y="4205660"/>
                  <a:pt x="9712844" y="4194238"/>
                  <a:pt x="9712844" y="4176655"/>
                </a:cubicBezTo>
                <a:lnTo>
                  <a:pt x="9712844" y="4155949"/>
                </a:lnTo>
                <a:lnTo>
                  <a:pt x="9624598" y="4155949"/>
                </a:lnTo>
                <a:lnTo>
                  <a:pt x="9624598" y="4171725"/>
                </a:lnTo>
                <a:cubicBezTo>
                  <a:pt x="9624598" y="4199004"/>
                  <a:pt x="9627967" y="4219381"/>
                  <a:pt x="9634705" y="4232856"/>
                </a:cubicBezTo>
                <a:cubicBezTo>
                  <a:pt x="9641442" y="4246331"/>
                  <a:pt x="9653808" y="4257013"/>
                  <a:pt x="9671802" y="4264901"/>
                </a:cubicBezTo>
                <a:cubicBezTo>
                  <a:pt x="9689797" y="4272789"/>
                  <a:pt x="9711448" y="4276733"/>
                  <a:pt x="9736754" y="4276733"/>
                </a:cubicBezTo>
                <a:cubicBezTo>
                  <a:pt x="9759596" y="4276733"/>
                  <a:pt x="9779111" y="4273076"/>
                  <a:pt x="9795297" y="4265764"/>
                </a:cubicBezTo>
                <a:cubicBezTo>
                  <a:pt x="9811484" y="4258451"/>
                  <a:pt x="9823028" y="4248016"/>
                  <a:pt x="9829930" y="4234459"/>
                </a:cubicBezTo>
                <a:cubicBezTo>
                  <a:pt x="9836832" y="4220901"/>
                  <a:pt x="9840283" y="4200812"/>
                  <a:pt x="9840283" y="4174190"/>
                </a:cubicBezTo>
                <a:cubicBezTo>
                  <a:pt x="9840283" y="4150362"/>
                  <a:pt x="9835764" y="4132203"/>
                  <a:pt x="9826726" y="4119714"/>
                </a:cubicBezTo>
                <a:cubicBezTo>
                  <a:pt x="9817688" y="4107225"/>
                  <a:pt x="9798707" y="4093914"/>
                  <a:pt x="9769785" y="4079782"/>
                </a:cubicBezTo>
                <a:cubicBezTo>
                  <a:pt x="9748093" y="4069101"/>
                  <a:pt x="9733756" y="4060966"/>
                  <a:pt x="9726771" y="4055378"/>
                </a:cubicBezTo>
                <a:cubicBezTo>
                  <a:pt x="9719787" y="4049792"/>
                  <a:pt x="9715596" y="4044656"/>
                  <a:pt x="9714200" y="4039972"/>
                </a:cubicBezTo>
                <a:cubicBezTo>
                  <a:pt x="9712803" y="4035289"/>
                  <a:pt x="9712105" y="4027935"/>
                  <a:pt x="9712105" y="4017911"/>
                </a:cubicBezTo>
                <a:cubicBezTo>
                  <a:pt x="9712105" y="4010516"/>
                  <a:pt x="9713502" y="4004970"/>
                  <a:pt x="9716295" y="4001273"/>
                </a:cubicBezTo>
                <a:cubicBezTo>
                  <a:pt x="9719089" y="3997575"/>
                  <a:pt x="9723279" y="3995726"/>
                  <a:pt x="9728866" y="3995726"/>
                </a:cubicBezTo>
                <a:cubicBezTo>
                  <a:pt x="9735768" y="3995726"/>
                  <a:pt x="9740082" y="3997739"/>
                  <a:pt x="9741808" y="4001766"/>
                </a:cubicBezTo>
                <a:cubicBezTo>
                  <a:pt x="9743533" y="4005792"/>
                  <a:pt x="9744396" y="4015364"/>
                  <a:pt x="9744396" y="4030483"/>
                </a:cubicBezTo>
                <a:lnTo>
                  <a:pt x="9744396" y="4048230"/>
                </a:lnTo>
                <a:lnTo>
                  <a:pt x="9832642" y="4048230"/>
                </a:lnTo>
                <a:lnTo>
                  <a:pt x="9832642" y="4029250"/>
                </a:lnTo>
                <a:cubicBezTo>
                  <a:pt x="9832642" y="4012817"/>
                  <a:pt x="9831779" y="4000739"/>
                  <a:pt x="9830053" y="3993015"/>
                </a:cubicBezTo>
                <a:cubicBezTo>
                  <a:pt x="9828328" y="3985291"/>
                  <a:pt x="9823398" y="3976911"/>
                  <a:pt x="9815264" y="3967872"/>
                </a:cubicBezTo>
                <a:cubicBezTo>
                  <a:pt x="9807129" y="3958834"/>
                  <a:pt x="9795462" y="3951563"/>
                  <a:pt x="9780261" y="3946057"/>
                </a:cubicBezTo>
                <a:cubicBezTo>
                  <a:pt x="9765060" y="3940552"/>
                  <a:pt x="9746614" y="3937799"/>
                  <a:pt x="9724922" y="3937799"/>
                </a:cubicBezTo>
                <a:close/>
                <a:moveTo>
                  <a:pt x="9172352" y="3937799"/>
                </a:moveTo>
                <a:cubicBezTo>
                  <a:pt x="9158712" y="3937799"/>
                  <a:pt x="9146675" y="3940804"/>
                  <a:pt x="9136240" y="3946812"/>
                </a:cubicBezTo>
                <a:cubicBezTo>
                  <a:pt x="9125805" y="3952821"/>
                  <a:pt x="9116972" y="3961833"/>
                  <a:pt x="9109742" y="3973850"/>
                </a:cubicBezTo>
                <a:lnTo>
                  <a:pt x="9111467" y="3943716"/>
                </a:lnTo>
                <a:lnTo>
                  <a:pt x="9010157" y="3943716"/>
                </a:lnTo>
                <a:lnTo>
                  <a:pt x="9010157" y="4270817"/>
                </a:lnTo>
                <a:lnTo>
                  <a:pt x="9109742" y="4270817"/>
                </a:lnTo>
                <a:lnTo>
                  <a:pt x="9109742" y="4049709"/>
                </a:lnTo>
                <a:cubicBezTo>
                  <a:pt x="9109742" y="4025060"/>
                  <a:pt x="9110645" y="4009900"/>
                  <a:pt x="9112453" y="4004230"/>
                </a:cubicBezTo>
                <a:cubicBezTo>
                  <a:pt x="9114261" y="3998561"/>
                  <a:pt x="9118698" y="3995726"/>
                  <a:pt x="9125764" y="3995726"/>
                </a:cubicBezTo>
                <a:cubicBezTo>
                  <a:pt x="9132502" y="3995726"/>
                  <a:pt x="9136610" y="3998192"/>
                  <a:pt x="9138088" y="4003121"/>
                </a:cubicBezTo>
                <a:cubicBezTo>
                  <a:pt x="9139568" y="4008051"/>
                  <a:pt x="9140307" y="4021773"/>
                  <a:pt x="9140307" y="4044286"/>
                </a:cubicBezTo>
                <a:lnTo>
                  <a:pt x="9140307" y="4270817"/>
                </a:lnTo>
                <a:lnTo>
                  <a:pt x="9239892" y="4270817"/>
                </a:lnTo>
                <a:lnTo>
                  <a:pt x="9239892" y="4041575"/>
                </a:lnTo>
                <a:cubicBezTo>
                  <a:pt x="9239892" y="4012981"/>
                  <a:pt x="9238330" y="3992563"/>
                  <a:pt x="9235208" y="3980320"/>
                </a:cubicBezTo>
                <a:cubicBezTo>
                  <a:pt x="9232086" y="3968078"/>
                  <a:pt x="9225102" y="3957930"/>
                  <a:pt x="9214256" y="3949878"/>
                </a:cubicBezTo>
                <a:cubicBezTo>
                  <a:pt x="9203410" y="3941826"/>
                  <a:pt x="9189442" y="3937799"/>
                  <a:pt x="9172352" y="3937799"/>
                </a:cubicBezTo>
                <a:close/>
                <a:moveTo>
                  <a:pt x="8860947" y="3937799"/>
                </a:moveTo>
                <a:cubicBezTo>
                  <a:pt x="8832847" y="3937799"/>
                  <a:pt x="8810005" y="3943059"/>
                  <a:pt x="8792421" y="3953576"/>
                </a:cubicBezTo>
                <a:cubicBezTo>
                  <a:pt x="8774838" y="3964093"/>
                  <a:pt x="8763129" y="3976212"/>
                  <a:pt x="8757296" y="3989934"/>
                </a:cubicBezTo>
                <a:cubicBezTo>
                  <a:pt x="8751462" y="4003655"/>
                  <a:pt x="8748545" y="4023170"/>
                  <a:pt x="8748545" y="4048476"/>
                </a:cubicBezTo>
                <a:lnTo>
                  <a:pt x="8748545" y="4070415"/>
                </a:lnTo>
                <a:lnTo>
                  <a:pt x="8841967" y="4070415"/>
                </a:lnTo>
                <a:lnTo>
                  <a:pt x="8841967" y="4036152"/>
                </a:lnTo>
                <a:cubicBezTo>
                  <a:pt x="8841967" y="4017911"/>
                  <a:pt x="8842789" y="4006614"/>
                  <a:pt x="8844432" y="4002259"/>
                </a:cubicBezTo>
                <a:cubicBezTo>
                  <a:pt x="8846075" y="3997904"/>
                  <a:pt x="8850266" y="3995726"/>
                  <a:pt x="8857003" y="3995726"/>
                </a:cubicBezTo>
                <a:cubicBezTo>
                  <a:pt x="8862919" y="3995726"/>
                  <a:pt x="8867151" y="3998315"/>
                  <a:pt x="8869698" y="4003491"/>
                </a:cubicBezTo>
                <a:cubicBezTo>
                  <a:pt x="8872245" y="4008668"/>
                  <a:pt x="8873519" y="4019801"/>
                  <a:pt x="8873519" y="4036891"/>
                </a:cubicBezTo>
                <a:cubicBezTo>
                  <a:pt x="8873519" y="4050531"/>
                  <a:pt x="8872368" y="4059569"/>
                  <a:pt x="8870068" y="4064006"/>
                </a:cubicBezTo>
                <a:cubicBezTo>
                  <a:pt x="8867767" y="4068443"/>
                  <a:pt x="8850266" y="4077071"/>
                  <a:pt x="8817564" y="4089888"/>
                </a:cubicBezTo>
                <a:cubicBezTo>
                  <a:pt x="8786998" y="4101720"/>
                  <a:pt x="8767854" y="4112073"/>
                  <a:pt x="8760130" y="4120947"/>
                </a:cubicBezTo>
                <a:cubicBezTo>
                  <a:pt x="8752406" y="4129821"/>
                  <a:pt x="8748545" y="4146500"/>
                  <a:pt x="8748545" y="4170986"/>
                </a:cubicBezTo>
                <a:lnTo>
                  <a:pt x="8748545" y="4197854"/>
                </a:lnTo>
                <a:cubicBezTo>
                  <a:pt x="8748545" y="4230884"/>
                  <a:pt x="8755816" y="4252289"/>
                  <a:pt x="8770360" y="4262066"/>
                </a:cubicBezTo>
                <a:cubicBezTo>
                  <a:pt x="8784903" y="4271844"/>
                  <a:pt x="8800884" y="4276733"/>
                  <a:pt x="8818304" y="4276733"/>
                </a:cubicBezTo>
                <a:cubicBezTo>
                  <a:pt x="8831614" y="4276733"/>
                  <a:pt x="8843076" y="4273811"/>
                  <a:pt x="8852690" y="4267967"/>
                </a:cubicBezTo>
                <a:cubicBezTo>
                  <a:pt x="8862303" y="4262123"/>
                  <a:pt x="8870150" y="4253357"/>
                  <a:pt x="8876230" y="4241668"/>
                </a:cubicBezTo>
                <a:lnTo>
                  <a:pt x="8876230" y="4270817"/>
                </a:lnTo>
                <a:lnTo>
                  <a:pt x="8973103" y="4270817"/>
                </a:lnTo>
                <a:lnTo>
                  <a:pt x="8973103" y="4106650"/>
                </a:lnTo>
                <a:cubicBezTo>
                  <a:pt x="8973103" y="4052585"/>
                  <a:pt x="8971378" y="4016884"/>
                  <a:pt x="8967927" y="3999547"/>
                </a:cubicBezTo>
                <a:cubicBezTo>
                  <a:pt x="8964476" y="3982210"/>
                  <a:pt x="8954205" y="3967585"/>
                  <a:pt x="8937115" y="3955671"/>
                </a:cubicBezTo>
                <a:cubicBezTo>
                  <a:pt x="8920024" y="3943757"/>
                  <a:pt x="8894635" y="3937799"/>
                  <a:pt x="8860947" y="3937799"/>
                </a:cubicBezTo>
                <a:close/>
                <a:moveTo>
                  <a:pt x="8467502" y="3937799"/>
                </a:moveTo>
                <a:cubicBezTo>
                  <a:pt x="8453862" y="3937799"/>
                  <a:pt x="8441825" y="3940804"/>
                  <a:pt x="8431390" y="3946812"/>
                </a:cubicBezTo>
                <a:cubicBezTo>
                  <a:pt x="8420955" y="3952821"/>
                  <a:pt x="8412122" y="3961833"/>
                  <a:pt x="8404892" y="3973850"/>
                </a:cubicBezTo>
                <a:lnTo>
                  <a:pt x="8406617" y="3943716"/>
                </a:lnTo>
                <a:lnTo>
                  <a:pt x="8305307" y="3943716"/>
                </a:lnTo>
                <a:lnTo>
                  <a:pt x="8305307" y="4270817"/>
                </a:lnTo>
                <a:lnTo>
                  <a:pt x="8404892" y="4270817"/>
                </a:lnTo>
                <a:lnTo>
                  <a:pt x="8404892" y="4049709"/>
                </a:lnTo>
                <a:cubicBezTo>
                  <a:pt x="8404892" y="4025060"/>
                  <a:pt x="8405795" y="4009900"/>
                  <a:pt x="8407603" y="4004230"/>
                </a:cubicBezTo>
                <a:cubicBezTo>
                  <a:pt x="8409410" y="3998561"/>
                  <a:pt x="8413848" y="3995726"/>
                  <a:pt x="8420914" y="3995726"/>
                </a:cubicBezTo>
                <a:cubicBezTo>
                  <a:pt x="8427651" y="3995726"/>
                  <a:pt x="8431760" y="3998192"/>
                  <a:pt x="8433238" y="4003121"/>
                </a:cubicBezTo>
                <a:cubicBezTo>
                  <a:pt x="8434718" y="4008051"/>
                  <a:pt x="8435457" y="4021773"/>
                  <a:pt x="8435457" y="4044286"/>
                </a:cubicBezTo>
                <a:lnTo>
                  <a:pt x="8435457" y="4270817"/>
                </a:lnTo>
                <a:lnTo>
                  <a:pt x="8535042" y="4270817"/>
                </a:lnTo>
                <a:lnTo>
                  <a:pt x="8535042" y="4041575"/>
                </a:lnTo>
                <a:cubicBezTo>
                  <a:pt x="8535042" y="4012981"/>
                  <a:pt x="8533480" y="3992563"/>
                  <a:pt x="8530358" y="3980320"/>
                </a:cubicBezTo>
                <a:cubicBezTo>
                  <a:pt x="8527236" y="3968078"/>
                  <a:pt x="8520252" y="3957930"/>
                  <a:pt x="8509406" y="3949878"/>
                </a:cubicBezTo>
                <a:cubicBezTo>
                  <a:pt x="8498560" y="3941826"/>
                  <a:pt x="8484592" y="3937799"/>
                  <a:pt x="8467502" y="3937799"/>
                </a:cubicBezTo>
                <a:close/>
                <a:moveTo>
                  <a:pt x="8156098" y="3937799"/>
                </a:moveTo>
                <a:cubicBezTo>
                  <a:pt x="8129476" y="3937799"/>
                  <a:pt x="8107620" y="3942976"/>
                  <a:pt x="8090529" y="3953329"/>
                </a:cubicBezTo>
                <a:cubicBezTo>
                  <a:pt x="8073439" y="3963682"/>
                  <a:pt x="8061607" y="3977404"/>
                  <a:pt x="8055034" y="3994494"/>
                </a:cubicBezTo>
                <a:cubicBezTo>
                  <a:pt x="8048461" y="4011584"/>
                  <a:pt x="8045174" y="4035330"/>
                  <a:pt x="8045174" y="4065731"/>
                </a:cubicBezTo>
                <a:lnTo>
                  <a:pt x="8045174" y="4149540"/>
                </a:lnTo>
                <a:cubicBezTo>
                  <a:pt x="8045174" y="4177312"/>
                  <a:pt x="8046982" y="4198141"/>
                  <a:pt x="8050597" y="4212027"/>
                </a:cubicBezTo>
                <a:cubicBezTo>
                  <a:pt x="8054212" y="4225913"/>
                  <a:pt x="8060251" y="4237745"/>
                  <a:pt x="8068714" y="4247523"/>
                </a:cubicBezTo>
                <a:cubicBezTo>
                  <a:pt x="8077177" y="4257301"/>
                  <a:pt x="8089050" y="4264613"/>
                  <a:pt x="8104333" y="4269461"/>
                </a:cubicBezTo>
                <a:cubicBezTo>
                  <a:pt x="8119616" y="4274309"/>
                  <a:pt x="8138268" y="4276733"/>
                  <a:pt x="8160288" y="4276733"/>
                </a:cubicBezTo>
                <a:cubicBezTo>
                  <a:pt x="8180007" y="4276733"/>
                  <a:pt x="8197468" y="4273898"/>
                  <a:pt x="8212668" y="4268229"/>
                </a:cubicBezTo>
                <a:cubicBezTo>
                  <a:pt x="8227869" y="4262559"/>
                  <a:pt x="8240317" y="4253768"/>
                  <a:pt x="8250012" y="4241854"/>
                </a:cubicBezTo>
                <a:cubicBezTo>
                  <a:pt x="8259708" y="4229940"/>
                  <a:pt x="8266035" y="4217122"/>
                  <a:pt x="8268993" y="4203400"/>
                </a:cubicBezTo>
                <a:cubicBezTo>
                  <a:pt x="8271951" y="4189678"/>
                  <a:pt x="8273430" y="4168110"/>
                  <a:pt x="8273430" y="4138694"/>
                </a:cubicBezTo>
                <a:lnTo>
                  <a:pt x="8273430" y="4058583"/>
                </a:lnTo>
                <a:cubicBezTo>
                  <a:pt x="8273430" y="4035412"/>
                  <a:pt x="8271827" y="4018158"/>
                  <a:pt x="8268623" y="4006819"/>
                </a:cubicBezTo>
                <a:cubicBezTo>
                  <a:pt x="8265419" y="3995480"/>
                  <a:pt x="8259462" y="3984470"/>
                  <a:pt x="8250752" y="3973788"/>
                </a:cubicBezTo>
                <a:cubicBezTo>
                  <a:pt x="8242043" y="3963107"/>
                  <a:pt x="8229677" y="3954438"/>
                  <a:pt x="8213654" y="3947783"/>
                </a:cubicBezTo>
                <a:cubicBezTo>
                  <a:pt x="8197632" y="3941128"/>
                  <a:pt x="8178447" y="3937799"/>
                  <a:pt x="8156098" y="3937799"/>
                </a:cubicBezTo>
                <a:close/>
                <a:moveTo>
                  <a:pt x="6791223" y="3937799"/>
                </a:moveTo>
                <a:cubicBezTo>
                  <a:pt x="6769367" y="3937799"/>
                  <a:pt x="6750181" y="3941168"/>
                  <a:pt x="6733666" y="3947906"/>
                </a:cubicBezTo>
                <a:cubicBezTo>
                  <a:pt x="6717150" y="3954644"/>
                  <a:pt x="6705442" y="3964216"/>
                  <a:pt x="6698540" y="3976623"/>
                </a:cubicBezTo>
                <a:cubicBezTo>
                  <a:pt x="6691638" y="3989030"/>
                  <a:pt x="6688187" y="4008298"/>
                  <a:pt x="6688187" y="4034427"/>
                </a:cubicBezTo>
                <a:cubicBezTo>
                  <a:pt x="6688187" y="4052832"/>
                  <a:pt x="6691392" y="4068731"/>
                  <a:pt x="6697801" y="4082124"/>
                </a:cubicBezTo>
                <a:cubicBezTo>
                  <a:pt x="6704209" y="4095516"/>
                  <a:pt x="6722039" y="4110429"/>
                  <a:pt x="6751290" y="4126862"/>
                </a:cubicBezTo>
                <a:cubicBezTo>
                  <a:pt x="6786128" y="4146254"/>
                  <a:pt x="6805437" y="4157921"/>
                  <a:pt x="6809217" y="4161865"/>
                </a:cubicBezTo>
                <a:cubicBezTo>
                  <a:pt x="6812832" y="4165809"/>
                  <a:pt x="6814640" y="4175586"/>
                  <a:pt x="6814640" y="4191198"/>
                </a:cubicBezTo>
                <a:cubicBezTo>
                  <a:pt x="6814640" y="4202537"/>
                  <a:pt x="6813243" y="4209973"/>
                  <a:pt x="6810449" y="4213506"/>
                </a:cubicBezTo>
                <a:cubicBezTo>
                  <a:pt x="6807656" y="4217040"/>
                  <a:pt x="6802726" y="4218806"/>
                  <a:pt x="6795660" y="4218806"/>
                </a:cubicBezTo>
                <a:cubicBezTo>
                  <a:pt x="6789086" y="4218806"/>
                  <a:pt x="6784690" y="4216177"/>
                  <a:pt x="6782472" y="4210918"/>
                </a:cubicBezTo>
                <a:cubicBezTo>
                  <a:pt x="6780254" y="4205660"/>
                  <a:pt x="6779144" y="4194238"/>
                  <a:pt x="6779144" y="4176655"/>
                </a:cubicBezTo>
                <a:lnTo>
                  <a:pt x="6779144" y="4155949"/>
                </a:lnTo>
                <a:lnTo>
                  <a:pt x="6690899" y="4155949"/>
                </a:lnTo>
                <a:lnTo>
                  <a:pt x="6690899" y="4171725"/>
                </a:lnTo>
                <a:cubicBezTo>
                  <a:pt x="6690899" y="4199004"/>
                  <a:pt x="6694267" y="4219381"/>
                  <a:pt x="6701005" y="4232856"/>
                </a:cubicBezTo>
                <a:cubicBezTo>
                  <a:pt x="6707743" y="4246331"/>
                  <a:pt x="6720108" y="4257013"/>
                  <a:pt x="6738103" y="4264901"/>
                </a:cubicBezTo>
                <a:cubicBezTo>
                  <a:pt x="6756097" y="4272789"/>
                  <a:pt x="6777748" y="4276733"/>
                  <a:pt x="6803055" y="4276733"/>
                </a:cubicBezTo>
                <a:cubicBezTo>
                  <a:pt x="6825897" y="4276733"/>
                  <a:pt x="6845411" y="4273076"/>
                  <a:pt x="6861597" y="4265764"/>
                </a:cubicBezTo>
                <a:cubicBezTo>
                  <a:pt x="6877784" y="4258451"/>
                  <a:pt x="6889328" y="4248016"/>
                  <a:pt x="6896230" y="4234459"/>
                </a:cubicBezTo>
                <a:cubicBezTo>
                  <a:pt x="6903132" y="4220901"/>
                  <a:pt x="6906583" y="4200812"/>
                  <a:pt x="6906583" y="4174190"/>
                </a:cubicBezTo>
                <a:cubicBezTo>
                  <a:pt x="6906583" y="4150362"/>
                  <a:pt x="6902064" y="4132203"/>
                  <a:pt x="6893026" y="4119714"/>
                </a:cubicBezTo>
                <a:cubicBezTo>
                  <a:pt x="6883988" y="4107225"/>
                  <a:pt x="6865007" y="4093914"/>
                  <a:pt x="6836085" y="4079782"/>
                </a:cubicBezTo>
                <a:cubicBezTo>
                  <a:pt x="6814393" y="4069101"/>
                  <a:pt x="6800055" y="4060966"/>
                  <a:pt x="6793071" y="4055378"/>
                </a:cubicBezTo>
                <a:cubicBezTo>
                  <a:pt x="6786087" y="4049792"/>
                  <a:pt x="6781897" y="4044656"/>
                  <a:pt x="6780500" y="4039972"/>
                </a:cubicBezTo>
                <a:cubicBezTo>
                  <a:pt x="6779103" y="4035289"/>
                  <a:pt x="6778405" y="4027935"/>
                  <a:pt x="6778405" y="4017911"/>
                </a:cubicBezTo>
                <a:cubicBezTo>
                  <a:pt x="6778405" y="4010516"/>
                  <a:pt x="6779802" y="4004970"/>
                  <a:pt x="6782595" y="4001273"/>
                </a:cubicBezTo>
                <a:cubicBezTo>
                  <a:pt x="6785389" y="3997575"/>
                  <a:pt x="6789579" y="3995726"/>
                  <a:pt x="6795167" y="3995726"/>
                </a:cubicBezTo>
                <a:cubicBezTo>
                  <a:pt x="6802069" y="3995726"/>
                  <a:pt x="6806382" y="3997739"/>
                  <a:pt x="6808108" y="4001766"/>
                </a:cubicBezTo>
                <a:cubicBezTo>
                  <a:pt x="6809833" y="4005792"/>
                  <a:pt x="6810696" y="4015364"/>
                  <a:pt x="6810696" y="4030483"/>
                </a:cubicBezTo>
                <a:lnTo>
                  <a:pt x="6810696" y="4048230"/>
                </a:lnTo>
                <a:lnTo>
                  <a:pt x="6898942" y="4048230"/>
                </a:lnTo>
                <a:lnTo>
                  <a:pt x="6898942" y="4029250"/>
                </a:lnTo>
                <a:cubicBezTo>
                  <a:pt x="6898942" y="4012817"/>
                  <a:pt x="6898079" y="4000739"/>
                  <a:pt x="6896353" y="3993015"/>
                </a:cubicBezTo>
                <a:cubicBezTo>
                  <a:pt x="6894628" y="3985291"/>
                  <a:pt x="6889698" y="3976911"/>
                  <a:pt x="6881564" y="3967872"/>
                </a:cubicBezTo>
                <a:cubicBezTo>
                  <a:pt x="6873429" y="3958834"/>
                  <a:pt x="6861762" y="3951563"/>
                  <a:pt x="6846561" y="3946057"/>
                </a:cubicBezTo>
                <a:cubicBezTo>
                  <a:pt x="6831361" y="3940552"/>
                  <a:pt x="6812914" y="3937799"/>
                  <a:pt x="6791223" y="3937799"/>
                </a:cubicBezTo>
                <a:close/>
                <a:moveTo>
                  <a:pt x="7900908" y="3900086"/>
                </a:moveTo>
                <a:lnTo>
                  <a:pt x="7900908" y="3951604"/>
                </a:lnTo>
                <a:lnTo>
                  <a:pt x="7879463" y="3951604"/>
                </a:lnTo>
                <a:lnTo>
                  <a:pt x="7879463" y="4003368"/>
                </a:lnTo>
                <a:lnTo>
                  <a:pt x="7900908" y="4003368"/>
                </a:lnTo>
                <a:lnTo>
                  <a:pt x="7900908" y="4169507"/>
                </a:lnTo>
                <a:cubicBezTo>
                  <a:pt x="7900908" y="4202044"/>
                  <a:pt x="7901812" y="4222709"/>
                  <a:pt x="7903620" y="4231501"/>
                </a:cubicBezTo>
                <a:cubicBezTo>
                  <a:pt x="7905428" y="4240292"/>
                  <a:pt x="7910029" y="4248098"/>
                  <a:pt x="7917424" y="4254918"/>
                </a:cubicBezTo>
                <a:cubicBezTo>
                  <a:pt x="7924819" y="4261738"/>
                  <a:pt x="7933364" y="4266092"/>
                  <a:pt x="7943059" y="4267982"/>
                </a:cubicBezTo>
                <a:cubicBezTo>
                  <a:pt x="7952755" y="4269872"/>
                  <a:pt x="7968941" y="4270817"/>
                  <a:pt x="7991619" y="4270817"/>
                </a:cubicBezTo>
                <a:lnTo>
                  <a:pt x="8031798" y="4270817"/>
                </a:lnTo>
                <a:lnTo>
                  <a:pt x="8031798" y="4218067"/>
                </a:lnTo>
                <a:cubicBezTo>
                  <a:pt x="8015529" y="4218067"/>
                  <a:pt x="8006286" y="4216834"/>
                  <a:pt x="8004067" y="4214369"/>
                </a:cubicBezTo>
                <a:cubicBezTo>
                  <a:pt x="8001849" y="4211904"/>
                  <a:pt x="8000740" y="4199908"/>
                  <a:pt x="8000740" y="4178380"/>
                </a:cubicBezTo>
                <a:lnTo>
                  <a:pt x="8000740" y="4003368"/>
                </a:lnTo>
                <a:lnTo>
                  <a:pt x="8027608" y="4003368"/>
                </a:lnTo>
                <a:lnTo>
                  <a:pt x="8027608" y="3951604"/>
                </a:lnTo>
                <a:lnTo>
                  <a:pt x="8000740" y="3951604"/>
                </a:lnTo>
                <a:lnTo>
                  <a:pt x="8000740" y="3900086"/>
                </a:lnTo>
                <a:close/>
                <a:moveTo>
                  <a:pt x="7748508" y="3900086"/>
                </a:moveTo>
                <a:lnTo>
                  <a:pt x="7748508" y="3951604"/>
                </a:lnTo>
                <a:lnTo>
                  <a:pt x="7727063" y="3951604"/>
                </a:lnTo>
                <a:lnTo>
                  <a:pt x="7727063" y="4003368"/>
                </a:lnTo>
                <a:lnTo>
                  <a:pt x="7748508" y="4003368"/>
                </a:lnTo>
                <a:lnTo>
                  <a:pt x="7748508" y="4169507"/>
                </a:lnTo>
                <a:cubicBezTo>
                  <a:pt x="7748508" y="4202044"/>
                  <a:pt x="7749412" y="4222709"/>
                  <a:pt x="7751220" y="4231501"/>
                </a:cubicBezTo>
                <a:cubicBezTo>
                  <a:pt x="7753028" y="4240292"/>
                  <a:pt x="7757629" y="4248098"/>
                  <a:pt x="7765024" y="4254918"/>
                </a:cubicBezTo>
                <a:cubicBezTo>
                  <a:pt x="7772419" y="4261738"/>
                  <a:pt x="7780964" y="4266092"/>
                  <a:pt x="7790659" y="4267982"/>
                </a:cubicBezTo>
                <a:cubicBezTo>
                  <a:pt x="7800355" y="4269872"/>
                  <a:pt x="7816541" y="4270817"/>
                  <a:pt x="7839219" y="4270817"/>
                </a:cubicBezTo>
                <a:lnTo>
                  <a:pt x="7879398" y="4270817"/>
                </a:lnTo>
                <a:lnTo>
                  <a:pt x="7879398" y="4218067"/>
                </a:lnTo>
                <a:cubicBezTo>
                  <a:pt x="7863129" y="4218067"/>
                  <a:pt x="7853886" y="4216834"/>
                  <a:pt x="7851667" y="4214369"/>
                </a:cubicBezTo>
                <a:cubicBezTo>
                  <a:pt x="7849449" y="4211904"/>
                  <a:pt x="7848340" y="4199908"/>
                  <a:pt x="7848340" y="4178380"/>
                </a:cubicBezTo>
                <a:lnTo>
                  <a:pt x="7848340" y="4003368"/>
                </a:lnTo>
                <a:lnTo>
                  <a:pt x="7875208" y="4003368"/>
                </a:lnTo>
                <a:lnTo>
                  <a:pt x="7875208" y="3951604"/>
                </a:lnTo>
                <a:lnTo>
                  <a:pt x="7848340" y="3951604"/>
                </a:lnTo>
                <a:lnTo>
                  <a:pt x="7848340" y="3900086"/>
                </a:lnTo>
                <a:close/>
                <a:moveTo>
                  <a:pt x="9403802" y="3871739"/>
                </a:moveTo>
                <a:lnTo>
                  <a:pt x="9403802" y="3964483"/>
                </a:lnTo>
                <a:cubicBezTo>
                  <a:pt x="9395422" y="3955589"/>
                  <a:pt x="9386096" y="3948918"/>
                  <a:pt x="9375825" y="3944471"/>
                </a:cubicBezTo>
                <a:cubicBezTo>
                  <a:pt x="9365554" y="3940023"/>
                  <a:pt x="9354257" y="3937799"/>
                  <a:pt x="9341932" y="3937799"/>
                </a:cubicBezTo>
                <a:cubicBezTo>
                  <a:pt x="9325992" y="3937799"/>
                  <a:pt x="9312270" y="3941784"/>
                  <a:pt x="9300767" y="3949755"/>
                </a:cubicBezTo>
                <a:cubicBezTo>
                  <a:pt x="9289264" y="3957725"/>
                  <a:pt x="9281910" y="3966969"/>
                  <a:pt x="9278706" y="3977485"/>
                </a:cubicBezTo>
                <a:cubicBezTo>
                  <a:pt x="9275501" y="3988003"/>
                  <a:pt x="9273899" y="4005833"/>
                  <a:pt x="9273899" y="4030975"/>
                </a:cubicBezTo>
                <a:lnTo>
                  <a:pt x="9273899" y="4184050"/>
                </a:lnTo>
                <a:cubicBezTo>
                  <a:pt x="9273899" y="4208207"/>
                  <a:pt x="9275501" y="4225626"/>
                  <a:pt x="9278706" y="4236307"/>
                </a:cubicBezTo>
                <a:cubicBezTo>
                  <a:pt x="9281910" y="4246989"/>
                  <a:pt x="9289182" y="4256397"/>
                  <a:pt x="9300520" y="4264531"/>
                </a:cubicBezTo>
                <a:cubicBezTo>
                  <a:pt x="9311859" y="4272666"/>
                  <a:pt x="9325252" y="4276733"/>
                  <a:pt x="9340700" y="4276733"/>
                </a:cubicBezTo>
                <a:cubicBezTo>
                  <a:pt x="9352202" y="4276733"/>
                  <a:pt x="9363212" y="4274263"/>
                  <a:pt x="9373730" y="4269323"/>
                </a:cubicBezTo>
                <a:cubicBezTo>
                  <a:pt x="9384247" y="4264382"/>
                  <a:pt x="9394271" y="4256972"/>
                  <a:pt x="9403802" y="4247092"/>
                </a:cubicBezTo>
                <a:lnTo>
                  <a:pt x="9403802" y="4270817"/>
                </a:lnTo>
                <a:lnTo>
                  <a:pt x="9503387" y="4270817"/>
                </a:lnTo>
                <a:lnTo>
                  <a:pt x="9503387" y="3871739"/>
                </a:lnTo>
                <a:close/>
                <a:moveTo>
                  <a:pt x="7203365" y="3871739"/>
                </a:moveTo>
                <a:lnTo>
                  <a:pt x="7203365" y="4270817"/>
                </a:lnTo>
                <a:lnTo>
                  <a:pt x="7323409" y="4270817"/>
                </a:lnTo>
                <a:cubicBezTo>
                  <a:pt x="7365149" y="4270817"/>
                  <a:pt x="7392756" y="4268433"/>
                  <a:pt x="7406232" y="4263665"/>
                </a:cubicBezTo>
                <a:cubicBezTo>
                  <a:pt x="7419707" y="4258896"/>
                  <a:pt x="7429526" y="4250017"/>
                  <a:pt x="7435688" y="4237028"/>
                </a:cubicBezTo>
                <a:cubicBezTo>
                  <a:pt x="7441850" y="4224038"/>
                  <a:pt x="7444932" y="4204060"/>
                  <a:pt x="7444932" y="4177094"/>
                </a:cubicBezTo>
                <a:lnTo>
                  <a:pt x="7444932" y="4140100"/>
                </a:lnTo>
                <a:cubicBezTo>
                  <a:pt x="7444932" y="4114120"/>
                  <a:pt x="7440659" y="4094841"/>
                  <a:pt x="7432114" y="4082262"/>
                </a:cubicBezTo>
                <a:cubicBezTo>
                  <a:pt x="7423569" y="4069683"/>
                  <a:pt x="7407300" y="4060681"/>
                  <a:pt x="7383307" y="4055255"/>
                </a:cubicBezTo>
                <a:cubicBezTo>
                  <a:pt x="7404835" y="4050328"/>
                  <a:pt x="7419255" y="4043267"/>
                  <a:pt x="7426568" y="4034070"/>
                </a:cubicBezTo>
                <a:cubicBezTo>
                  <a:pt x="7433880" y="4024874"/>
                  <a:pt x="7437537" y="4008616"/>
                  <a:pt x="7437537" y="3985297"/>
                </a:cubicBezTo>
                <a:cubicBezTo>
                  <a:pt x="7437537" y="3950810"/>
                  <a:pt x="7432360" y="3925808"/>
                  <a:pt x="7422007" y="3910288"/>
                </a:cubicBezTo>
                <a:cubicBezTo>
                  <a:pt x="7411655" y="3894770"/>
                  <a:pt x="7398056" y="3884465"/>
                  <a:pt x="7381212" y="3879374"/>
                </a:cubicBezTo>
                <a:cubicBezTo>
                  <a:pt x="7364368" y="3874284"/>
                  <a:pt x="7339595" y="3871739"/>
                  <a:pt x="7306894" y="3871739"/>
                </a:cubicBezTo>
                <a:close/>
                <a:moveTo>
                  <a:pt x="6933707" y="3871739"/>
                </a:moveTo>
                <a:lnTo>
                  <a:pt x="6933707" y="4270817"/>
                </a:lnTo>
                <a:lnTo>
                  <a:pt x="7033292" y="4270817"/>
                </a:lnTo>
                <a:lnTo>
                  <a:pt x="7033292" y="4037384"/>
                </a:lnTo>
                <a:cubicBezTo>
                  <a:pt x="7033292" y="4020787"/>
                  <a:pt x="7034360" y="4009695"/>
                  <a:pt x="7036496" y="4004107"/>
                </a:cubicBezTo>
                <a:cubicBezTo>
                  <a:pt x="7038632" y="3998520"/>
                  <a:pt x="7042741" y="3995726"/>
                  <a:pt x="7048821" y="3995726"/>
                </a:cubicBezTo>
                <a:cubicBezTo>
                  <a:pt x="7055394" y="3995726"/>
                  <a:pt x="7059626" y="3998438"/>
                  <a:pt x="7061516" y="4003861"/>
                </a:cubicBezTo>
                <a:cubicBezTo>
                  <a:pt x="7063405" y="4009284"/>
                  <a:pt x="7064350" y="4021526"/>
                  <a:pt x="7064350" y="4040589"/>
                </a:cubicBezTo>
                <a:lnTo>
                  <a:pt x="7064350" y="4270817"/>
                </a:lnTo>
                <a:lnTo>
                  <a:pt x="7163935" y="4270817"/>
                </a:lnTo>
                <a:lnTo>
                  <a:pt x="7163935" y="4045273"/>
                </a:lnTo>
                <a:cubicBezTo>
                  <a:pt x="7163935" y="4014543"/>
                  <a:pt x="7162579" y="3993385"/>
                  <a:pt x="7159868" y="3981799"/>
                </a:cubicBezTo>
                <a:cubicBezTo>
                  <a:pt x="7157156" y="3970214"/>
                  <a:pt x="7149679" y="3959984"/>
                  <a:pt x="7137436" y="3951111"/>
                </a:cubicBezTo>
                <a:cubicBezTo>
                  <a:pt x="7125194" y="3942237"/>
                  <a:pt x="7110363" y="3937799"/>
                  <a:pt x="7092944" y="3937799"/>
                </a:cubicBezTo>
                <a:cubicBezTo>
                  <a:pt x="7081605" y="3937799"/>
                  <a:pt x="7070965" y="3939777"/>
                  <a:pt x="7061022" y="3943731"/>
                </a:cubicBezTo>
                <a:cubicBezTo>
                  <a:pt x="7051080" y="3947685"/>
                  <a:pt x="7041837" y="3953617"/>
                  <a:pt x="7033292" y="3961525"/>
                </a:cubicBezTo>
                <a:lnTo>
                  <a:pt x="7033292" y="3871739"/>
                </a:lnTo>
                <a:close/>
                <a:moveTo>
                  <a:pt x="6174665" y="3871739"/>
                </a:moveTo>
                <a:lnTo>
                  <a:pt x="6174665" y="4270817"/>
                </a:lnTo>
                <a:lnTo>
                  <a:pt x="6278440" y="4270817"/>
                </a:lnTo>
                <a:lnTo>
                  <a:pt x="6278440" y="4110101"/>
                </a:lnTo>
                <a:lnTo>
                  <a:pt x="6306294" y="4110101"/>
                </a:lnTo>
                <a:cubicBezTo>
                  <a:pt x="6328972" y="4110101"/>
                  <a:pt x="6347336" y="4106978"/>
                  <a:pt x="6361386" y="4100734"/>
                </a:cubicBezTo>
                <a:cubicBezTo>
                  <a:pt x="6375436" y="4094489"/>
                  <a:pt x="6385091" y="4085534"/>
                  <a:pt x="6390350" y="4073866"/>
                </a:cubicBezTo>
                <a:cubicBezTo>
                  <a:pt x="6395608" y="4062198"/>
                  <a:pt x="6398237" y="4043629"/>
                  <a:pt x="6398237" y="4018158"/>
                </a:cubicBezTo>
                <a:lnTo>
                  <a:pt x="6398237" y="3983402"/>
                </a:lnTo>
                <a:cubicBezTo>
                  <a:pt x="6398237" y="3958423"/>
                  <a:pt x="6396882" y="3939977"/>
                  <a:pt x="6394170" y="3928063"/>
                </a:cubicBezTo>
                <a:cubicBezTo>
                  <a:pt x="6391459" y="3916149"/>
                  <a:pt x="6386282" y="3906001"/>
                  <a:pt x="6378641" y="3897621"/>
                </a:cubicBezTo>
                <a:cubicBezTo>
                  <a:pt x="6370999" y="3889240"/>
                  <a:pt x="6359579" y="3882831"/>
                  <a:pt x="6344378" y="3878394"/>
                </a:cubicBezTo>
                <a:cubicBezTo>
                  <a:pt x="6329177" y="3873957"/>
                  <a:pt x="6307445" y="3871739"/>
                  <a:pt x="6279180" y="3871739"/>
                </a:cubicBezTo>
                <a:close/>
                <a:moveTo>
                  <a:pt x="10287158" y="3583077"/>
                </a:moveTo>
                <a:lnTo>
                  <a:pt x="10287158" y="3661217"/>
                </a:lnTo>
                <a:lnTo>
                  <a:pt x="10303920" y="3661217"/>
                </a:lnTo>
                <a:cubicBezTo>
                  <a:pt x="10302605" y="3670583"/>
                  <a:pt x="10297018" y="3678061"/>
                  <a:pt x="10287158" y="3683648"/>
                </a:cubicBezTo>
                <a:lnTo>
                  <a:pt x="10287158" y="3712242"/>
                </a:lnTo>
                <a:cubicBezTo>
                  <a:pt x="10300962" y="3709448"/>
                  <a:pt x="10313328" y="3703861"/>
                  <a:pt x="10324256" y="3695479"/>
                </a:cubicBezTo>
                <a:cubicBezTo>
                  <a:pt x="10335184" y="3687099"/>
                  <a:pt x="10342866" y="3676910"/>
                  <a:pt x="10347303" y="3664914"/>
                </a:cubicBezTo>
                <a:cubicBezTo>
                  <a:pt x="10351740" y="3652918"/>
                  <a:pt x="10353958" y="3637553"/>
                  <a:pt x="10353958" y="3618819"/>
                </a:cubicBezTo>
                <a:lnTo>
                  <a:pt x="10353958" y="3583077"/>
                </a:lnTo>
                <a:close/>
                <a:moveTo>
                  <a:pt x="8734583" y="3583077"/>
                </a:moveTo>
                <a:lnTo>
                  <a:pt x="8734583" y="3661217"/>
                </a:lnTo>
                <a:lnTo>
                  <a:pt x="8751345" y="3661217"/>
                </a:lnTo>
                <a:cubicBezTo>
                  <a:pt x="8750030" y="3670583"/>
                  <a:pt x="8744443" y="3678061"/>
                  <a:pt x="8734583" y="3683648"/>
                </a:cubicBezTo>
                <a:lnTo>
                  <a:pt x="8734583" y="3712242"/>
                </a:lnTo>
                <a:cubicBezTo>
                  <a:pt x="8748387" y="3709448"/>
                  <a:pt x="8760752" y="3703861"/>
                  <a:pt x="8771681" y="3695479"/>
                </a:cubicBezTo>
                <a:cubicBezTo>
                  <a:pt x="8782609" y="3687099"/>
                  <a:pt x="8790291" y="3676910"/>
                  <a:pt x="8794728" y="3664914"/>
                </a:cubicBezTo>
                <a:cubicBezTo>
                  <a:pt x="8799165" y="3652918"/>
                  <a:pt x="8801384" y="3637553"/>
                  <a:pt x="8801384" y="3618819"/>
                </a:cubicBezTo>
                <a:lnTo>
                  <a:pt x="8801384" y="3583077"/>
                </a:lnTo>
                <a:close/>
                <a:moveTo>
                  <a:pt x="9235469" y="3505677"/>
                </a:moveTo>
                <a:lnTo>
                  <a:pt x="9235469" y="3572971"/>
                </a:lnTo>
                <a:cubicBezTo>
                  <a:pt x="9235469" y="3589404"/>
                  <a:pt x="9234524" y="3599551"/>
                  <a:pt x="9232634" y="3603413"/>
                </a:cubicBezTo>
                <a:cubicBezTo>
                  <a:pt x="9230744" y="3607275"/>
                  <a:pt x="9226677" y="3609206"/>
                  <a:pt x="9220432" y="3609206"/>
                </a:cubicBezTo>
                <a:cubicBezTo>
                  <a:pt x="9213859" y="3609206"/>
                  <a:pt x="9209463" y="3606741"/>
                  <a:pt x="9207245" y="3601811"/>
                </a:cubicBezTo>
                <a:cubicBezTo>
                  <a:pt x="9205026" y="3596881"/>
                  <a:pt x="9203917" y="3585953"/>
                  <a:pt x="9203917" y="3569027"/>
                </a:cubicBezTo>
                <a:cubicBezTo>
                  <a:pt x="9203917" y="3554237"/>
                  <a:pt x="9205190" y="3542898"/>
                  <a:pt x="9207738" y="3535011"/>
                </a:cubicBezTo>
                <a:cubicBezTo>
                  <a:pt x="9210285" y="3527123"/>
                  <a:pt x="9219529" y="3517344"/>
                  <a:pt x="9235469" y="3505677"/>
                </a:cubicBezTo>
                <a:close/>
                <a:moveTo>
                  <a:pt x="6568469" y="3505677"/>
                </a:moveTo>
                <a:lnTo>
                  <a:pt x="6568469" y="3572971"/>
                </a:lnTo>
                <a:cubicBezTo>
                  <a:pt x="6568469" y="3589404"/>
                  <a:pt x="6567524" y="3599551"/>
                  <a:pt x="6565634" y="3603413"/>
                </a:cubicBezTo>
                <a:cubicBezTo>
                  <a:pt x="6563744" y="3607275"/>
                  <a:pt x="6559677" y="3609206"/>
                  <a:pt x="6553433" y="3609206"/>
                </a:cubicBezTo>
                <a:cubicBezTo>
                  <a:pt x="6546859" y="3609206"/>
                  <a:pt x="6542463" y="3606741"/>
                  <a:pt x="6540245" y="3601811"/>
                </a:cubicBezTo>
                <a:cubicBezTo>
                  <a:pt x="6538027" y="3596881"/>
                  <a:pt x="6536917" y="3585953"/>
                  <a:pt x="6536917" y="3569027"/>
                </a:cubicBezTo>
                <a:cubicBezTo>
                  <a:pt x="6536917" y="3554237"/>
                  <a:pt x="6538191" y="3542898"/>
                  <a:pt x="6540738" y="3535011"/>
                </a:cubicBezTo>
                <a:cubicBezTo>
                  <a:pt x="6543285" y="3527123"/>
                  <a:pt x="6552529" y="3517344"/>
                  <a:pt x="6568469" y="3505677"/>
                </a:cubicBezTo>
                <a:close/>
                <a:moveTo>
                  <a:pt x="7478590" y="3481274"/>
                </a:moveTo>
                <a:cubicBezTo>
                  <a:pt x="7494037" y="3481767"/>
                  <a:pt x="7503568" y="3483821"/>
                  <a:pt x="7507184" y="3487437"/>
                </a:cubicBezTo>
                <a:cubicBezTo>
                  <a:pt x="7510799" y="3491052"/>
                  <a:pt x="7512607" y="3501404"/>
                  <a:pt x="7512607" y="3518495"/>
                </a:cubicBezTo>
                <a:lnTo>
                  <a:pt x="7512607" y="3555716"/>
                </a:lnTo>
                <a:cubicBezTo>
                  <a:pt x="7512607" y="3571820"/>
                  <a:pt x="7510593" y="3581927"/>
                  <a:pt x="7506567" y="3586035"/>
                </a:cubicBezTo>
                <a:cubicBezTo>
                  <a:pt x="7502541" y="3590144"/>
                  <a:pt x="7493215" y="3592444"/>
                  <a:pt x="7478590" y="3592937"/>
                </a:cubicBezTo>
                <a:close/>
                <a:moveTo>
                  <a:pt x="9712123" y="3386127"/>
                </a:moveTo>
                <a:cubicBezTo>
                  <a:pt x="9718039" y="3386127"/>
                  <a:pt x="9721901" y="3388304"/>
                  <a:pt x="9723708" y="3392659"/>
                </a:cubicBezTo>
                <a:cubicBezTo>
                  <a:pt x="9725516" y="3397013"/>
                  <a:pt x="9726420" y="3407572"/>
                  <a:pt x="9726420" y="3424334"/>
                </a:cubicBezTo>
                <a:lnTo>
                  <a:pt x="9726420" y="3575189"/>
                </a:lnTo>
                <a:cubicBezTo>
                  <a:pt x="9726420" y="3589321"/>
                  <a:pt x="9725475" y="3598524"/>
                  <a:pt x="9723585" y="3602797"/>
                </a:cubicBezTo>
                <a:cubicBezTo>
                  <a:pt x="9721695" y="3607070"/>
                  <a:pt x="9717793" y="3609206"/>
                  <a:pt x="9711877" y="3609206"/>
                </a:cubicBezTo>
                <a:cubicBezTo>
                  <a:pt x="9706125" y="3609206"/>
                  <a:pt x="9702264" y="3606864"/>
                  <a:pt x="9700292" y="3602181"/>
                </a:cubicBezTo>
                <a:cubicBezTo>
                  <a:pt x="9698320" y="3597497"/>
                  <a:pt x="9697334" y="3587432"/>
                  <a:pt x="9697334" y="3571985"/>
                </a:cubicBezTo>
                <a:lnTo>
                  <a:pt x="9697334" y="3424334"/>
                </a:lnTo>
                <a:cubicBezTo>
                  <a:pt x="9697334" y="3407572"/>
                  <a:pt x="9698320" y="3397013"/>
                  <a:pt x="9700292" y="3392659"/>
                </a:cubicBezTo>
                <a:cubicBezTo>
                  <a:pt x="9702264" y="3388304"/>
                  <a:pt x="9706207" y="3386127"/>
                  <a:pt x="9712123" y="3386127"/>
                </a:cubicBezTo>
                <a:close/>
                <a:moveTo>
                  <a:pt x="8330998" y="3386127"/>
                </a:moveTo>
                <a:cubicBezTo>
                  <a:pt x="8336914" y="3386127"/>
                  <a:pt x="8340776" y="3388304"/>
                  <a:pt x="8342584" y="3392659"/>
                </a:cubicBezTo>
                <a:cubicBezTo>
                  <a:pt x="8344391" y="3397013"/>
                  <a:pt x="8345295" y="3407572"/>
                  <a:pt x="8345295" y="3424334"/>
                </a:cubicBezTo>
                <a:lnTo>
                  <a:pt x="8345295" y="3575189"/>
                </a:lnTo>
                <a:cubicBezTo>
                  <a:pt x="8345295" y="3589321"/>
                  <a:pt x="8344350" y="3598524"/>
                  <a:pt x="8342460" y="3602797"/>
                </a:cubicBezTo>
                <a:cubicBezTo>
                  <a:pt x="8340571" y="3607070"/>
                  <a:pt x="8336668" y="3609206"/>
                  <a:pt x="8330752" y="3609206"/>
                </a:cubicBezTo>
                <a:cubicBezTo>
                  <a:pt x="8325000" y="3609206"/>
                  <a:pt x="8321139" y="3606864"/>
                  <a:pt x="8319167" y="3602181"/>
                </a:cubicBezTo>
                <a:cubicBezTo>
                  <a:pt x="8317195" y="3597497"/>
                  <a:pt x="8316209" y="3587432"/>
                  <a:pt x="8316209" y="3571985"/>
                </a:cubicBezTo>
                <a:lnTo>
                  <a:pt x="8316209" y="3424334"/>
                </a:lnTo>
                <a:cubicBezTo>
                  <a:pt x="8316209" y="3407572"/>
                  <a:pt x="8317195" y="3397013"/>
                  <a:pt x="8319167" y="3392659"/>
                </a:cubicBezTo>
                <a:cubicBezTo>
                  <a:pt x="8321139" y="3388304"/>
                  <a:pt x="8325082" y="3386127"/>
                  <a:pt x="8330998" y="3386127"/>
                </a:cubicBezTo>
                <a:close/>
                <a:moveTo>
                  <a:pt x="7226098" y="3386127"/>
                </a:moveTo>
                <a:cubicBezTo>
                  <a:pt x="7232014" y="3386127"/>
                  <a:pt x="7235876" y="3388304"/>
                  <a:pt x="7237684" y="3392659"/>
                </a:cubicBezTo>
                <a:cubicBezTo>
                  <a:pt x="7239491" y="3397013"/>
                  <a:pt x="7240395" y="3407572"/>
                  <a:pt x="7240395" y="3424334"/>
                </a:cubicBezTo>
                <a:lnTo>
                  <a:pt x="7240395" y="3575189"/>
                </a:lnTo>
                <a:cubicBezTo>
                  <a:pt x="7240395" y="3589321"/>
                  <a:pt x="7239450" y="3598524"/>
                  <a:pt x="7237560" y="3602797"/>
                </a:cubicBezTo>
                <a:cubicBezTo>
                  <a:pt x="7235671" y="3607070"/>
                  <a:pt x="7231768" y="3609206"/>
                  <a:pt x="7225852" y="3609206"/>
                </a:cubicBezTo>
                <a:cubicBezTo>
                  <a:pt x="7220100" y="3609206"/>
                  <a:pt x="7216238" y="3606864"/>
                  <a:pt x="7214267" y="3602181"/>
                </a:cubicBezTo>
                <a:cubicBezTo>
                  <a:pt x="7212295" y="3597497"/>
                  <a:pt x="7211309" y="3587432"/>
                  <a:pt x="7211309" y="3571985"/>
                </a:cubicBezTo>
                <a:lnTo>
                  <a:pt x="7211309" y="3424334"/>
                </a:lnTo>
                <a:cubicBezTo>
                  <a:pt x="7211309" y="3407572"/>
                  <a:pt x="7212295" y="3397013"/>
                  <a:pt x="7214267" y="3392659"/>
                </a:cubicBezTo>
                <a:cubicBezTo>
                  <a:pt x="7216238" y="3388304"/>
                  <a:pt x="7220182" y="3386127"/>
                  <a:pt x="7226098" y="3386127"/>
                </a:cubicBezTo>
                <a:close/>
                <a:moveTo>
                  <a:pt x="6816770" y="3386127"/>
                </a:moveTo>
                <a:cubicBezTo>
                  <a:pt x="6822850" y="3386127"/>
                  <a:pt x="6826917" y="3388181"/>
                  <a:pt x="6828971" y="3392289"/>
                </a:cubicBezTo>
                <a:cubicBezTo>
                  <a:pt x="6831026" y="3396397"/>
                  <a:pt x="6832053" y="3404449"/>
                  <a:pt x="6832053" y="3416446"/>
                </a:cubicBezTo>
                <a:lnTo>
                  <a:pt x="6832053" y="3567794"/>
                </a:lnTo>
                <a:cubicBezTo>
                  <a:pt x="6832053" y="3586035"/>
                  <a:pt x="6830985" y="3597497"/>
                  <a:pt x="6828848" y="3602181"/>
                </a:cubicBezTo>
                <a:cubicBezTo>
                  <a:pt x="6826712" y="3606864"/>
                  <a:pt x="6822439" y="3609206"/>
                  <a:pt x="6816030" y="3609206"/>
                </a:cubicBezTo>
                <a:cubicBezTo>
                  <a:pt x="6810443" y="3609206"/>
                  <a:pt x="6806664" y="3607111"/>
                  <a:pt x="6804692" y="3602920"/>
                </a:cubicBezTo>
                <a:cubicBezTo>
                  <a:pt x="6802720" y="3598730"/>
                  <a:pt x="6801734" y="3589979"/>
                  <a:pt x="6801734" y="3576668"/>
                </a:cubicBezTo>
                <a:lnTo>
                  <a:pt x="6801734" y="3416446"/>
                </a:lnTo>
                <a:cubicBezTo>
                  <a:pt x="6801734" y="3403628"/>
                  <a:pt x="6802761" y="3395370"/>
                  <a:pt x="6804815" y="3391673"/>
                </a:cubicBezTo>
                <a:cubicBezTo>
                  <a:pt x="6806869" y="3387975"/>
                  <a:pt x="6810854" y="3386127"/>
                  <a:pt x="6816770" y="3386127"/>
                </a:cubicBezTo>
                <a:close/>
                <a:moveTo>
                  <a:pt x="9856403" y="3334116"/>
                </a:moveTo>
                <a:lnTo>
                  <a:pt x="9856403" y="3554730"/>
                </a:lnTo>
                <a:cubicBezTo>
                  <a:pt x="9856403" y="3582831"/>
                  <a:pt x="9856978" y="3601606"/>
                  <a:pt x="9858128" y="3611055"/>
                </a:cubicBezTo>
                <a:cubicBezTo>
                  <a:pt x="9859278" y="3620504"/>
                  <a:pt x="9862196" y="3629583"/>
                  <a:pt x="9866879" y="3638293"/>
                </a:cubicBezTo>
                <a:cubicBezTo>
                  <a:pt x="9871562" y="3647002"/>
                  <a:pt x="9878834" y="3653986"/>
                  <a:pt x="9888694" y="3659244"/>
                </a:cubicBezTo>
                <a:cubicBezTo>
                  <a:pt x="9898554" y="3664503"/>
                  <a:pt x="9910961" y="3667132"/>
                  <a:pt x="9925915" y="3667132"/>
                </a:cubicBezTo>
                <a:cubicBezTo>
                  <a:pt x="9939062" y="3667132"/>
                  <a:pt x="9950688" y="3664375"/>
                  <a:pt x="9960794" y="3658860"/>
                </a:cubicBezTo>
                <a:cubicBezTo>
                  <a:pt x="9970900" y="3653344"/>
                  <a:pt x="9979405" y="3645071"/>
                  <a:pt x="9986306" y="3634041"/>
                </a:cubicBezTo>
                <a:lnTo>
                  <a:pt x="9984581" y="3661217"/>
                </a:lnTo>
                <a:lnTo>
                  <a:pt x="10085891" y="3661217"/>
                </a:lnTo>
                <a:lnTo>
                  <a:pt x="10085891" y="3334116"/>
                </a:lnTo>
                <a:lnTo>
                  <a:pt x="9986306" y="3334116"/>
                </a:lnTo>
                <a:lnTo>
                  <a:pt x="9986306" y="3554237"/>
                </a:lnTo>
                <a:cubicBezTo>
                  <a:pt x="9986306" y="3581023"/>
                  <a:pt x="9985608" y="3596881"/>
                  <a:pt x="9984211" y="3601811"/>
                </a:cubicBezTo>
                <a:cubicBezTo>
                  <a:pt x="9982814" y="3606741"/>
                  <a:pt x="9978419" y="3609206"/>
                  <a:pt x="9971024" y="3609206"/>
                </a:cubicBezTo>
                <a:cubicBezTo>
                  <a:pt x="9964122" y="3609206"/>
                  <a:pt x="9959890" y="3606823"/>
                  <a:pt x="9958329" y="3602058"/>
                </a:cubicBezTo>
                <a:cubicBezTo>
                  <a:pt x="9956768" y="3597291"/>
                  <a:pt x="9955988" y="3582174"/>
                  <a:pt x="9955988" y="3556702"/>
                </a:cubicBezTo>
                <a:lnTo>
                  <a:pt x="9955988" y="3334116"/>
                </a:lnTo>
                <a:close/>
                <a:moveTo>
                  <a:pt x="9351401" y="3334116"/>
                </a:moveTo>
                <a:lnTo>
                  <a:pt x="9405930" y="3607727"/>
                </a:lnTo>
                <a:cubicBezTo>
                  <a:pt x="9410044" y="3627939"/>
                  <a:pt x="9412101" y="3639360"/>
                  <a:pt x="9412101" y="3641990"/>
                </a:cubicBezTo>
                <a:cubicBezTo>
                  <a:pt x="9412101" y="3647413"/>
                  <a:pt x="9409879" y="3650905"/>
                  <a:pt x="9405434" y="3652466"/>
                </a:cubicBezTo>
                <a:cubicBezTo>
                  <a:pt x="9400989" y="3654027"/>
                  <a:pt x="9391030" y="3654808"/>
                  <a:pt x="9375558" y="3654808"/>
                </a:cubicBezTo>
                <a:lnTo>
                  <a:pt x="9375558" y="3707065"/>
                </a:lnTo>
                <a:lnTo>
                  <a:pt x="9435942" y="3707065"/>
                </a:lnTo>
                <a:cubicBezTo>
                  <a:pt x="9463546" y="3707065"/>
                  <a:pt x="9483634" y="3704970"/>
                  <a:pt x="9496204" y="3700780"/>
                </a:cubicBezTo>
                <a:cubicBezTo>
                  <a:pt x="9508774" y="3696589"/>
                  <a:pt x="9518592" y="3690057"/>
                  <a:pt x="9525657" y="3681183"/>
                </a:cubicBezTo>
                <a:cubicBezTo>
                  <a:pt x="9532722" y="3672309"/>
                  <a:pt x="9537774" y="3661052"/>
                  <a:pt x="9540814" y="3647413"/>
                </a:cubicBezTo>
                <a:cubicBezTo>
                  <a:pt x="9543854" y="3633773"/>
                  <a:pt x="9547625" y="3608222"/>
                  <a:pt x="9552126" y="3570760"/>
                </a:cubicBezTo>
                <a:lnTo>
                  <a:pt x="9580581" y="3334116"/>
                </a:lnTo>
                <a:lnTo>
                  <a:pt x="9490487" y="3334116"/>
                </a:lnTo>
                <a:lnTo>
                  <a:pt x="9474526" y="3554977"/>
                </a:lnTo>
                <a:lnTo>
                  <a:pt x="9441804" y="3334116"/>
                </a:lnTo>
                <a:close/>
                <a:moveTo>
                  <a:pt x="7646603" y="3334116"/>
                </a:moveTo>
                <a:lnTo>
                  <a:pt x="7646603" y="3554730"/>
                </a:lnTo>
                <a:cubicBezTo>
                  <a:pt x="7646603" y="3582831"/>
                  <a:pt x="7647178" y="3601606"/>
                  <a:pt x="7648328" y="3611055"/>
                </a:cubicBezTo>
                <a:cubicBezTo>
                  <a:pt x="7649479" y="3620504"/>
                  <a:pt x="7652396" y="3629583"/>
                  <a:pt x="7657079" y="3638293"/>
                </a:cubicBezTo>
                <a:cubicBezTo>
                  <a:pt x="7661763" y="3647002"/>
                  <a:pt x="7669034" y="3653986"/>
                  <a:pt x="7678894" y="3659244"/>
                </a:cubicBezTo>
                <a:cubicBezTo>
                  <a:pt x="7688754" y="3664503"/>
                  <a:pt x="7701161" y="3667132"/>
                  <a:pt x="7716115" y="3667132"/>
                </a:cubicBezTo>
                <a:cubicBezTo>
                  <a:pt x="7729261" y="3667132"/>
                  <a:pt x="7740888" y="3664375"/>
                  <a:pt x="7750994" y="3658860"/>
                </a:cubicBezTo>
                <a:cubicBezTo>
                  <a:pt x="7761101" y="3653344"/>
                  <a:pt x="7769605" y="3645071"/>
                  <a:pt x="7776507" y="3634041"/>
                </a:cubicBezTo>
                <a:lnTo>
                  <a:pt x="7774781" y="3661217"/>
                </a:lnTo>
                <a:lnTo>
                  <a:pt x="7876091" y="3661217"/>
                </a:lnTo>
                <a:lnTo>
                  <a:pt x="7876091" y="3334116"/>
                </a:lnTo>
                <a:lnTo>
                  <a:pt x="7776507" y="3334116"/>
                </a:lnTo>
                <a:lnTo>
                  <a:pt x="7776507" y="3554237"/>
                </a:lnTo>
                <a:cubicBezTo>
                  <a:pt x="7776507" y="3581023"/>
                  <a:pt x="7775808" y="3596881"/>
                  <a:pt x="7774411" y="3601811"/>
                </a:cubicBezTo>
                <a:cubicBezTo>
                  <a:pt x="7773015" y="3606741"/>
                  <a:pt x="7768619" y="3609206"/>
                  <a:pt x="7761224" y="3609206"/>
                </a:cubicBezTo>
                <a:cubicBezTo>
                  <a:pt x="7754322" y="3609206"/>
                  <a:pt x="7750091" y="3606823"/>
                  <a:pt x="7748529" y="3602058"/>
                </a:cubicBezTo>
                <a:cubicBezTo>
                  <a:pt x="7746968" y="3597291"/>
                  <a:pt x="7746188" y="3582174"/>
                  <a:pt x="7746188" y="3556702"/>
                </a:cubicBezTo>
                <a:lnTo>
                  <a:pt x="7746188" y="3334116"/>
                </a:lnTo>
                <a:close/>
                <a:moveTo>
                  <a:pt x="6971807" y="3334116"/>
                </a:moveTo>
                <a:lnTo>
                  <a:pt x="6971807" y="3661217"/>
                </a:lnTo>
                <a:lnTo>
                  <a:pt x="7074350" y="3661217"/>
                </a:lnTo>
                <a:lnTo>
                  <a:pt x="7074350" y="3334116"/>
                </a:lnTo>
                <a:close/>
                <a:moveTo>
                  <a:pt x="7478590" y="3330418"/>
                </a:moveTo>
                <a:cubicBezTo>
                  <a:pt x="7489271" y="3330582"/>
                  <a:pt x="7496461" y="3331322"/>
                  <a:pt x="7500158" y="3332637"/>
                </a:cubicBezTo>
                <a:cubicBezTo>
                  <a:pt x="7503856" y="3333951"/>
                  <a:pt x="7506855" y="3337115"/>
                  <a:pt x="7509156" y="3342127"/>
                </a:cubicBezTo>
                <a:cubicBezTo>
                  <a:pt x="7511456" y="3347139"/>
                  <a:pt x="7512607" y="3355890"/>
                  <a:pt x="7512607" y="3368379"/>
                </a:cubicBezTo>
                <a:cubicBezTo>
                  <a:pt x="7512607" y="3392043"/>
                  <a:pt x="7511210" y="3406380"/>
                  <a:pt x="7508416" y="3411392"/>
                </a:cubicBezTo>
                <a:cubicBezTo>
                  <a:pt x="7505623" y="3416405"/>
                  <a:pt x="7499131" y="3418911"/>
                  <a:pt x="7488943" y="3418911"/>
                </a:cubicBezTo>
                <a:cubicBezTo>
                  <a:pt x="7486478" y="3418911"/>
                  <a:pt x="7483027" y="3418993"/>
                  <a:pt x="7478590" y="3419157"/>
                </a:cubicBezTo>
                <a:close/>
                <a:moveTo>
                  <a:pt x="6278440" y="3330418"/>
                </a:moveTo>
                <a:cubicBezTo>
                  <a:pt x="6290436" y="3330418"/>
                  <a:pt x="6298694" y="3332390"/>
                  <a:pt x="6303213" y="3336334"/>
                </a:cubicBezTo>
                <a:cubicBezTo>
                  <a:pt x="6307732" y="3340278"/>
                  <a:pt x="6309992" y="3348577"/>
                  <a:pt x="6309992" y="3361230"/>
                </a:cubicBezTo>
                <a:lnTo>
                  <a:pt x="6309992" y="3383169"/>
                </a:lnTo>
                <a:cubicBezTo>
                  <a:pt x="6309992" y="3400752"/>
                  <a:pt x="6307650" y="3411146"/>
                  <a:pt x="6302966" y="3414350"/>
                </a:cubicBezTo>
                <a:cubicBezTo>
                  <a:pt x="6298283" y="3417555"/>
                  <a:pt x="6290108" y="3419157"/>
                  <a:pt x="6278440" y="3419157"/>
                </a:cubicBezTo>
                <a:close/>
                <a:moveTo>
                  <a:pt x="9708672" y="3328200"/>
                </a:moveTo>
                <a:cubicBezTo>
                  <a:pt x="9682051" y="3328200"/>
                  <a:pt x="9660194" y="3333376"/>
                  <a:pt x="9643104" y="3343729"/>
                </a:cubicBezTo>
                <a:cubicBezTo>
                  <a:pt x="9626014" y="3354082"/>
                  <a:pt x="9614182" y="3367804"/>
                  <a:pt x="9607609" y="3384894"/>
                </a:cubicBezTo>
                <a:cubicBezTo>
                  <a:pt x="9601035" y="3401984"/>
                  <a:pt x="9597749" y="3425730"/>
                  <a:pt x="9597749" y="3456132"/>
                </a:cubicBezTo>
                <a:lnTo>
                  <a:pt x="9597749" y="3539940"/>
                </a:lnTo>
                <a:cubicBezTo>
                  <a:pt x="9597749" y="3567712"/>
                  <a:pt x="9599556" y="3588541"/>
                  <a:pt x="9603172" y="3602427"/>
                </a:cubicBezTo>
                <a:cubicBezTo>
                  <a:pt x="9606787" y="3616313"/>
                  <a:pt x="9612826" y="3628145"/>
                  <a:pt x="9621289" y="3637923"/>
                </a:cubicBezTo>
                <a:cubicBezTo>
                  <a:pt x="9629752" y="3647700"/>
                  <a:pt x="9641625" y="3655013"/>
                  <a:pt x="9656908" y="3659861"/>
                </a:cubicBezTo>
                <a:cubicBezTo>
                  <a:pt x="9672191" y="3664709"/>
                  <a:pt x="9690842" y="3667132"/>
                  <a:pt x="9712863" y="3667132"/>
                </a:cubicBezTo>
                <a:cubicBezTo>
                  <a:pt x="9732582" y="3667132"/>
                  <a:pt x="9750043" y="3664298"/>
                  <a:pt x="9765243" y="3658628"/>
                </a:cubicBezTo>
                <a:cubicBezTo>
                  <a:pt x="9780444" y="3652959"/>
                  <a:pt x="9792892" y="3644167"/>
                  <a:pt x="9802588" y="3632253"/>
                </a:cubicBezTo>
                <a:cubicBezTo>
                  <a:pt x="9812283" y="3620339"/>
                  <a:pt x="9818610" y="3607521"/>
                  <a:pt x="9821568" y="3593800"/>
                </a:cubicBezTo>
                <a:cubicBezTo>
                  <a:pt x="9824526" y="3580078"/>
                  <a:pt x="9826005" y="3558510"/>
                  <a:pt x="9826005" y="3529095"/>
                </a:cubicBezTo>
                <a:lnTo>
                  <a:pt x="9826005" y="3448983"/>
                </a:lnTo>
                <a:cubicBezTo>
                  <a:pt x="9826005" y="3425812"/>
                  <a:pt x="9824402" y="3408558"/>
                  <a:pt x="9821198" y="3397219"/>
                </a:cubicBezTo>
                <a:cubicBezTo>
                  <a:pt x="9817994" y="3385880"/>
                  <a:pt x="9812037" y="3374869"/>
                  <a:pt x="9803327" y="3364188"/>
                </a:cubicBezTo>
                <a:cubicBezTo>
                  <a:pt x="9794617" y="3353507"/>
                  <a:pt x="9782252" y="3344838"/>
                  <a:pt x="9766229" y="3338183"/>
                </a:cubicBezTo>
                <a:cubicBezTo>
                  <a:pt x="9750207" y="3331528"/>
                  <a:pt x="9731021" y="3328200"/>
                  <a:pt x="9708672" y="3328200"/>
                </a:cubicBezTo>
                <a:close/>
                <a:moveTo>
                  <a:pt x="9222897" y="3328200"/>
                </a:moveTo>
                <a:cubicBezTo>
                  <a:pt x="9194797" y="3328200"/>
                  <a:pt x="9171955" y="3333458"/>
                  <a:pt x="9154371" y="3343976"/>
                </a:cubicBezTo>
                <a:cubicBezTo>
                  <a:pt x="9136788" y="3354492"/>
                  <a:pt x="9125079" y="3366612"/>
                  <a:pt x="9119246" y="3380334"/>
                </a:cubicBezTo>
                <a:cubicBezTo>
                  <a:pt x="9113412" y="3394055"/>
                  <a:pt x="9110495" y="3413570"/>
                  <a:pt x="9110495" y="3438877"/>
                </a:cubicBezTo>
                <a:lnTo>
                  <a:pt x="9110495" y="3460815"/>
                </a:lnTo>
                <a:lnTo>
                  <a:pt x="9203917" y="3460815"/>
                </a:lnTo>
                <a:lnTo>
                  <a:pt x="9203917" y="3426552"/>
                </a:lnTo>
                <a:cubicBezTo>
                  <a:pt x="9203917" y="3408311"/>
                  <a:pt x="9204739" y="3397013"/>
                  <a:pt x="9206382" y="3392659"/>
                </a:cubicBezTo>
                <a:cubicBezTo>
                  <a:pt x="9208025" y="3388304"/>
                  <a:pt x="9212216" y="3386127"/>
                  <a:pt x="9218953" y="3386127"/>
                </a:cubicBezTo>
                <a:cubicBezTo>
                  <a:pt x="9224869" y="3386127"/>
                  <a:pt x="9229101" y="3388715"/>
                  <a:pt x="9231648" y="3393891"/>
                </a:cubicBezTo>
                <a:cubicBezTo>
                  <a:pt x="9234195" y="3399068"/>
                  <a:pt x="9235469" y="3410201"/>
                  <a:pt x="9235469" y="3427291"/>
                </a:cubicBezTo>
                <a:cubicBezTo>
                  <a:pt x="9235469" y="3440931"/>
                  <a:pt x="9234318" y="3449969"/>
                  <a:pt x="9232018" y="3454406"/>
                </a:cubicBezTo>
                <a:cubicBezTo>
                  <a:pt x="9229717" y="3458843"/>
                  <a:pt x="9212216" y="3467471"/>
                  <a:pt x="9179514" y="3480288"/>
                </a:cubicBezTo>
                <a:cubicBezTo>
                  <a:pt x="9148948" y="3492120"/>
                  <a:pt x="9129804" y="3502473"/>
                  <a:pt x="9122080" y="3511347"/>
                </a:cubicBezTo>
                <a:cubicBezTo>
                  <a:pt x="9114356" y="3520221"/>
                  <a:pt x="9110495" y="3536900"/>
                  <a:pt x="9110495" y="3561386"/>
                </a:cubicBezTo>
                <a:lnTo>
                  <a:pt x="9110495" y="3588253"/>
                </a:lnTo>
                <a:cubicBezTo>
                  <a:pt x="9110495" y="3621284"/>
                  <a:pt x="9117766" y="3642688"/>
                  <a:pt x="9132310" y="3652466"/>
                </a:cubicBezTo>
                <a:cubicBezTo>
                  <a:pt x="9146853" y="3662244"/>
                  <a:pt x="9162834" y="3667132"/>
                  <a:pt x="9180254" y="3667132"/>
                </a:cubicBezTo>
                <a:cubicBezTo>
                  <a:pt x="9193564" y="3667132"/>
                  <a:pt x="9205026" y="3664211"/>
                  <a:pt x="9214640" y="3658367"/>
                </a:cubicBezTo>
                <a:cubicBezTo>
                  <a:pt x="9224253" y="3652522"/>
                  <a:pt x="9232100" y="3643756"/>
                  <a:pt x="9238180" y="3632068"/>
                </a:cubicBezTo>
                <a:lnTo>
                  <a:pt x="9238180" y="3661217"/>
                </a:lnTo>
                <a:lnTo>
                  <a:pt x="9335053" y="3661217"/>
                </a:lnTo>
                <a:lnTo>
                  <a:pt x="9335053" y="3497050"/>
                </a:lnTo>
                <a:cubicBezTo>
                  <a:pt x="9335053" y="3442985"/>
                  <a:pt x="9333328" y="3407284"/>
                  <a:pt x="9329877" y="3389947"/>
                </a:cubicBezTo>
                <a:cubicBezTo>
                  <a:pt x="9326426" y="3372610"/>
                  <a:pt x="9316155" y="3357985"/>
                  <a:pt x="9299065" y="3346071"/>
                </a:cubicBezTo>
                <a:cubicBezTo>
                  <a:pt x="9281974" y="3334157"/>
                  <a:pt x="9256585" y="3328200"/>
                  <a:pt x="9222897" y="3328200"/>
                </a:cubicBezTo>
                <a:close/>
                <a:moveTo>
                  <a:pt x="8638952" y="3328200"/>
                </a:moveTo>
                <a:cubicBezTo>
                  <a:pt x="8625312" y="3328200"/>
                  <a:pt x="8613275" y="3331204"/>
                  <a:pt x="8602840" y="3337212"/>
                </a:cubicBezTo>
                <a:cubicBezTo>
                  <a:pt x="8592405" y="3343221"/>
                  <a:pt x="8583572" y="3352233"/>
                  <a:pt x="8576342" y="3364250"/>
                </a:cubicBezTo>
                <a:lnTo>
                  <a:pt x="8578067" y="3334116"/>
                </a:lnTo>
                <a:lnTo>
                  <a:pt x="8476757" y="3334116"/>
                </a:lnTo>
                <a:lnTo>
                  <a:pt x="8476757" y="3661217"/>
                </a:lnTo>
                <a:lnTo>
                  <a:pt x="8576342" y="3661217"/>
                </a:lnTo>
                <a:lnTo>
                  <a:pt x="8576342" y="3440109"/>
                </a:lnTo>
                <a:cubicBezTo>
                  <a:pt x="8576342" y="3415460"/>
                  <a:pt x="8577245" y="3400300"/>
                  <a:pt x="8579053" y="3394631"/>
                </a:cubicBezTo>
                <a:cubicBezTo>
                  <a:pt x="8580861" y="3388961"/>
                  <a:pt x="8585297" y="3386127"/>
                  <a:pt x="8592364" y="3386127"/>
                </a:cubicBezTo>
                <a:cubicBezTo>
                  <a:pt x="8599102" y="3386127"/>
                  <a:pt x="8603210" y="3388592"/>
                  <a:pt x="8604688" y="3393521"/>
                </a:cubicBezTo>
                <a:cubicBezTo>
                  <a:pt x="8606168" y="3398451"/>
                  <a:pt x="8606907" y="3412173"/>
                  <a:pt x="8606907" y="3434686"/>
                </a:cubicBezTo>
                <a:lnTo>
                  <a:pt x="8606907" y="3661217"/>
                </a:lnTo>
                <a:lnTo>
                  <a:pt x="8706492" y="3661217"/>
                </a:lnTo>
                <a:lnTo>
                  <a:pt x="8706492" y="3431975"/>
                </a:lnTo>
                <a:cubicBezTo>
                  <a:pt x="8706492" y="3403381"/>
                  <a:pt x="8704930" y="3382963"/>
                  <a:pt x="8701808" y="3370720"/>
                </a:cubicBezTo>
                <a:cubicBezTo>
                  <a:pt x="8698686" y="3358478"/>
                  <a:pt x="8691702" y="3348330"/>
                  <a:pt x="8680856" y="3340278"/>
                </a:cubicBezTo>
                <a:cubicBezTo>
                  <a:pt x="8670010" y="3332226"/>
                  <a:pt x="8656042" y="3328200"/>
                  <a:pt x="8638952" y="3328200"/>
                </a:cubicBezTo>
                <a:close/>
                <a:moveTo>
                  <a:pt x="8327547" y="3328200"/>
                </a:moveTo>
                <a:cubicBezTo>
                  <a:pt x="8300926" y="3328200"/>
                  <a:pt x="8279070" y="3333376"/>
                  <a:pt x="8261979" y="3343729"/>
                </a:cubicBezTo>
                <a:cubicBezTo>
                  <a:pt x="8244889" y="3354082"/>
                  <a:pt x="8233057" y="3367804"/>
                  <a:pt x="8226484" y="3384894"/>
                </a:cubicBezTo>
                <a:cubicBezTo>
                  <a:pt x="8219911" y="3401984"/>
                  <a:pt x="8216624" y="3425730"/>
                  <a:pt x="8216624" y="3456132"/>
                </a:cubicBezTo>
                <a:lnTo>
                  <a:pt x="8216624" y="3539940"/>
                </a:lnTo>
                <a:cubicBezTo>
                  <a:pt x="8216624" y="3567712"/>
                  <a:pt x="8218432" y="3588541"/>
                  <a:pt x="8222047" y="3602427"/>
                </a:cubicBezTo>
                <a:cubicBezTo>
                  <a:pt x="8225662" y="3616313"/>
                  <a:pt x="8231701" y="3628145"/>
                  <a:pt x="8240164" y="3637923"/>
                </a:cubicBezTo>
                <a:cubicBezTo>
                  <a:pt x="8248627" y="3647700"/>
                  <a:pt x="8260500" y="3655013"/>
                  <a:pt x="8275783" y="3659861"/>
                </a:cubicBezTo>
                <a:cubicBezTo>
                  <a:pt x="8291066" y="3664709"/>
                  <a:pt x="8309717" y="3667132"/>
                  <a:pt x="8331738" y="3667132"/>
                </a:cubicBezTo>
                <a:cubicBezTo>
                  <a:pt x="8351458" y="3667132"/>
                  <a:pt x="8368918" y="3664298"/>
                  <a:pt x="8384118" y="3658628"/>
                </a:cubicBezTo>
                <a:cubicBezTo>
                  <a:pt x="8399319" y="3652959"/>
                  <a:pt x="8411767" y="3644167"/>
                  <a:pt x="8421462" y="3632253"/>
                </a:cubicBezTo>
                <a:cubicBezTo>
                  <a:pt x="8431158" y="3620339"/>
                  <a:pt x="8437485" y="3607521"/>
                  <a:pt x="8440443" y="3593800"/>
                </a:cubicBezTo>
                <a:cubicBezTo>
                  <a:pt x="8443401" y="3580078"/>
                  <a:pt x="8444880" y="3558510"/>
                  <a:pt x="8444880" y="3529095"/>
                </a:cubicBezTo>
                <a:lnTo>
                  <a:pt x="8444880" y="3448983"/>
                </a:lnTo>
                <a:cubicBezTo>
                  <a:pt x="8444880" y="3425812"/>
                  <a:pt x="8443278" y="3408558"/>
                  <a:pt x="8440073" y="3397219"/>
                </a:cubicBezTo>
                <a:cubicBezTo>
                  <a:pt x="8436868" y="3385880"/>
                  <a:pt x="8430912" y="3374869"/>
                  <a:pt x="8422202" y="3364188"/>
                </a:cubicBezTo>
                <a:cubicBezTo>
                  <a:pt x="8413492" y="3353507"/>
                  <a:pt x="8401126" y="3344838"/>
                  <a:pt x="8385104" y="3338183"/>
                </a:cubicBezTo>
                <a:cubicBezTo>
                  <a:pt x="8369082" y="3331528"/>
                  <a:pt x="8349896" y="3328200"/>
                  <a:pt x="8327547" y="3328200"/>
                </a:cubicBezTo>
                <a:close/>
                <a:moveTo>
                  <a:pt x="7222647" y="3328200"/>
                </a:moveTo>
                <a:cubicBezTo>
                  <a:pt x="7196026" y="3328200"/>
                  <a:pt x="7174170" y="3333376"/>
                  <a:pt x="7157079" y="3343729"/>
                </a:cubicBezTo>
                <a:cubicBezTo>
                  <a:pt x="7139989" y="3354082"/>
                  <a:pt x="7128157" y="3367804"/>
                  <a:pt x="7121584" y="3384894"/>
                </a:cubicBezTo>
                <a:cubicBezTo>
                  <a:pt x="7115011" y="3401984"/>
                  <a:pt x="7111724" y="3425730"/>
                  <a:pt x="7111724" y="3456132"/>
                </a:cubicBezTo>
                <a:lnTo>
                  <a:pt x="7111724" y="3539940"/>
                </a:lnTo>
                <a:cubicBezTo>
                  <a:pt x="7111724" y="3567712"/>
                  <a:pt x="7113532" y="3588541"/>
                  <a:pt x="7117147" y="3602427"/>
                </a:cubicBezTo>
                <a:cubicBezTo>
                  <a:pt x="7120762" y="3616313"/>
                  <a:pt x="7126801" y="3628145"/>
                  <a:pt x="7135264" y="3637923"/>
                </a:cubicBezTo>
                <a:cubicBezTo>
                  <a:pt x="7143728" y="3647700"/>
                  <a:pt x="7155600" y="3655013"/>
                  <a:pt x="7170883" y="3659861"/>
                </a:cubicBezTo>
                <a:cubicBezTo>
                  <a:pt x="7186166" y="3664709"/>
                  <a:pt x="7204818" y="3667132"/>
                  <a:pt x="7226838" y="3667132"/>
                </a:cubicBezTo>
                <a:cubicBezTo>
                  <a:pt x="7246558" y="3667132"/>
                  <a:pt x="7264018" y="3664298"/>
                  <a:pt x="7279218" y="3658628"/>
                </a:cubicBezTo>
                <a:cubicBezTo>
                  <a:pt x="7294419" y="3652959"/>
                  <a:pt x="7306867" y="3644167"/>
                  <a:pt x="7316563" y="3632253"/>
                </a:cubicBezTo>
                <a:cubicBezTo>
                  <a:pt x="7326258" y="3620339"/>
                  <a:pt x="7332585" y="3607521"/>
                  <a:pt x="7335543" y="3593800"/>
                </a:cubicBezTo>
                <a:cubicBezTo>
                  <a:pt x="7338501" y="3580078"/>
                  <a:pt x="7339980" y="3558510"/>
                  <a:pt x="7339980" y="3529095"/>
                </a:cubicBezTo>
                <a:lnTo>
                  <a:pt x="7339980" y="3448983"/>
                </a:lnTo>
                <a:cubicBezTo>
                  <a:pt x="7339980" y="3425812"/>
                  <a:pt x="7338378" y="3408558"/>
                  <a:pt x="7335173" y="3397219"/>
                </a:cubicBezTo>
                <a:cubicBezTo>
                  <a:pt x="7331969" y="3385880"/>
                  <a:pt x="7326012" y="3374869"/>
                  <a:pt x="7317302" y="3364188"/>
                </a:cubicBezTo>
                <a:cubicBezTo>
                  <a:pt x="7308593" y="3353507"/>
                  <a:pt x="7296227" y="3344838"/>
                  <a:pt x="7280204" y="3338183"/>
                </a:cubicBezTo>
                <a:cubicBezTo>
                  <a:pt x="7264182" y="3331528"/>
                  <a:pt x="7244997" y="3328200"/>
                  <a:pt x="7222647" y="3328200"/>
                </a:cubicBezTo>
                <a:close/>
                <a:moveTo>
                  <a:pt x="6555898" y="3328200"/>
                </a:moveTo>
                <a:cubicBezTo>
                  <a:pt x="6527797" y="3328200"/>
                  <a:pt x="6504955" y="3333458"/>
                  <a:pt x="6487371" y="3343976"/>
                </a:cubicBezTo>
                <a:cubicBezTo>
                  <a:pt x="6469788" y="3354492"/>
                  <a:pt x="6458079" y="3366612"/>
                  <a:pt x="6452246" y="3380334"/>
                </a:cubicBezTo>
                <a:cubicBezTo>
                  <a:pt x="6446412" y="3394055"/>
                  <a:pt x="6443495" y="3413570"/>
                  <a:pt x="6443495" y="3438877"/>
                </a:cubicBezTo>
                <a:lnTo>
                  <a:pt x="6443495" y="3460815"/>
                </a:lnTo>
                <a:lnTo>
                  <a:pt x="6536917" y="3460815"/>
                </a:lnTo>
                <a:lnTo>
                  <a:pt x="6536917" y="3426552"/>
                </a:lnTo>
                <a:cubicBezTo>
                  <a:pt x="6536917" y="3408311"/>
                  <a:pt x="6537739" y="3397013"/>
                  <a:pt x="6539382" y="3392659"/>
                </a:cubicBezTo>
                <a:cubicBezTo>
                  <a:pt x="6541026" y="3388304"/>
                  <a:pt x="6545216" y="3386127"/>
                  <a:pt x="6551954" y="3386127"/>
                </a:cubicBezTo>
                <a:cubicBezTo>
                  <a:pt x="6557869" y="3386127"/>
                  <a:pt x="6562101" y="3388715"/>
                  <a:pt x="6564648" y="3393891"/>
                </a:cubicBezTo>
                <a:cubicBezTo>
                  <a:pt x="6567195" y="3399068"/>
                  <a:pt x="6568469" y="3410201"/>
                  <a:pt x="6568469" y="3427291"/>
                </a:cubicBezTo>
                <a:cubicBezTo>
                  <a:pt x="6568469" y="3440931"/>
                  <a:pt x="6567319" y="3449969"/>
                  <a:pt x="6565018" y="3454406"/>
                </a:cubicBezTo>
                <a:cubicBezTo>
                  <a:pt x="6562717" y="3458843"/>
                  <a:pt x="6545216" y="3467471"/>
                  <a:pt x="6512514" y="3480288"/>
                </a:cubicBezTo>
                <a:cubicBezTo>
                  <a:pt x="6481949" y="3492120"/>
                  <a:pt x="6462804" y="3502473"/>
                  <a:pt x="6455080" y="3511347"/>
                </a:cubicBezTo>
                <a:cubicBezTo>
                  <a:pt x="6447357" y="3520221"/>
                  <a:pt x="6443495" y="3536900"/>
                  <a:pt x="6443495" y="3561386"/>
                </a:cubicBezTo>
                <a:lnTo>
                  <a:pt x="6443495" y="3588253"/>
                </a:lnTo>
                <a:cubicBezTo>
                  <a:pt x="6443495" y="3621284"/>
                  <a:pt x="6450767" y="3642688"/>
                  <a:pt x="6465310" y="3652466"/>
                </a:cubicBezTo>
                <a:cubicBezTo>
                  <a:pt x="6479853" y="3662244"/>
                  <a:pt x="6495835" y="3667132"/>
                  <a:pt x="6513254" y="3667132"/>
                </a:cubicBezTo>
                <a:cubicBezTo>
                  <a:pt x="6526564" y="3667132"/>
                  <a:pt x="6538027" y="3664211"/>
                  <a:pt x="6547640" y="3658367"/>
                </a:cubicBezTo>
                <a:cubicBezTo>
                  <a:pt x="6557253" y="3652522"/>
                  <a:pt x="6565100" y="3643756"/>
                  <a:pt x="6571180" y="3632068"/>
                </a:cubicBezTo>
                <a:lnTo>
                  <a:pt x="6571180" y="3661217"/>
                </a:lnTo>
                <a:lnTo>
                  <a:pt x="6668053" y="3661217"/>
                </a:lnTo>
                <a:lnTo>
                  <a:pt x="6668053" y="3497050"/>
                </a:lnTo>
                <a:cubicBezTo>
                  <a:pt x="6668053" y="3442985"/>
                  <a:pt x="6666328" y="3407284"/>
                  <a:pt x="6662877" y="3389947"/>
                </a:cubicBezTo>
                <a:cubicBezTo>
                  <a:pt x="6659426" y="3372610"/>
                  <a:pt x="6649155" y="3357985"/>
                  <a:pt x="6632065" y="3346071"/>
                </a:cubicBezTo>
                <a:cubicBezTo>
                  <a:pt x="6614974" y="3334157"/>
                  <a:pt x="6589585" y="3328200"/>
                  <a:pt x="6555898" y="3328200"/>
                </a:cubicBezTo>
                <a:close/>
                <a:moveTo>
                  <a:pt x="10129758" y="3290486"/>
                </a:moveTo>
                <a:lnTo>
                  <a:pt x="10129758" y="3342003"/>
                </a:lnTo>
                <a:lnTo>
                  <a:pt x="10108313" y="3342003"/>
                </a:lnTo>
                <a:lnTo>
                  <a:pt x="10108313" y="3393768"/>
                </a:lnTo>
                <a:lnTo>
                  <a:pt x="10129758" y="3393768"/>
                </a:lnTo>
                <a:lnTo>
                  <a:pt x="10129758" y="3559906"/>
                </a:lnTo>
                <a:cubicBezTo>
                  <a:pt x="10129758" y="3592444"/>
                  <a:pt x="10130662" y="3613109"/>
                  <a:pt x="10132470" y="3621901"/>
                </a:cubicBezTo>
                <a:cubicBezTo>
                  <a:pt x="10134277" y="3630692"/>
                  <a:pt x="10138878" y="3638498"/>
                  <a:pt x="10146274" y="3645318"/>
                </a:cubicBezTo>
                <a:cubicBezTo>
                  <a:pt x="10153668" y="3652137"/>
                  <a:pt x="10162214" y="3656492"/>
                  <a:pt x="10171909" y="3658382"/>
                </a:cubicBezTo>
                <a:cubicBezTo>
                  <a:pt x="10181604" y="3660271"/>
                  <a:pt x="10197791" y="3661217"/>
                  <a:pt x="10220469" y="3661217"/>
                </a:cubicBezTo>
                <a:lnTo>
                  <a:pt x="10260648" y="3661217"/>
                </a:lnTo>
                <a:lnTo>
                  <a:pt x="10260648" y="3608466"/>
                </a:lnTo>
                <a:cubicBezTo>
                  <a:pt x="10244379" y="3608466"/>
                  <a:pt x="10235136" y="3607234"/>
                  <a:pt x="10232917" y="3604769"/>
                </a:cubicBezTo>
                <a:cubicBezTo>
                  <a:pt x="10230698" y="3602304"/>
                  <a:pt x="10229589" y="3590308"/>
                  <a:pt x="10229589" y="3568780"/>
                </a:cubicBezTo>
                <a:lnTo>
                  <a:pt x="10229589" y="3393768"/>
                </a:lnTo>
                <a:lnTo>
                  <a:pt x="10256458" y="3393768"/>
                </a:lnTo>
                <a:lnTo>
                  <a:pt x="10256458" y="3342003"/>
                </a:lnTo>
                <a:lnTo>
                  <a:pt x="10229589" y="3342003"/>
                </a:lnTo>
                <a:lnTo>
                  <a:pt x="10229589" y="3290486"/>
                </a:lnTo>
                <a:close/>
                <a:moveTo>
                  <a:pt x="8072358" y="3290486"/>
                </a:moveTo>
                <a:lnTo>
                  <a:pt x="8072358" y="3342003"/>
                </a:lnTo>
                <a:lnTo>
                  <a:pt x="8050913" y="3342003"/>
                </a:lnTo>
                <a:lnTo>
                  <a:pt x="8050913" y="3393768"/>
                </a:lnTo>
                <a:lnTo>
                  <a:pt x="8072358" y="3393768"/>
                </a:lnTo>
                <a:lnTo>
                  <a:pt x="8072358" y="3559906"/>
                </a:lnTo>
                <a:cubicBezTo>
                  <a:pt x="8072358" y="3592444"/>
                  <a:pt x="8073262" y="3613109"/>
                  <a:pt x="8075070" y="3621901"/>
                </a:cubicBezTo>
                <a:cubicBezTo>
                  <a:pt x="8076877" y="3630692"/>
                  <a:pt x="8081479" y="3638498"/>
                  <a:pt x="8088874" y="3645318"/>
                </a:cubicBezTo>
                <a:cubicBezTo>
                  <a:pt x="8096269" y="3652137"/>
                  <a:pt x="8104814" y="3656492"/>
                  <a:pt x="8114509" y="3658382"/>
                </a:cubicBezTo>
                <a:cubicBezTo>
                  <a:pt x="8124205" y="3660271"/>
                  <a:pt x="8140391" y="3661217"/>
                  <a:pt x="8163069" y="3661217"/>
                </a:cubicBezTo>
                <a:lnTo>
                  <a:pt x="8203248" y="3661217"/>
                </a:lnTo>
                <a:lnTo>
                  <a:pt x="8203248" y="3608466"/>
                </a:lnTo>
                <a:cubicBezTo>
                  <a:pt x="8186979" y="3608466"/>
                  <a:pt x="8177736" y="3607234"/>
                  <a:pt x="8175517" y="3604769"/>
                </a:cubicBezTo>
                <a:cubicBezTo>
                  <a:pt x="8173299" y="3602304"/>
                  <a:pt x="8172189" y="3590308"/>
                  <a:pt x="8172189" y="3568780"/>
                </a:cubicBezTo>
                <a:lnTo>
                  <a:pt x="8172189" y="3393768"/>
                </a:lnTo>
                <a:lnTo>
                  <a:pt x="8199058" y="3393768"/>
                </a:lnTo>
                <a:lnTo>
                  <a:pt x="8199058" y="3342003"/>
                </a:lnTo>
                <a:lnTo>
                  <a:pt x="8172189" y="3342003"/>
                </a:lnTo>
                <a:lnTo>
                  <a:pt x="8172189" y="3290486"/>
                </a:lnTo>
                <a:close/>
                <a:moveTo>
                  <a:pt x="7919958" y="3290486"/>
                </a:moveTo>
                <a:lnTo>
                  <a:pt x="7919958" y="3342003"/>
                </a:lnTo>
                <a:lnTo>
                  <a:pt x="7898513" y="3342003"/>
                </a:lnTo>
                <a:lnTo>
                  <a:pt x="7898513" y="3393768"/>
                </a:lnTo>
                <a:lnTo>
                  <a:pt x="7919958" y="3393768"/>
                </a:lnTo>
                <a:lnTo>
                  <a:pt x="7919958" y="3559906"/>
                </a:lnTo>
                <a:cubicBezTo>
                  <a:pt x="7919958" y="3592444"/>
                  <a:pt x="7920862" y="3613109"/>
                  <a:pt x="7922670" y="3621901"/>
                </a:cubicBezTo>
                <a:cubicBezTo>
                  <a:pt x="7924477" y="3630692"/>
                  <a:pt x="7929079" y="3638498"/>
                  <a:pt x="7936474" y="3645318"/>
                </a:cubicBezTo>
                <a:cubicBezTo>
                  <a:pt x="7943869" y="3652137"/>
                  <a:pt x="7952414" y="3656492"/>
                  <a:pt x="7962109" y="3658382"/>
                </a:cubicBezTo>
                <a:cubicBezTo>
                  <a:pt x="7971805" y="3660271"/>
                  <a:pt x="7987991" y="3661217"/>
                  <a:pt x="8010669" y="3661217"/>
                </a:cubicBezTo>
                <a:lnTo>
                  <a:pt x="8050848" y="3661217"/>
                </a:lnTo>
                <a:lnTo>
                  <a:pt x="8050848" y="3608466"/>
                </a:lnTo>
                <a:cubicBezTo>
                  <a:pt x="8034579" y="3608466"/>
                  <a:pt x="8025336" y="3607234"/>
                  <a:pt x="8023117" y="3604769"/>
                </a:cubicBezTo>
                <a:cubicBezTo>
                  <a:pt x="8020899" y="3602304"/>
                  <a:pt x="8019790" y="3590308"/>
                  <a:pt x="8019790" y="3568780"/>
                </a:cubicBezTo>
                <a:lnTo>
                  <a:pt x="8019790" y="3393768"/>
                </a:lnTo>
                <a:lnTo>
                  <a:pt x="8046658" y="3393768"/>
                </a:lnTo>
                <a:lnTo>
                  <a:pt x="8046658" y="3342003"/>
                </a:lnTo>
                <a:lnTo>
                  <a:pt x="8019790" y="3342003"/>
                </a:lnTo>
                <a:lnTo>
                  <a:pt x="8019790" y="3290486"/>
                </a:lnTo>
                <a:close/>
                <a:moveTo>
                  <a:pt x="8927390" y="3262139"/>
                </a:moveTo>
                <a:lnTo>
                  <a:pt x="8927390" y="3661217"/>
                </a:lnTo>
                <a:lnTo>
                  <a:pt x="9094268" y="3661217"/>
                </a:lnTo>
                <a:lnTo>
                  <a:pt x="9094268" y="3581351"/>
                </a:lnTo>
                <a:lnTo>
                  <a:pt x="9031165" y="3581351"/>
                </a:lnTo>
                <a:lnTo>
                  <a:pt x="9031165" y="3262139"/>
                </a:lnTo>
                <a:close/>
                <a:moveTo>
                  <a:pt x="7374815" y="3262139"/>
                </a:moveTo>
                <a:lnTo>
                  <a:pt x="7374815" y="3661217"/>
                </a:lnTo>
                <a:lnTo>
                  <a:pt x="7494859" y="3661217"/>
                </a:lnTo>
                <a:cubicBezTo>
                  <a:pt x="7536599" y="3661217"/>
                  <a:pt x="7564206" y="3658833"/>
                  <a:pt x="7577682" y="3654065"/>
                </a:cubicBezTo>
                <a:cubicBezTo>
                  <a:pt x="7591157" y="3649296"/>
                  <a:pt x="7600976" y="3640417"/>
                  <a:pt x="7607138" y="3627427"/>
                </a:cubicBezTo>
                <a:cubicBezTo>
                  <a:pt x="7613300" y="3614437"/>
                  <a:pt x="7616382" y="3594460"/>
                  <a:pt x="7616382" y="3567494"/>
                </a:cubicBezTo>
                <a:lnTo>
                  <a:pt x="7616382" y="3530500"/>
                </a:lnTo>
                <a:cubicBezTo>
                  <a:pt x="7616382" y="3504520"/>
                  <a:pt x="7612109" y="3485241"/>
                  <a:pt x="7603564" y="3472662"/>
                </a:cubicBezTo>
                <a:cubicBezTo>
                  <a:pt x="7595019" y="3460083"/>
                  <a:pt x="7578750" y="3451081"/>
                  <a:pt x="7554757" y="3445655"/>
                </a:cubicBezTo>
                <a:cubicBezTo>
                  <a:pt x="7576285" y="3440728"/>
                  <a:pt x="7590705" y="3433666"/>
                  <a:pt x="7598018" y="3424470"/>
                </a:cubicBezTo>
                <a:cubicBezTo>
                  <a:pt x="7605330" y="3415274"/>
                  <a:pt x="7608987" y="3399016"/>
                  <a:pt x="7608987" y="3375696"/>
                </a:cubicBezTo>
                <a:cubicBezTo>
                  <a:pt x="7608987" y="3341210"/>
                  <a:pt x="7603810" y="3316208"/>
                  <a:pt x="7593457" y="3300689"/>
                </a:cubicBezTo>
                <a:cubicBezTo>
                  <a:pt x="7583105" y="3285170"/>
                  <a:pt x="7569506" y="3274865"/>
                  <a:pt x="7552662" y="3269774"/>
                </a:cubicBezTo>
                <a:cubicBezTo>
                  <a:pt x="7535818" y="3264684"/>
                  <a:pt x="7511045" y="3262139"/>
                  <a:pt x="7478344" y="3262139"/>
                </a:cubicBezTo>
                <a:close/>
                <a:moveTo>
                  <a:pt x="6971807" y="3262139"/>
                </a:moveTo>
                <a:lnTo>
                  <a:pt x="6971807" y="3314149"/>
                </a:lnTo>
                <a:lnTo>
                  <a:pt x="7074350" y="3314149"/>
                </a:lnTo>
                <a:lnTo>
                  <a:pt x="7074350" y="3262139"/>
                </a:lnTo>
                <a:close/>
                <a:moveTo>
                  <a:pt x="6832053" y="3262139"/>
                </a:moveTo>
                <a:lnTo>
                  <a:pt x="6832053" y="3354883"/>
                </a:lnTo>
                <a:cubicBezTo>
                  <a:pt x="6823672" y="3345988"/>
                  <a:pt x="6814346" y="3339318"/>
                  <a:pt x="6804075" y="3334871"/>
                </a:cubicBezTo>
                <a:cubicBezTo>
                  <a:pt x="6793805" y="3330424"/>
                  <a:pt x="6782507" y="3328200"/>
                  <a:pt x="6770182" y="3328200"/>
                </a:cubicBezTo>
                <a:cubicBezTo>
                  <a:pt x="6754242" y="3328200"/>
                  <a:pt x="6740520" y="3332185"/>
                  <a:pt x="6729017" y="3340155"/>
                </a:cubicBezTo>
                <a:cubicBezTo>
                  <a:pt x="6717514" y="3348125"/>
                  <a:pt x="6710160" y="3357369"/>
                  <a:pt x="6706956" y="3367886"/>
                </a:cubicBezTo>
                <a:cubicBezTo>
                  <a:pt x="6703751" y="3378403"/>
                  <a:pt x="6702149" y="3396233"/>
                  <a:pt x="6702149" y="3421375"/>
                </a:cubicBezTo>
                <a:lnTo>
                  <a:pt x="6702149" y="3574450"/>
                </a:lnTo>
                <a:cubicBezTo>
                  <a:pt x="6702149" y="3598607"/>
                  <a:pt x="6703751" y="3616025"/>
                  <a:pt x="6706956" y="3626707"/>
                </a:cubicBezTo>
                <a:cubicBezTo>
                  <a:pt x="6710160" y="3637389"/>
                  <a:pt x="6717432" y="3646797"/>
                  <a:pt x="6728771" y="3654931"/>
                </a:cubicBezTo>
                <a:cubicBezTo>
                  <a:pt x="6740110" y="3663065"/>
                  <a:pt x="6753502" y="3667132"/>
                  <a:pt x="6768950" y="3667132"/>
                </a:cubicBezTo>
                <a:cubicBezTo>
                  <a:pt x="6780453" y="3667132"/>
                  <a:pt x="6791463" y="3664662"/>
                  <a:pt x="6801980" y="3659722"/>
                </a:cubicBezTo>
                <a:cubicBezTo>
                  <a:pt x="6812497" y="3654782"/>
                  <a:pt x="6822522" y="3647372"/>
                  <a:pt x="6832053" y="3637492"/>
                </a:cubicBezTo>
                <a:lnTo>
                  <a:pt x="6832053" y="3661217"/>
                </a:lnTo>
                <a:lnTo>
                  <a:pt x="6931637" y="3661217"/>
                </a:lnTo>
                <a:lnTo>
                  <a:pt x="6931637" y="3262139"/>
                </a:lnTo>
                <a:close/>
                <a:moveTo>
                  <a:pt x="6174665" y="3262139"/>
                </a:moveTo>
                <a:lnTo>
                  <a:pt x="6174665" y="3661217"/>
                </a:lnTo>
                <a:lnTo>
                  <a:pt x="6278440" y="3661217"/>
                </a:lnTo>
                <a:lnTo>
                  <a:pt x="6278440" y="3481274"/>
                </a:lnTo>
                <a:cubicBezTo>
                  <a:pt x="6292737" y="3481274"/>
                  <a:pt x="6301570" y="3483821"/>
                  <a:pt x="6304938" y="3488915"/>
                </a:cubicBezTo>
                <a:cubicBezTo>
                  <a:pt x="6308307" y="3494010"/>
                  <a:pt x="6309992" y="3507239"/>
                  <a:pt x="6309992" y="3528601"/>
                </a:cubicBezTo>
                <a:lnTo>
                  <a:pt x="6309992" y="3661217"/>
                </a:lnTo>
                <a:lnTo>
                  <a:pt x="6406372" y="3661217"/>
                </a:lnTo>
                <a:lnTo>
                  <a:pt x="6406372" y="3555962"/>
                </a:lnTo>
                <a:cubicBezTo>
                  <a:pt x="6406372" y="3523754"/>
                  <a:pt x="6405509" y="3504075"/>
                  <a:pt x="6403784" y="3496926"/>
                </a:cubicBezTo>
                <a:cubicBezTo>
                  <a:pt x="6402058" y="3489778"/>
                  <a:pt x="6397662" y="3481932"/>
                  <a:pt x="6390596" y="3473386"/>
                </a:cubicBezTo>
                <a:cubicBezTo>
                  <a:pt x="6383530" y="3464841"/>
                  <a:pt x="6369726" y="3458021"/>
                  <a:pt x="6349185" y="3452927"/>
                </a:cubicBezTo>
                <a:cubicBezTo>
                  <a:pt x="6371862" y="3450791"/>
                  <a:pt x="6387063" y="3444382"/>
                  <a:pt x="6394786" y="3433700"/>
                </a:cubicBezTo>
                <a:cubicBezTo>
                  <a:pt x="6402510" y="3423019"/>
                  <a:pt x="6406372" y="3402148"/>
                  <a:pt x="6406372" y="3371090"/>
                </a:cubicBezTo>
                <a:cubicBezTo>
                  <a:pt x="6406372" y="3337074"/>
                  <a:pt x="6400908" y="3312301"/>
                  <a:pt x="6389980" y="3296772"/>
                </a:cubicBezTo>
                <a:cubicBezTo>
                  <a:pt x="6379052" y="3281242"/>
                  <a:pt x="6364919" y="3271587"/>
                  <a:pt x="6347582" y="3267808"/>
                </a:cubicBezTo>
                <a:cubicBezTo>
                  <a:pt x="6330245" y="3264028"/>
                  <a:pt x="6297092" y="3262139"/>
                  <a:pt x="6248121" y="3262139"/>
                </a:cubicBezTo>
                <a:close/>
                <a:moveTo>
                  <a:pt x="10001408" y="2973477"/>
                </a:moveTo>
                <a:lnTo>
                  <a:pt x="10001408" y="3051617"/>
                </a:lnTo>
                <a:lnTo>
                  <a:pt x="10018170" y="3051617"/>
                </a:lnTo>
                <a:cubicBezTo>
                  <a:pt x="10016855" y="3060983"/>
                  <a:pt x="10011268" y="3068460"/>
                  <a:pt x="10001408" y="3074048"/>
                </a:cubicBezTo>
                <a:lnTo>
                  <a:pt x="10001408" y="3102642"/>
                </a:lnTo>
                <a:cubicBezTo>
                  <a:pt x="10015212" y="3099848"/>
                  <a:pt x="10027578" y="3094261"/>
                  <a:pt x="10038506" y="3085880"/>
                </a:cubicBezTo>
                <a:cubicBezTo>
                  <a:pt x="10049434" y="3077498"/>
                  <a:pt x="10057116" y="3067310"/>
                  <a:pt x="10061553" y="3055314"/>
                </a:cubicBezTo>
                <a:cubicBezTo>
                  <a:pt x="10065990" y="3043318"/>
                  <a:pt x="10068208" y="3027953"/>
                  <a:pt x="10068208" y="3009219"/>
                </a:cubicBezTo>
                <a:lnTo>
                  <a:pt x="10068208" y="2973477"/>
                </a:lnTo>
                <a:close/>
                <a:moveTo>
                  <a:pt x="9474491" y="2776526"/>
                </a:moveTo>
                <a:cubicBezTo>
                  <a:pt x="9480078" y="2776526"/>
                  <a:pt x="9483776" y="2778991"/>
                  <a:pt x="9485584" y="2783921"/>
                </a:cubicBezTo>
                <a:cubicBezTo>
                  <a:pt x="9487391" y="2788851"/>
                  <a:pt x="9488295" y="2799779"/>
                  <a:pt x="9488295" y="2816705"/>
                </a:cubicBezTo>
                <a:lnTo>
                  <a:pt x="9488295" y="2840616"/>
                </a:lnTo>
                <a:lnTo>
                  <a:pt x="9459208" y="2840616"/>
                </a:lnTo>
                <a:lnTo>
                  <a:pt x="9459208" y="2816705"/>
                </a:lnTo>
                <a:cubicBezTo>
                  <a:pt x="9459208" y="2798300"/>
                  <a:pt x="9460030" y="2787003"/>
                  <a:pt x="9461674" y="2782812"/>
                </a:cubicBezTo>
                <a:cubicBezTo>
                  <a:pt x="9463317" y="2778622"/>
                  <a:pt x="9467589" y="2776526"/>
                  <a:pt x="9474491" y="2776526"/>
                </a:cubicBezTo>
                <a:close/>
                <a:moveTo>
                  <a:pt x="9217809" y="2776526"/>
                </a:moveTo>
                <a:cubicBezTo>
                  <a:pt x="9223725" y="2776526"/>
                  <a:pt x="9227546" y="2778581"/>
                  <a:pt x="9229271" y="2782689"/>
                </a:cubicBezTo>
                <a:cubicBezTo>
                  <a:pt x="9230997" y="2786797"/>
                  <a:pt x="9231860" y="2796328"/>
                  <a:pt x="9231860" y="2811282"/>
                </a:cubicBezTo>
                <a:lnTo>
                  <a:pt x="9231860" y="2912593"/>
                </a:lnTo>
                <a:cubicBezTo>
                  <a:pt x="9231860" y="2931162"/>
                  <a:pt x="9230874" y="2943076"/>
                  <a:pt x="9228902" y="2948335"/>
                </a:cubicBezTo>
                <a:cubicBezTo>
                  <a:pt x="9226930" y="2953593"/>
                  <a:pt x="9222657" y="2956223"/>
                  <a:pt x="9216084" y="2956223"/>
                </a:cubicBezTo>
                <a:cubicBezTo>
                  <a:pt x="9210332" y="2956223"/>
                  <a:pt x="9206552" y="2954045"/>
                  <a:pt x="9204745" y="2949690"/>
                </a:cubicBezTo>
                <a:cubicBezTo>
                  <a:pt x="9202938" y="2945336"/>
                  <a:pt x="9202034" y="2935845"/>
                  <a:pt x="9202034" y="2921220"/>
                </a:cubicBezTo>
                <a:lnTo>
                  <a:pt x="9202034" y="2811282"/>
                </a:lnTo>
                <a:cubicBezTo>
                  <a:pt x="9202034" y="2797479"/>
                  <a:pt x="9203225" y="2788235"/>
                  <a:pt x="9205608" y="2783551"/>
                </a:cubicBezTo>
                <a:cubicBezTo>
                  <a:pt x="9207991" y="2778868"/>
                  <a:pt x="9212058" y="2776526"/>
                  <a:pt x="9217809" y="2776526"/>
                </a:cubicBezTo>
                <a:close/>
                <a:moveTo>
                  <a:pt x="8950370" y="2776526"/>
                </a:moveTo>
                <a:cubicBezTo>
                  <a:pt x="8956450" y="2776526"/>
                  <a:pt x="8960517" y="2778581"/>
                  <a:pt x="8962571" y="2782689"/>
                </a:cubicBezTo>
                <a:cubicBezTo>
                  <a:pt x="8964626" y="2786797"/>
                  <a:pt x="8965652" y="2794849"/>
                  <a:pt x="8965652" y="2806845"/>
                </a:cubicBezTo>
                <a:lnTo>
                  <a:pt x="8965652" y="2958195"/>
                </a:lnTo>
                <a:cubicBezTo>
                  <a:pt x="8965652" y="2976435"/>
                  <a:pt x="8964584" y="2987897"/>
                  <a:pt x="8962448" y="2992581"/>
                </a:cubicBezTo>
                <a:cubicBezTo>
                  <a:pt x="8960312" y="2997264"/>
                  <a:pt x="8956039" y="2999606"/>
                  <a:pt x="8949630" y="2999606"/>
                </a:cubicBezTo>
                <a:cubicBezTo>
                  <a:pt x="8944043" y="2999606"/>
                  <a:pt x="8940264" y="2997510"/>
                  <a:pt x="8938292" y="2993320"/>
                </a:cubicBezTo>
                <a:cubicBezTo>
                  <a:pt x="8936320" y="2989130"/>
                  <a:pt x="8935334" y="2980379"/>
                  <a:pt x="8935334" y="2967068"/>
                </a:cubicBezTo>
                <a:lnTo>
                  <a:pt x="8935334" y="2806845"/>
                </a:lnTo>
                <a:cubicBezTo>
                  <a:pt x="8935334" y="2794028"/>
                  <a:pt x="8936360" y="2785770"/>
                  <a:pt x="8938415" y="2782073"/>
                </a:cubicBezTo>
                <a:cubicBezTo>
                  <a:pt x="8940469" y="2778375"/>
                  <a:pt x="8944454" y="2776526"/>
                  <a:pt x="8950370" y="2776526"/>
                </a:cubicBezTo>
                <a:close/>
                <a:moveTo>
                  <a:pt x="7950491" y="2776526"/>
                </a:moveTo>
                <a:cubicBezTo>
                  <a:pt x="7956079" y="2776526"/>
                  <a:pt x="7959776" y="2778991"/>
                  <a:pt x="7961584" y="2783921"/>
                </a:cubicBezTo>
                <a:cubicBezTo>
                  <a:pt x="7963392" y="2788851"/>
                  <a:pt x="7964295" y="2799779"/>
                  <a:pt x="7964295" y="2816705"/>
                </a:cubicBezTo>
                <a:lnTo>
                  <a:pt x="7964295" y="2840616"/>
                </a:lnTo>
                <a:lnTo>
                  <a:pt x="7935209" y="2840616"/>
                </a:lnTo>
                <a:lnTo>
                  <a:pt x="7935209" y="2816705"/>
                </a:lnTo>
                <a:cubicBezTo>
                  <a:pt x="7935209" y="2798300"/>
                  <a:pt x="7936030" y="2787003"/>
                  <a:pt x="7937674" y="2782812"/>
                </a:cubicBezTo>
                <a:cubicBezTo>
                  <a:pt x="7939317" y="2778622"/>
                  <a:pt x="7943590" y="2776526"/>
                  <a:pt x="7950491" y="2776526"/>
                </a:cubicBezTo>
                <a:close/>
                <a:moveTo>
                  <a:pt x="7273723" y="2776526"/>
                </a:moveTo>
                <a:cubicBezTo>
                  <a:pt x="7279639" y="2776526"/>
                  <a:pt x="7283501" y="2778704"/>
                  <a:pt x="7285309" y="2783059"/>
                </a:cubicBezTo>
                <a:cubicBezTo>
                  <a:pt x="7287117" y="2787413"/>
                  <a:pt x="7288020" y="2797972"/>
                  <a:pt x="7288020" y="2814733"/>
                </a:cubicBezTo>
                <a:lnTo>
                  <a:pt x="7288020" y="2965589"/>
                </a:lnTo>
                <a:cubicBezTo>
                  <a:pt x="7288020" y="2979722"/>
                  <a:pt x="7287075" y="2988924"/>
                  <a:pt x="7285186" y="2993197"/>
                </a:cubicBezTo>
                <a:cubicBezTo>
                  <a:pt x="7283296" y="2997469"/>
                  <a:pt x="7279393" y="2999606"/>
                  <a:pt x="7273477" y="2999606"/>
                </a:cubicBezTo>
                <a:cubicBezTo>
                  <a:pt x="7267725" y="2999606"/>
                  <a:pt x="7263864" y="2997264"/>
                  <a:pt x="7261892" y="2992581"/>
                </a:cubicBezTo>
                <a:cubicBezTo>
                  <a:pt x="7259920" y="2987897"/>
                  <a:pt x="7258934" y="2977832"/>
                  <a:pt x="7258934" y="2962385"/>
                </a:cubicBezTo>
                <a:lnTo>
                  <a:pt x="7258934" y="2814733"/>
                </a:lnTo>
                <a:cubicBezTo>
                  <a:pt x="7258934" y="2797972"/>
                  <a:pt x="7259920" y="2787413"/>
                  <a:pt x="7261892" y="2783059"/>
                </a:cubicBezTo>
                <a:cubicBezTo>
                  <a:pt x="7263864" y="2778704"/>
                  <a:pt x="7267807" y="2776526"/>
                  <a:pt x="7273723" y="2776526"/>
                </a:cubicBezTo>
                <a:close/>
                <a:moveTo>
                  <a:pt x="8695832" y="2724515"/>
                </a:moveTo>
                <a:lnTo>
                  <a:pt x="8695832" y="3051617"/>
                </a:lnTo>
                <a:lnTo>
                  <a:pt x="8798374" y="3051617"/>
                </a:lnTo>
                <a:lnTo>
                  <a:pt x="8798374" y="2724515"/>
                </a:lnTo>
                <a:close/>
                <a:moveTo>
                  <a:pt x="8352755" y="2724515"/>
                </a:moveTo>
                <a:lnTo>
                  <a:pt x="8394968" y="3051617"/>
                </a:lnTo>
                <a:lnTo>
                  <a:pt x="8503303" y="3051617"/>
                </a:lnTo>
                <a:lnTo>
                  <a:pt x="8514237" y="2980629"/>
                </a:lnTo>
                <a:cubicBezTo>
                  <a:pt x="8518998" y="2951379"/>
                  <a:pt x="8522727" y="2922373"/>
                  <a:pt x="8525426" y="2893612"/>
                </a:cubicBezTo>
                <a:cubicBezTo>
                  <a:pt x="8533306" y="2958985"/>
                  <a:pt x="8540188" y="3011654"/>
                  <a:pt x="8546070" y="3051617"/>
                </a:cubicBezTo>
                <a:lnTo>
                  <a:pt x="8654159" y="3051617"/>
                </a:lnTo>
                <a:lnTo>
                  <a:pt x="8693906" y="2724515"/>
                </a:lnTo>
                <a:lnTo>
                  <a:pt x="8608160" y="2724515"/>
                </a:lnTo>
                <a:cubicBezTo>
                  <a:pt x="8596128" y="2794703"/>
                  <a:pt x="8588516" y="2857149"/>
                  <a:pt x="8585324" y="2911853"/>
                </a:cubicBezTo>
                <a:lnTo>
                  <a:pt x="8565174" y="2724515"/>
                </a:lnTo>
                <a:lnTo>
                  <a:pt x="8482720" y="2724515"/>
                </a:lnTo>
                <a:cubicBezTo>
                  <a:pt x="8468904" y="2837434"/>
                  <a:pt x="8461447" y="2899880"/>
                  <a:pt x="8460351" y="2911853"/>
                </a:cubicBezTo>
                <a:cubicBezTo>
                  <a:pt x="8446501" y="2795502"/>
                  <a:pt x="8439246" y="2733056"/>
                  <a:pt x="8438586" y="2724515"/>
                </a:cubicBezTo>
                <a:close/>
                <a:moveTo>
                  <a:pt x="6495557" y="2724515"/>
                </a:moveTo>
                <a:lnTo>
                  <a:pt x="6495557" y="3051617"/>
                </a:lnTo>
                <a:lnTo>
                  <a:pt x="6598100" y="3051617"/>
                </a:lnTo>
                <a:lnTo>
                  <a:pt x="6598100" y="2724515"/>
                </a:lnTo>
                <a:close/>
                <a:moveTo>
                  <a:pt x="6152480" y="2724515"/>
                </a:moveTo>
                <a:lnTo>
                  <a:pt x="6194693" y="3051617"/>
                </a:lnTo>
                <a:lnTo>
                  <a:pt x="6303028" y="3051617"/>
                </a:lnTo>
                <a:lnTo>
                  <a:pt x="6313963" y="2980629"/>
                </a:lnTo>
                <a:cubicBezTo>
                  <a:pt x="6318723" y="2951379"/>
                  <a:pt x="6322453" y="2922373"/>
                  <a:pt x="6325151" y="2893612"/>
                </a:cubicBezTo>
                <a:cubicBezTo>
                  <a:pt x="6333031" y="2958985"/>
                  <a:pt x="6339913" y="3011654"/>
                  <a:pt x="6345795" y="3051617"/>
                </a:cubicBezTo>
                <a:lnTo>
                  <a:pt x="6453884" y="3051617"/>
                </a:lnTo>
                <a:lnTo>
                  <a:pt x="6493632" y="2724515"/>
                </a:lnTo>
                <a:lnTo>
                  <a:pt x="6407885" y="2724515"/>
                </a:lnTo>
                <a:cubicBezTo>
                  <a:pt x="6395853" y="2794703"/>
                  <a:pt x="6388241" y="2857149"/>
                  <a:pt x="6385050" y="2911853"/>
                </a:cubicBezTo>
                <a:lnTo>
                  <a:pt x="6364899" y="2724515"/>
                </a:lnTo>
                <a:lnTo>
                  <a:pt x="6282446" y="2724515"/>
                </a:lnTo>
                <a:cubicBezTo>
                  <a:pt x="6268629" y="2837434"/>
                  <a:pt x="6261172" y="2899880"/>
                  <a:pt x="6260076" y="2911853"/>
                </a:cubicBezTo>
                <a:cubicBezTo>
                  <a:pt x="6246226" y="2795502"/>
                  <a:pt x="6238971" y="2733056"/>
                  <a:pt x="6238311" y="2724515"/>
                </a:cubicBezTo>
                <a:close/>
                <a:moveTo>
                  <a:pt x="9867798" y="2718600"/>
                </a:moveTo>
                <a:cubicBezTo>
                  <a:pt x="9845942" y="2718600"/>
                  <a:pt x="9826756" y="2721969"/>
                  <a:pt x="9810240" y="2728706"/>
                </a:cubicBezTo>
                <a:cubicBezTo>
                  <a:pt x="9793725" y="2735444"/>
                  <a:pt x="9782017" y="2745016"/>
                  <a:pt x="9775115" y="2757423"/>
                </a:cubicBezTo>
                <a:cubicBezTo>
                  <a:pt x="9768213" y="2769830"/>
                  <a:pt x="9764762" y="2789098"/>
                  <a:pt x="9764762" y="2815226"/>
                </a:cubicBezTo>
                <a:cubicBezTo>
                  <a:pt x="9764762" y="2833632"/>
                  <a:pt x="9767966" y="2849531"/>
                  <a:pt x="9774375" y="2862923"/>
                </a:cubicBezTo>
                <a:cubicBezTo>
                  <a:pt x="9780784" y="2876316"/>
                  <a:pt x="9798614" y="2891230"/>
                  <a:pt x="9827865" y="2907663"/>
                </a:cubicBezTo>
                <a:cubicBezTo>
                  <a:pt x="9862703" y="2927053"/>
                  <a:pt x="9882012" y="2938721"/>
                  <a:pt x="9885792" y="2942665"/>
                </a:cubicBezTo>
                <a:cubicBezTo>
                  <a:pt x="9889407" y="2946609"/>
                  <a:pt x="9891215" y="2956387"/>
                  <a:pt x="9891215" y="2971998"/>
                </a:cubicBezTo>
                <a:cubicBezTo>
                  <a:pt x="9891215" y="2983337"/>
                  <a:pt x="9889818" y="2990773"/>
                  <a:pt x="9887024" y="2994306"/>
                </a:cubicBezTo>
                <a:cubicBezTo>
                  <a:pt x="9884230" y="2997839"/>
                  <a:pt x="9879300" y="2999606"/>
                  <a:pt x="9872234" y="2999606"/>
                </a:cubicBezTo>
                <a:cubicBezTo>
                  <a:pt x="9865661" y="2999606"/>
                  <a:pt x="9861265" y="2996977"/>
                  <a:pt x="9859047" y="2991718"/>
                </a:cubicBezTo>
                <a:cubicBezTo>
                  <a:pt x="9856828" y="2986459"/>
                  <a:pt x="9855719" y="2975038"/>
                  <a:pt x="9855719" y="2957455"/>
                </a:cubicBezTo>
                <a:lnTo>
                  <a:pt x="9855719" y="2936749"/>
                </a:lnTo>
                <a:lnTo>
                  <a:pt x="9767474" y="2936749"/>
                </a:lnTo>
                <a:lnTo>
                  <a:pt x="9767474" y="2952525"/>
                </a:lnTo>
                <a:cubicBezTo>
                  <a:pt x="9767474" y="2979804"/>
                  <a:pt x="9770842" y="3000181"/>
                  <a:pt x="9777580" y="3013656"/>
                </a:cubicBezTo>
                <a:cubicBezTo>
                  <a:pt x="9784318" y="3027131"/>
                  <a:pt x="9796683" y="3037813"/>
                  <a:pt x="9814678" y="3045700"/>
                </a:cubicBezTo>
                <a:cubicBezTo>
                  <a:pt x="9832672" y="3053588"/>
                  <a:pt x="9854322" y="3057533"/>
                  <a:pt x="9879629" y="3057533"/>
                </a:cubicBezTo>
                <a:cubicBezTo>
                  <a:pt x="9902471" y="3057533"/>
                  <a:pt x="9921986" y="3053876"/>
                  <a:pt x="9938172" y="3046564"/>
                </a:cubicBezTo>
                <a:cubicBezTo>
                  <a:pt x="9954359" y="3039251"/>
                  <a:pt x="9965903" y="3028816"/>
                  <a:pt x="9972805" y="3015258"/>
                </a:cubicBezTo>
                <a:cubicBezTo>
                  <a:pt x="9979707" y="3001701"/>
                  <a:pt x="9983158" y="2981611"/>
                  <a:pt x="9983158" y="2954990"/>
                </a:cubicBezTo>
                <a:cubicBezTo>
                  <a:pt x="9983158" y="2931162"/>
                  <a:pt x="9978639" y="2913004"/>
                  <a:pt x="9969600" y="2900514"/>
                </a:cubicBezTo>
                <a:cubicBezTo>
                  <a:pt x="9960562" y="2888025"/>
                  <a:pt x="9941582" y="2874714"/>
                  <a:pt x="9912660" y="2860582"/>
                </a:cubicBezTo>
                <a:cubicBezTo>
                  <a:pt x="9890968" y="2849900"/>
                  <a:pt x="9876630" y="2841766"/>
                  <a:pt x="9869646" y="2836179"/>
                </a:cubicBezTo>
                <a:cubicBezTo>
                  <a:pt x="9862662" y="2830591"/>
                  <a:pt x="9858472" y="2825456"/>
                  <a:pt x="9857075" y="2820773"/>
                </a:cubicBezTo>
                <a:cubicBezTo>
                  <a:pt x="9855678" y="2816089"/>
                  <a:pt x="9854980" y="2808735"/>
                  <a:pt x="9854980" y="2798711"/>
                </a:cubicBezTo>
                <a:cubicBezTo>
                  <a:pt x="9854980" y="2791316"/>
                  <a:pt x="9856376" y="2785770"/>
                  <a:pt x="9859170" y="2782073"/>
                </a:cubicBezTo>
                <a:cubicBezTo>
                  <a:pt x="9861964" y="2778375"/>
                  <a:pt x="9866154" y="2776526"/>
                  <a:pt x="9871742" y="2776526"/>
                </a:cubicBezTo>
                <a:cubicBezTo>
                  <a:pt x="9878643" y="2776526"/>
                  <a:pt x="9882957" y="2778540"/>
                  <a:pt x="9884682" y="2782566"/>
                </a:cubicBezTo>
                <a:cubicBezTo>
                  <a:pt x="9886408" y="2786592"/>
                  <a:pt x="9887271" y="2796164"/>
                  <a:pt x="9887271" y="2811282"/>
                </a:cubicBezTo>
                <a:lnTo>
                  <a:pt x="9887271" y="2829030"/>
                </a:lnTo>
                <a:lnTo>
                  <a:pt x="9975516" y="2829030"/>
                </a:lnTo>
                <a:lnTo>
                  <a:pt x="9975516" y="2810050"/>
                </a:lnTo>
                <a:cubicBezTo>
                  <a:pt x="9975516" y="2793617"/>
                  <a:pt x="9974654" y="2781539"/>
                  <a:pt x="9972928" y="2773815"/>
                </a:cubicBezTo>
                <a:cubicBezTo>
                  <a:pt x="9971203" y="2766092"/>
                  <a:pt x="9966273" y="2757711"/>
                  <a:pt x="9958138" y="2748672"/>
                </a:cubicBezTo>
                <a:cubicBezTo>
                  <a:pt x="9950004" y="2739634"/>
                  <a:pt x="9938336" y="2732362"/>
                  <a:pt x="9923136" y="2726858"/>
                </a:cubicBezTo>
                <a:cubicBezTo>
                  <a:pt x="9907936" y="2721352"/>
                  <a:pt x="9889489" y="2718600"/>
                  <a:pt x="9867798" y="2718600"/>
                </a:cubicBezTo>
                <a:close/>
                <a:moveTo>
                  <a:pt x="9469808" y="2718600"/>
                </a:moveTo>
                <a:cubicBezTo>
                  <a:pt x="9446966" y="2718600"/>
                  <a:pt x="9426753" y="2722996"/>
                  <a:pt x="9409170" y="2731787"/>
                </a:cubicBezTo>
                <a:cubicBezTo>
                  <a:pt x="9391586" y="2740579"/>
                  <a:pt x="9378933" y="2753233"/>
                  <a:pt x="9371209" y="2769748"/>
                </a:cubicBezTo>
                <a:cubicBezTo>
                  <a:pt x="9363486" y="2786263"/>
                  <a:pt x="9359624" y="2808818"/>
                  <a:pt x="9359624" y="2837411"/>
                </a:cubicBezTo>
                <a:lnTo>
                  <a:pt x="9359624" y="2932805"/>
                </a:lnTo>
                <a:cubicBezTo>
                  <a:pt x="9359624" y="2957126"/>
                  <a:pt x="9361349" y="2975655"/>
                  <a:pt x="9364800" y="2988390"/>
                </a:cubicBezTo>
                <a:cubicBezTo>
                  <a:pt x="9368251" y="3001126"/>
                  <a:pt x="9374455" y="3012793"/>
                  <a:pt x="9383411" y="3023393"/>
                </a:cubicBezTo>
                <a:cubicBezTo>
                  <a:pt x="9392367" y="3033992"/>
                  <a:pt x="9404897" y="3042332"/>
                  <a:pt x="9421002" y="3048412"/>
                </a:cubicBezTo>
                <a:cubicBezTo>
                  <a:pt x="9437106" y="3054492"/>
                  <a:pt x="9455675" y="3057533"/>
                  <a:pt x="9476710" y="3057533"/>
                </a:cubicBezTo>
                <a:cubicBezTo>
                  <a:pt x="9498402" y="3057533"/>
                  <a:pt x="9516437" y="3054451"/>
                  <a:pt x="9530816" y="3048289"/>
                </a:cubicBezTo>
                <a:cubicBezTo>
                  <a:pt x="9545195" y="3042127"/>
                  <a:pt x="9557068" y="3032883"/>
                  <a:pt x="9566434" y="3020558"/>
                </a:cubicBezTo>
                <a:cubicBezTo>
                  <a:pt x="9575801" y="3008233"/>
                  <a:pt x="9581758" y="2996648"/>
                  <a:pt x="9584306" y="2985802"/>
                </a:cubicBezTo>
                <a:cubicBezTo>
                  <a:pt x="9586853" y="2974956"/>
                  <a:pt x="9588126" y="2959427"/>
                  <a:pt x="9588126" y="2939214"/>
                </a:cubicBezTo>
                <a:lnTo>
                  <a:pt x="9588126" y="2915058"/>
                </a:lnTo>
                <a:lnTo>
                  <a:pt x="9493718" y="2915058"/>
                </a:lnTo>
                <a:lnTo>
                  <a:pt x="9493718" y="2958195"/>
                </a:lnTo>
                <a:cubicBezTo>
                  <a:pt x="9493718" y="2974463"/>
                  <a:pt x="9492444" y="2985432"/>
                  <a:pt x="9489897" y="2991102"/>
                </a:cubicBezTo>
                <a:cubicBezTo>
                  <a:pt x="9487350" y="2996771"/>
                  <a:pt x="9482297" y="2999606"/>
                  <a:pt x="9474738" y="2999606"/>
                </a:cubicBezTo>
                <a:cubicBezTo>
                  <a:pt x="9468658" y="2999606"/>
                  <a:pt x="9464549" y="2997469"/>
                  <a:pt x="9462413" y="2993197"/>
                </a:cubicBezTo>
                <a:cubicBezTo>
                  <a:pt x="9460277" y="2988924"/>
                  <a:pt x="9459208" y="2979393"/>
                  <a:pt x="9459208" y="2964603"/>
                </a:cubicBezTo>
                <a:lnTo>
                  <a:pt x="9459208" y="2893859"/>
                </a:lnTo>
                <a:lnTo>
                  <a:pt x="9588126" y="2893859"/>
                </a:lnTo>
                <a:lnTo>
                  <a:pt x="9588126" y="2850475"/>
                </a:lnTo>
                <a:cubicBezTo>
                  <a:pt x="9588126" y="2818759"/>
                  <a:pt x="9584470" y="2794151"/>
                  <a:pt x="9577157" y="2776649"/>
                </a:cubicBezTo>
                <a:cubicBezTo>
                  <a:pt x="9569844" y="2759148"/>
                  <a:pt x="9557108" y="2745098"/>
                  <a:pt x="9538950" y="2734499"/>
                </a:cubicBezTo>
                <a:cubicBezTo>
                  <a:pt x="9520792" y="2723899"/>
                  <a:pt x="9497744" y="2718600"/>
                  <a:pt x="9469808" y="2718600"/>
                </a:cubicBezTo>
                <a:close/>
                <a:moveTo>
                  <a:pt x="9170236" y="2718600"/>
                </a:moveTo>
                <a:cubicBezTo>
                  <a:pt x="9147393" y="2718600"/>
                  <a:pt x="9130385" y="2725420"/>
                  <a:pt x="9119210" y="2739059"/>
                </a:cubicBezTo>
                <a:cubicBezTo>
                  <a:pt x="9108036" y="2752698"/>
                  <a:pt x="9102449" y="2775047"/>
                  <a:pt x="9102449" y="2806106"/>
                </a:cubicBezTo>
                <a:lnTo>
                  <a:pt x="9102449" y="2924918"/>
                </a:lnTo>
                <a:cubicBezTo>
                  <a:pt x="9102449" y="2946609"/>
                  <a:pt x="9104585" y="2963329"/>
                  <a:pt x="9108858" y="2975080"/>
                </a:cubicBezTo>
                <a:cubicBezTo>
                  <a:pt x="9113130" y="2986829"/>
                  <a:pt x="9121059" y="2996319"/>
                  <a:pt x="9132645" y="3003550"/>
                </a:cubicBezTo>
                <a:cubicBezTo>
                  <a:pt x="9144230" y="3010780"/>
                  <a:pt x="9158978" y="3014396"/>
                  <a:pt x="9176891" y="3014396"/>
                </a:cubicBezTo>
                <a:cubicBezTo>
                  <a:pt x="9187244" y="3014396"/>
                  <a:pt x="9197145" y="3012419"/>
                  <a:pt x="9206594" y="3008464"/>
                </a:cubicBezTo>
                <a:cubicBezTo>
                  <a:pt x="9216042" y="3004510"/>
                  <a:pt x="9225040" y="2998661"/>
                  <a:pt x="9233585" y="2990917"/>
                </a:cubicBezTo>
                <a:lnTo>
                  <a:pt x="9233585" y="3015594"/>
                </a:lnTo>
                <a:cubicBezTo>
                  <a:pt x="9233585" y="3029739"/>
                  <a:pt x="9232352" y="3039033"/>
                  <a:pt x="9229888" y="3043475"/>
                </a:cubicBezTo>
                <a:cubicBezTo>
                  <a:pt x="9227422" y="3047916"/>
                  <a:pt x="9222411" y="3050138"/>
                  <a:pt x="9214851" y="3050138"/>
                </a:cubicBezTo>
                <a:cubicBezTo>
                  <a:pt x="9204334" y="3050138"/>
                  <a:pt x="9199076" y="3042907"/>
                  <a:pt x="9199076" y="3028446"/>
                </a:cubicBezTo>
                <a:lnTo>
                  <a:pt x="9102449" y="3028446"/>
                </a:lnTo>
                <a:cubicBezTo>
                  <a:pt x="9103106" y="3059998"/>
                  <a:pt x="9113048" y="3081155"/>
                  <a:pt x="9132275" y="3091919"/>
                </a:cubicBezTo>
                <a:cubicBezTo>
                  <a:pt x="9151502" y="3102683"/>
                  <a:pt x="9176973" y="3108064"/>
                  <a:pt x="9208689" y="3108064"/>
                </a:cubicBezTo>
                <a:cubicBezTo>
                  <a:pt x="9234489" y="3108064"/>
                  <a:pt x="9255893" y="3105148"/>
                  <a:pt x="9272901" y="3099314"/>
                </a:cubicBezTo>
                <a:cubicBezTo>
                  <a:pt x="9289910" y="3093480"/>
                  <a:pt x="9303179" y="3085017"/>
                  <a:pt x="9312710" y="3073925"/>
                </a:cubicBezTo>
                <a:cubicBezTo>
                  <a:pt x="9322242" y="3062832"/>
                  <a:pt x="9327788" y="3052315"/>
                  <a:pt x="9329349" y="3042373"/>
                </a:cubicBezTo>
                <a:cubicBezTo>
                  <a:pt x="9330910" y="3032431"/>
                  <a:pt x="9331691" y="3010451"/>
                  <a:pt x="9331691" y="2976435"/>
                </a:cubicBezTo>
                <a:lnTo>
                  <a:pt x="9331691" y="2724515"/>
                </a:lnTo>
                <a:lnTo>
                  <a:pt x="9239008" y="2724515"/>
                </a:lnTo>
                <a:lnTo>
                  <a:pt x="9231860" y="2749227"/>
                </a:lnTo>
                <a:cubicBezTo>
                  <a:pt x="9223807" y="2739018"/>
                  <a:pt x="9214646" y="2731361"/>
                  <a:pt x="9204375" y="2726256"/>
                </a:cubicBezTo>
                <a:cubicBezTo>
                  <a:pt x="9194104" y="2721152"/>
                  <a:pt x="9182725" y="2718600"/>
                  <a:pt x="9170236" y="2718600"/>
                </a:cubicBezTo>
                <a:close/>
                <a:moveTo>
                  <a:pt x="8254254" y="2718600"/>
                </a:moveTo>
                <a:cubicBezTo>
                  <a:pt x="8226811" y="2720413"/>
                  <a:pt x="8205859" y="2736723"/>
                  <a:pt x="8191398" y="2767529"/>
                </a:cubicBezTo>
                <a:lnTo>
                  <a:pt x="8195342" y="2724515"/>
                </a:lnTo>
                <a:lnTo>
                  <a:pt x="8095757" y="2724515"/>
                </a:lnTo>
                <a:lnTo>
                  <a:pt x="8095757" y="3051617"/>
                </a:lnTo>
                <a:lnTo>
                  <a:pt x="8195342" y="3051617"/>
                </a:lnTo>
                <a:lnTo>
                  <a:pt x="8195342" y="2922452"/>
                </a:lnTo>
                <a:cubicBezTo>
                  <a:pt x="8195342" y="2890736"/>
                  <a:pt x="8196328" y="2870483"/>
                  <a:pt x="8198300" y="2861691"/>
                </a:cubicBezTo>
                <a:cubicBezTo>
                  <a:pt x="8200271" y="2852899"/>
                  <a:pt x="8205530" y="2846039"/>
                  <a:pt x="8214075" y="2841109"/>
                </a:cubicBezTo>
                <a:cubicBezTo>
                  <a:pt x="8222621" y="2836179"/>
                  <a:pt x="8236013" y="2833714"/>
                  <a:pt x="8254254" y="2833714"/>
                </a:cubicBezTo>
                <a:close/>
                <a:moveTo>
                  <a:pt x="7945808" y="2718600"/>
                </a:moveTo>
                <a:cubicBezTo>
                  <a:pt x="7922966" y="2718600"/>
                  <a:pt x="7902754" y="2722996"/>
                  <a:pt x="7885170" y="2731787"/>
                </a:cubicBezTo>
                <a:cubicBezTo>
                  <a:pt x="7867586" y="2740579"/>
                  <a:pt x="7854933" y="2753233"/>
                  <a:pt x="7847209" y="2769748"/>
                </a:cubicBezTo>
                <a:cubicBezTo>
                  <a:pt x="7839486" y="2786263"/>
                  <a:pt x="7835624" y="2808818"/>
                  <a:pt x="7835624" y="2837411"/>
                </a:cubicBezTo>
                <a:lnTo>
                  <a:pt x="7835624" y="2932805"/>
                </a:lnTo>
                <a:cubicBezTo>
                  <a:pt x="7835624" y="2957126"/>
                  <a:pt x="7837350" y="2975655"/>
                  <a:pt x="7840800" y="2988390"/>
                </a:cubicBezTo>
                <a:cubicBezTo>
                  <a:pt x="7844252" y="3001126"/>
                  <a:pt x="7850455" y="3012793"/>
                  <a:pt x="7859411" y="3023393"/>
                </a:cubicBezTo>
                <a:cubicBezTo>
                  <a:pt x="7868367" y="3033992"/>
                  <a:pt x="7880897" y="3042332"/>
                  <a:pt x="7897002" y="3048412"/>
                </a:cubicBezTo>
                <a:cubicBezTo>
                  <a:pt x="7913106" y="3054492"/>
                  <a:pt x="7931675" y="3057533"/>
                  <a:pt x="7952710" y="3057533"/>
                </a:cubicBezTo>
                <a:cubicBezTo>
                  <a:pt x="7974402" y="3057533"/>
                  <a:pt x="7992437" y="3054451"/>
                  <a:pt x="8006816" y="3048289"/>
                </a:cubicBezTo>
                <a:cubicBezTo>
                  <a:pt x="8021195" y="3042127"/>
                  <a:pt x="8033068" y="3032883"/>
                  <a:pt x="8042435" y="3020558"/>
                </a:cubicBezTo>
                <a:cubicBezTo>
                  <a:pt x="8051802" y="3008233"/>
                  <a:pt x="8057758" y="2996648"/>
                  <a:pt x="8060306" y="2985802"/>
                </a:cubicBezTo>
                <a:cubicBezTo>
                  <a:pt x="8062853" y="2974956"/>
                  <a:pt x="8064126" y="2959427"/>
                  <a:pt x="8064126" y="2939214"/>
                </a:cubicBezTo>
                <a:lnTo>
                  <a:pt x="8064126" y="2915058"/>
                </a:lnTo>
                <a:lnTo>
                  <a:pt x="7969718" y="2915058"/>
                </a:lnTo>
                <a:lnTo>
                  <a:pt x="7969718" y="2958195"/>
                </a:lnTo>
                <a:cubicBezTo>
                  <a:pt x="7969718" y="2974463"/>
                  <a:pt x="7968445" y="2985432"/>
                  <a:pt x="7965897" y="2991102"/>
                </a:cubicBezTo>
                <a:cubicBezTo>
                  <a:pt x="7963350" y="2996771"/>
                  <a:pt x="7958297" y="2999606"/>
                  <a:pt x="7950738" y="2999606"/>
                </a:cubicBezTo>
                <a:cubicBezTo>
                  <a:pt x="7944658" y="2999606"/>
                  <a:pt x="7940549" y="2997469"/>
                  <a:pt x="7938413" y="2993197"/>
                </a:cubicBezTo>
                <a:cubicBezTo>
                  <a:pt x="7936277" y="2988924"/>
                  <a:pt x="7935209" y="2979393"/>
                  <a:pt x="7935209" y="2964603"/>
                </a:cubicBezTo>
                <a:lnTo>
                  <a:pt x="7935209" y="2893859"/>
                </a:lnTo>
                <a:lnTo>
                  <a:pt x="8064126" y="2893859"/>
                </a:lnTo>
                <a:lnTo>
                  <a:pt x="8064126" y="2850475"/>
                </a:lnTo>
                <a:cubicBezTo>
                  <a:pt x="8064126" y="2818759"/>
                  <a:pt x="8060470" y="2794151"/>
                  <a:pt x="8053157" y="2776649"/>
                </a:cubicBezTo>
                <a:cubicBezTo>
                  <a:pt x="8045845" y="2759148"/>
                  <a:pt x="8033109" y="2745098"/>
                  <a:pt x="8014950" y="2734499"/>
                </a:cubicBezTo>
                <a:cubicBezTo>
                  <a:pt x="7996792" y="2723899"/>
                  <a:pt x="7973745" y="2718600"/>
                  <a:pt x="7945808" y="2718600"/>
                </a:cubicBezTo>
                <a:close/>
                <a:moveTo>
                  <a:pt x="7270272" y="2718600"/>
                </a:moveTo>
                <a:cubicBezTo>
                  <a:pt x="7243651" y="2718600"/>
                  <a:pt x="7221795" y="2723776"/>
                  <a:pt x="7204704" y="2734129"/>
                </a:cubicBezTo>
                <a:cubicBezTo>
                  <a:pt x="7187614" y="2744482"/>
                  <a:pt x="7175782" y="2758204"/>
                  <a:pt x="7169209" y="2775294"/>
                </a:cubicBezTo>
                <a:cubicBezTo>
                  <a:pt x="7162636" y="2792384"/>
                  <a:pt x="7159349" y="2816130"/>
                  <a:pt x="7159349" y="2846531"/>
                </a:cubicBezTo>
                <a:lnTo>
                  <a:pt x="7159349" y="2930340"/>
                </a:lnTo>
                <a:cubicBezTo>
                  <a:pt x="7159349" y="2958112"/>
                  <a:pt x="7161157" y="2978941"/>
                  <a:pt x="7164772" y="2992827"/>
                </a:cubicBezTo>
                <a:cubicBezTo>
                  <a:pt x="7168387" y="3006713"/>
                  <a:pt x="7174426" y="3018545"/>
                  <a:pt x="7182889" y="3028323"/>
                </a:cubicBezTo>
                <a:cubicBezTo>
                  <a:pt x="7191353" y="3038100"/>
                  <a:pt x="7203225" y="3045413"/>
                  <a:pt x="7218508" y="3050261"/>
                </a:cubicBezTo>
                <a:cubicBezTo>
                  <a:pt x="7233791" y="3055109"/>
                  <a:pt x="7252443" y="3057533"/>
                  <a:pt x="7274463" y="3057533"/>
                </a:cubicBezTo>
                <a:cubicBezTo>
                  <a:pt x="7294183" y="3057533"/>
                  <a:pt x="7311643" y="3054698"/>
                  <a:pt x="7326843" y="3049028"/>
                </a:cubicBezTo>
                <a:cubicBezTo>
                  <a:pt x="7342044" y="3043359"/>
                  <a:pt x="7354492" y="3034567"/>
                  <a:pt x="7364188" y="3022653"/>
                </a:cubicBezTo>
                <a:cubicBezTo>
                  <a:pt x="7373883" y="3010739"/>
                  <a:pt x="7380210" y="2997922"/>
                  <a:pt x="7383168" y="2984200"/>
                </a:cubicBezTo>
                <a:cubicBezTo>
                  <a:pt x="7386126" y="2970478"/>
                  <a:pt x="7387605" y="2948910"/>
                  <a:pt x="7387605" y="2919495"/>
                </a:cubicBezTo>
                <a:lnTo>
                  <a:pt x="7387605" y="2839383"/>
                </a:lnTo>
                <a:cubicBezTo>
                  <a:pt x="7387605" y="2816212"/>
                  <a:pt x="7386003" y="2798958"/>
                  <a:pt x="7382798" y="2787619"/>
                </a:cubicBezTo>
                <a:cubicBezTo>
                  <a:pt x="7379594" y="2776280"/>
                  <a:pt x="7373637" y="2765269"/>
                  <a:pt x="7364927" y="2754588"/>
                </a:cubicBezTo>
                <a:cubicBezTo>
                  <a:pt x="7356218" y="2743907"/>
                  <a:pt x="7343852" y="2735238"/>
                  <a:pt x="7327829" y="2728583"/>
                </a:cubicBezTo>
                <a:cubicBezTo>
                  <a:pt x="7311807" y="2721928"/>
                  <a:pt x="7292622" y="2718600"/>
                  <a:pt x="7270272" y="2718600"/>
                </a:cubicBezTo>
                <a:close/>
                <a:moveTo>
                  <a:pt x="9624933" y="2680886"/>
                </a:moveTo>
                <a:lnTo>
                  <a:pt x="9624933" y="2732403"/>
                </a:lnTo>
                <a:lnTo>
                  <a:pt x="9603488" y="2732403"/>
                </a:lnTo>
                <a:lnTo>
                  <a:pt x="9603488" y="2784168"/>
                </a:lnTo>
                <a:lnTo>
                  <a:pt x="9624933" y="2784168"/>
                </a:lnTo>
                <a:lnTo>
                  <a:pt x="9624933" y="2950306"/>
                </a:lnTo>
                <a:cubicBezTo>
                  <a:pt x="9624933" y="2982844"/>
                  <a:pt x="9625837" y="3003509"/>
                  <a:pt x="9627645" y="3012301"/>
                </a:cubicBezTo>
                <a:cubicBezTo>
                  <a:pt x="9629452" y="3021092"/>
                  <a:pt x="9634054" y="3028898"/>
                  <a:pt x="9641448" y="3035718"/>
                </a:cubicBezTo>
                <a:cubicBezTo>
                  <a:pt x="9648844" y="3042537"/>
                  <a:pt x="9657389" y="3046892"/>
                  <a:pt x="9667084" y="3048782"/>
                </a:cubicBezTo>
                <a:cubicBezTo>
                  <a:pt x="9676780" y="3050672"/>
                  <a:pt x="9692966" y="3051617"/>
                  <a:pt x="9715644" y="3051617"/>
                </a:cubicBezTo>
                <a:lnTo>
                  <a:pt x="9755823" y="3051617"/>
                </a:lnTo>
                <a:lnTo>
                  <a:pt x="9755823" y="2998866"/>
                </a:lnTo>
                <a:cubicBezTo>
                  <a:pt x="9739554" y="2998866"/>
                  <a:pt x="9730310" y="2997634"/>
                  <a:pt x="9728092" y="2995169"/>
                </a:cubicBezTo>
                <a:cubicBezTo>
                  <a:pt x="9725874" y="2992704"/>
                  <a:pt x="9724764" y="2980708"/>
                  <a:pt x="9724764" y="2959180"/>
                </a:cubicBezTo>
                <a:lnTo>
                  <a:pt x="9724764" y="2784168"/>
                </a:lnTo>
                <a:lnTo>
                  <a:pt x="9751632" y="2784168"/>
                </a:lnTo>
                <a:lnTo>
                  <a:pt x="9751632" y="2732403"/>
                </a:lnTo>
                <a:lnTo>
                  <a:pt x="9724764" y="2732403"/>
                </a:lnTo>
                <a:lnTo>
                  <a:pt x="9724764" y="2680886"/>
                </a:lnTo>
                <a:close/>
                <a:moveTo>
                  <a:pt x="7424658" y="2680886"/>
                </a:moveTo>
                <a:lnTo>
                  <a:pt x="7424658" y="2732403"/>
                </a:lnTo>
                <a:lnTo>
                  <a:pt x="7403213" y="2732403"/>
                </a:lnTo>
                <a:lnTo>
                  <a:pt x="7403213" y="2784168"/>
                </a:lnTo>
                <a:lnTo>
                  <a:pt x="7424658" y="2784168"/>
                </a:lnTo>
                <a:lnTo>
                  <a:pt x="7424658" y="2950306"/>
                </a:lnTo>
                <a:cubicBezTo>
                  <a:pt x="7424658" y="2982844"/>
                  <a:pt x="7425562" y="3003509"/>
                  <a:pt x="7427370" y="3012301"/>
                </a:cubicBezTo>
                <a:cubicBezTo>
                  <a:pt x="7429178" y="3021092"/>
                  <a:pt x="7433779" y="3028898"/>
                  <a:pt x="7441174" y="3035718"/>
                </a:cubicBezTo>
                <a:cubicBezTo>
                  <a:pt x="7448569" y="3042537"/>
                  <a:pt x="7457114" y="3046892"/>
                  <a:pt x="7466809" y="3048782"/>
                </a:cubicBezTo>
                <a:cubicBezTo>
                  <a:pt x="7476505" y="3050672"/>
                  <a:pt x="7492692" y="3051617"/>
                  <a:pt x="7515369" y="3051617"/>
                </a:cubicBezTo>
                <a:lnTo>
                  <a:pt x="7555548" y="3051617"/>
                </a:lnTo>
                <a:lnTo>
                  <a:pt x="7555548" y="2998866"/>
                </a:lnTo>
                <a:cubicBezTo>
                  <a:pt x="7539279" y="2998866"/>
                  <a:pt x="7530036" y="2997634"/>
                  <a:pt x="7527817" y="2995169"/>
                </a:cubicBezTo>
                <a:cubicBezTo>
                  <a:pt x="7525599" y="2992704"/>
                  <a:pt x="7524490" y="2980708"/>
                  <a:pt x="7524490" y="2959180"/>
                </a:cubicBezTo>
                <a:lnTo>
                  <a:pt x="7524490" y="2784168"/>
                </a:lnTo>
                <a:lnTo>
                  <a:pt x="7551358" y="2784168"/>
                </a:lnTo>
                <a:lnTo>
                  <a:pt x="7551358" y="2732403"/>
                </a:lnTo>
                <a:lnTo>
                  <a:pt x="7524490" y="2732403"/>
                </a:lnTo>
                <a:lnTo>
                  <a:pt x="7524490" y="2680886"/>
                </a:lnTo>
                <a:close/>
                <a:moveTo>
                  <a:pt x="6643608" y="2680886"/>
                </a:moveTo>
                <a:lnTo>
                  <a:pt x="6643608" y="2732403"/>
                </a:lnTo>
                <a:lnTo>
                  <a:pt x="6622163" y="2732403"/>
                </a:lnTo>
                <a:lnTo>
                  <a:pt x="6622163" y="2784168"/>
                </a:lnTo>
                <a:lnTo>
                  <a:pt x="6643608" y="2784168"/>
                </a:lnTo>
                <a:lnTo>
                  <a:pt x="6643608" y="2950306"/>
                </a:lnTo>
                <a:cubicBezTo>
                  <a:pt x="6643608" y="2982844"/>
                  <a:pt x="6644512" y="3003509"/>
                  <a:pt x="6646320" y="3012301"/>
                </a:cubicBezTo>
                <a:cubicBezTo>
                  <a:pt x="6648128" y="3021092"/>
                  <a:pt x="6652729" y="3028898"/>
                  <a:pt x="6660124" y="3035718"/>
                </a:cubicBezTo>
                <a:cubicBezTo>
                  <a:pt x="6667519" y="3042537"/>
                  <a:pt x="6676064" y="3046892"/>
                  <a:pt x="6685759" y="3048782"/>
                </a:cubicBezTo>
                <a:cubicBezTo>
                  <a:pt x="6695455" y="3050672"/>
                  <a:pt x="6711642" y="3051617"/>
                  <a:pt x="6734319" y="3051617"/>
                </a:cubicBezTo>
                <a:lnTo>
                  <a:pt x="6774498" y="3051617"/>
                </a:lnTo>
                <a:lnTo>
                  <a:pt x="6774498" y="2998866"/>
                </a:lnTo>
                <a:cubicBezTo>
                  <a:pt x="6758229" y="2998866"/>
                  <a:pt x="6748986" y="2997634"/>
                  <a:pt x="6746767" y="2995169"/>
                </a:cubicBezTo>
                <a:cubicBezTo>
                  <a:pt x="6744549" y="2992704"/>
                  <a:pt x="6743440" y="2980708"/>
                  <a:pt x="6743440" y="2959180"/>
                </a:cubicBezTo>
                <a:lnTo>
                  <a:pt x="6743440" y="2784168"/>
                </a:lnTo>
                <a:lnTo>
                  <a:pt x="6770308" y="2784168"/>
                </a:lnTo>
                <a:lnTo>
                  <a:pt x="6770308" y="2732403"/>
                </a:lnTo>
                <a:lnTo>
                  <a:pt x="6743440" y="2732403"/>
                </a:lnTo>
                <a:lnTo>
                  <a:pt x="6743440" y="2680886"/>
                </a:lnTo>
                <a:close/>
                <a:moveTo>
                  <a:pt x="8965652" y="2652539"/>
                </a:moveTo>
                <a:lnTo>
                  <a:pt x="8965652" y="2745283"/>
                </a:lnTo>
                <a:cubicBezTo>
                  <a:pt x="8957272" y="2736388"/>
                  <a:pt x="8947946" y="2729718"/>
                  <a:pt x="8937675" y="2725271"/>
                </a:cubicBezTo>
                <a:cubicBezTo>
                  <a:pt x="8927404" y="2720824"/>
                  <a:pt x="8916107" y="2718600"/>
                  <a:pt x="8903782" y="2718600"/>
                </a:cubicBezTo>
                <a:cubicBezTo>
                  <a:pt x="8887842" y="2718600"/>
                  <a:pt x="8874120" y="2722585"/>
                  <a:pt x="8862617" y="2730555"/>
                </a:cubicBezTo>
                <a:cubicBezTo>
                  <a:pt x="8851114" y="2738525"/>
                  <a:pt x="8843760" y="2747768"/>
                  <a:pt x="8840556" y="2758286"/>
                </a:cubicBezTo>
                <a:cubicBezTo>
                  <a:pt x="8837351" y="2768803"/>
                  <a:pt x="8835749" y="2786633"/>
                  <a:pt x="8835749" y="2811776"/>
                </a:cubicBezTo>
                <a:lnTo>
                  <a:pt x="8835749" y="2964850"/>
                </a:lnTo>
                <a:cubicBezTo>
                  <a:pt x="8835749" y="2989006"/>
                  <a:pt x="8837351" y="3006426"/>
                  <a:pt x="8840556" y="3017107"/>
                </a:cubicBezTo>
                <a:cubicBezTo>
                  <a:pt x="8843760" y="3027789"/>
                  <a:pt x="8851032" y="3037196"/>
                  <a:pt x="8862370" y="3045331"/>
                </a:cubicBezTo>
                <a:cubicBezTo>
                  <a:pt x="8873709" y="3053465"/>
                  <a:pt x="8887102" y="3057533"/>
                  <a:pt x="8902550" y="3057533"/>
                </a:cubicBezTo>
                <a:cubicBezTo>
                  <a:pt x="8914052" y="3057533"/>
                  <a:pt x="8925063" y="3055062"/>
                  <a:pt x="8935580" y="3050122"/>
                </a:cubicBezTo>
                <a:cubicBezTo>
                  <a:pt x="8946097" y="3045182"/>
                  <a:pt x="8956122" y="3037771"/>
                  <a:pt x="8965652" y="3027891"/>
                </a:cubicBezTo>
                <a:lnTo>
                  <a:pt x="8965652" y="3051617"/>
                </a:lnTo>
                <a:lnTo>
                  <a:pt x="9065237" y="3051617"/>
                </a:lnTo>
                <a:lnTo>
                  <a:pt x="9065237" y="2652539"/>
                </a:lnTo>
                <a:close/>
                <a:moveTo>
                  <a:pt x="8695832" y="2652539"/>
                </a:moveTo>
                <a:lnTo>
                  <a:pt x="8695832" y="2704549"/>
                </a:lnTo>
                <a:lnTo>
                  <a:pt x="8798374" y="2704549"/>
                </a:lnTo>
                <a:lnTo>
                  <a:pt x="8798374" y="2652539"/>
                </a:lnTo>
                <a:close/>
                <a:moveTo>
                  <a:pt x="7571882" y="2652539"/>
                </a:moveTo>
                <a:lnTo>
                  <a:pt x="7571882" y="3051617"/>
                </a:lnTo>
                <a:lnTo>
                  <a:pt x="7671467" y="3051617"/>
                </a:lnTo>
                <a:lnTo>
                  <a:pt x="7671467" y="2818184"/>
                </a:lnTo>
                <a:cubicBezTo>
                  <a:pt x="7671467" y="2801587"/>
                  <a:pt x="7672535" y="2790495"/>
                  <a:pt x="7674671" y="2784907"/>
                </a:cubicBezTo>
                <a:cubicBezTo>
                  <a:pt x="7676807" y="2779320"/>
                  <a:pt x="7680916" y="2776526"/>
                  <a:pt x="7686996" y="2776526"/>
                </a:cubicBezTo>
                <a:cubicBezTo>
                  <a:pt x="7693569" y="2776526"/>
                  <a:pt x="7697801" y="2779238"/>
                  <a:pt x="7699690" y="2784661"/>
                </a:cubicBezTo>
                <a:cubicBezTo>
                  <a:pt x="7701580" y="2790084"/>
                  <a:pt x="7702525" y="2802327"/>
                  <a:pt x="7702525" y="2821389"/>
                </a:cubicBezTo>
                <a:lnTo>
                  <a:pt x="7702525" y="3051617"/>
                </a:lnTo>
                <a:lnTo>
                  <a:pt x="7802110" y="3051617"/>
                </a:lnTo>
                <a:lnTo>
                  <a:pt x="7802110" y="2826072"/>
                </a:lnTo>
                <a:cubicBezTo>
                  <a:pt x="7802110" y="2795342"/>
                  <a:pt x="7800754" y="2774185"/>
                  <a:pt x="7798043" y="2762600"/>
                </a:cubicBezTo>
                <a:cubicBezTo>
                  <a:pt x="7795331" y="2751014"/>
                  <a:pt x="7787854" y="2740784"/>
                  <a:pt x="7775611" y="2731910"/>
                </a:cubicBezTo>
                <a:cubicBezTo>
                  <a:pt x="7763369" y="2723037"/>
                  <a:pt x="7748538" y="2718600"/>
                  <a:pt x="7731119" y="2718600"/>
                </a:cubicBezTo>
                <a:cubicBezTo>
                  <a:pt x="7719780" y="2718600"/>
                  <a:pt x="7709140" y="2720577"/>
                  <a:pt x="7699197" y="2724531"/>
                </a:cubicBezTo>
                <a:cubicBezTo>
                  <a:pt x="7689256" y="2728486"/>
                  <a:pt x="7680012" y="2734417"/>
                  <a:pt x="7671467" y="2742325"/>
                </a:cubicBezTo>
                <a:lnTo>
                  <a:pt x="7671467" y="2652539"/>
                </a:lnTo>
                <a:close/>
                <a:moveTo>
                  <a:pt x="6790832" y="2652539"/>
                </a:moveTo>
                <a:lnTo>
                  <a:pt x="6790832" y="3051617"/>
                </a:lnTo>
                <a:lnTo>
                  <a:pt x="6890417" y="3051617"/>
                </a:lnTo>
                <a:lnTo>
                  <a:pt x="6890417" y="2818184"/>
                </a:lnTo>
                <a:cubicBezTo>
                  <a:pt x="6890417" y="2801587"/>
                  <a:pt x="6891485" y="2790495"/>
                  <a:pt x="6893621" y="2784907"/>
                </a:cubicBezTo>
                <a:cubicBezTo>
                  <a:pt x="6895757" y="2779320"/>
                  <a:pt x="6899866" y="2776526"/>
                  <a:pt x="6905946" y="2776526"/>
                </a:cubicBezTo>
                <a:cubicBezTo>
                  <a:pt x="6912519" y="2776526"/>
                  <a:pt x="6916751" y="2779238"/>
                  <a:pt x="6918641" y="2784661"/>
                </a:cubicBezTo>
                <a:cubicBezTo>
                  <a:pt x="6920530" y="2790084"/>
                  <a:pt x="6921475" y="2802327"/>
                  <a:pt x="6921475" y="2821389"/>
                </a:cubicBezTo>
                <a:lnTo>
                  <a:pt x="6921475" y="3051617"/>
                </a:lnTo>
                <a:lnTo>
                  <a:pt x="7021060" y="3051617"/>
                </a:lnTo>
                <a:lnTo>
                  <a:pt x="7021060" y="2826072"/>
                </a:lnTo>
                <a:cubicBezTo>
                  <a:pt x="7021060" y="2795342"/>
                  <a:pt x="7019704" y="2774185"/>
                  <a:pt x="7016993" y="2762600"/>
                </a:cubicBezTo>
                <a:cubicBezTo>
                  <a:pt x="7014281" y="2751014"/>
                  <a:pt x="7006804" y="2740784"/>
                  <a:pt x="6994561" y="2731910"/>
                </a:cubicBezTo>
                <a:cubicBezTo>
                  <a:pt x="6982319" y="2723037"/>
                  <a:pt x="6967488" y="2718600"/>
                  <a:pt x="6950069" y="2718600"/>
                </a:cubicBezTo>
                <a:cubicBezTo>
                  <a:pt x="6938730" y="2718600"/>
                  <a:pt x="6928089" y="2720577"/>
                  <a:pt x="6918148" y="2724531"/>
                </a:cubicBezTo>
                <a:cubicBezTo>
                  <a:pt x="6908205" y="2728486"/>
                  <a:pt x="6898962" y="2734417"/>
                  <a:pt x="6890417" y="2742325"/>
                </a:cubicBezTo>
                <a:lnTo>
                  <a:pt x="6890417" y="2652539"/>
                </a:lnTo>
                <a:close/>
                <a:moveTo>
                  <a:pt x="6495557" y="2652539"/>
                </a:moveTo>
                <a:lnTo>
                  <a:pt x="6495557" y="2704549"/>
                </a:lnTo>
                <a:lnTo>
                  <a:pt x="6598100" y="2704549"/>
                </a:lnTo>
                <a:lnTo>
                  <a:pt x="6598100" y="2652539"/>
                </a:lnTo>
                <a:close/>
                <a:moveTo>
                  <a:pt x="1645786" y="2377469"/>
                </a:moveTo>
                <a:cubicBezTo>
                  <a:pt x="1698986" y="2377469"/>
                  <a:pt x="1732814" y="2396263"/>
                  <a:pt x="1747271" y="2433850"/>
                </a:cubicBezTo>
                <a:cubicBezTo>
                  <a:pt x="1761727" y="2471437"/>
                  <a:pt x="1768955" y="2564826"/>
                  <a:pt x="1768955" y="2714017"/>
                </a:cubicBezTo>
                <a:lnTo>
                  <a:pt x="1768955" y="4105307"/>
                </a:lnTo>
                <a:cubicBezTo>
                  <a:pt x="1768955" y="4242935"/>
                  <a:pt x="1760860" y="4331408"/>
                  <a:pt x="1744668" y="4370730"/>
                </a:cubicBezTo>
                <a:cubicBezTo>
                  <a:pt x="1728477" y="4410051"/>
                  <a:pt x="1694360" y="4429712"/>
                  <a:pt x="1642317" y="4429712"/>
                </a:cubicBezTo>
                <a:cubicBezTo>
                  <a:pt x="1590273" y="4429712"/>
                  <a:pt x="1556445" y="4412943"/>
                  <a:pt x="1540832" y="4379404"/>
                </a:cubicBezTo>
                <a:cubicBezTo>
                  <a:pt x="1525219" y="4345865"/>
                  <a:pt x="1517413" y="4247561"/>
                  <a:pt x="1517413" y="4084491"/>
                </a:cubicBezTo>
                <a:lnTo>
                  <a:pt x="1517413" y="2714017"/>
                </a:lnTo>
                <a:cubicBezTo>
                  <a:pt x="1517413" y="2569451"/>
                  <a:pt x="1525797" y="2477220"/>
                  <a:pt x="1542567" y="2437318"/>
                </a:cubicBezTo>
                <a:cubicBezTo>
                  <a:pt x="1559336" y="2397420"/>
                  <a:pt x="1593743" y="2377469"/>
                  <a:pt x="1645786" y="2377469"/>
                </a:cubicBezTo>
                <a:close/>
                <a:moveTo>
                  <a:pt x="7772558" y="2363877"/>
                </a:moveTo>
                <a:lnTo>
                  <a:pt x="7772558" y="2442017"/>
                </a:lnTo>
                <a:lnTo>
                  <a:pt x="7789320" y="2442017"/>
                </a:lnTo>
                <a:cubicBezTo>
                  <a:pt x="7788005" y="2451384"/>
                  <a:pt x="7782418" y="2458860"/>
                  <a:pt x="7772558" y="2464448"/>
                </a:cubicBezTo>
                <a:lnTo>
                  <a:pt x="7772558" y="2493042"/>
                </a:lnTo>
                <a:cubicBezTo>
                  <a:pt x="7786362" y="2490248"/>
                  <a:pt x="7798728" y="2484661"/>
                  <a:pt x="7809656" y="2476280"/>
                </a:cubicBezTo>
                <a:cubicBezTo>
                  <a:pt x="7820584" y="2467898"/>
                  <a:pt x="7828266" y="2457710"/>
                  <a:pt x="7832703" y="2445714"/>
                </a:cubicBezTo>
                <a:cubicBezTo>
                  <a:pt x="7837140" y="2433718"/>
                  <a:pt x="7839359" y="2418353"/>
                  <a:pt x="7839359" y="2399619"/>
                </a:cubicBezTo>
                <a:lnTo>
                  <a:pt x="7839359" y="2363877"/>
                </a:lnTo>
                <a:close/>
                <a:moveTo>
                  <a:pt x="11264294" y="2286478"/>
                </a:moveTo>
                <a:lnTo>
                  <a:pt x="11264294" y="2353771"/>
                </a:lnTo>
                <a:cubicBezTo>
                  <a:pt x="11264294" y="2370204"/>
                  <a:pt x="11263348" y="2380351"/>
                  <a:pt x="11261458" y="2384213"/>
                </a:cubicBezTo>
                <a:cubicBezTo>
                  <a:pt x="11259568" y="2388075"/>
                  <a:pt x="11255502" y="2390006"/>
                  <a:pt x="11249257" y="2390006"/>
                </a:cubicBezTo>
                <a:cubicBezTo>
                  <a:pt x="11242684" y="2390006"/>
                  <a:pt x="11238288" y="2387541"/>
                  <a:pt x="11236070" y="2382611"/>
                </a:cubicBezTo>
                <a:cubicBezTo>
                  <a:pt x="11233851" y="2377681"/>
                  <a:pt x="11232742" y="2366753"/>
                  <a:pt x="11232742" y="2349827"/>
                </a:cubicBezTo>
                <a:cubicBezTo>
                  <a:pt x="11232742" y="2335037"/>
                  <a:pt x="11234016" y="2323698"/>
                  <a:pt x="11236562" y="2315810"/>
                </a:cubicBezTo>
                <a:cubicBezTo>
                  <a:pt x="11239110" y="2307922"/>
                  <a:pt x="11248353" y="2298145"/>
                  <a:pt x="11264294" y="2286478"/>
                </a:cubicBezTo>
                <a:close/>
                <a:moveTo>
                  <a:pt x="8063894" y="2286478"/>
                </a:moveTo>
                <a:lnTo>
                  <a:pt x="8063894" y="2353771"/>
                </a:lnTo>
                <a:cubicBezTo>
                  <a:pt x="8063894" y="2370204"/>
                  <a:pt x="8062949" y="2380351"/>
                  <a:pt x="8061059" y="2384213"/>
                </a:cubicBezTo>
                <a:cubicBezTo>
                  <a:pt x="8059170" y="2388075"/>
                  <a:pt x="8055102" y="2390006"/>
                  <a:pt x="8048858" y="2390006"/>
                </a:cubicBezTo>
                <a:cubicBezTo>
                  <a:pt x="8042285" y="2390006"/>
                  <a:pt x="8037888" y="2387541"/>
                  <a:pt x="8035670" y="2382611"/>
                </a:cubicBezTo>
                <a:cubicBezTo>
                  <a:pt x="8033452" y="2377681"/>
                  <a:pt x="8032342" y="2366753"/>
                  <a:pt x="8032342" y="2349827"/>
                </a:cubicBezTo>
                <a:cubicBezTo>
                  <a:pt x="8032342" y="2335037"/>
                  <a:pt x="8033616" y="2323698"/>
                  <a:pt x="8036163" y="2315810"/>
                </a:cubicBezTo>
                <a:cubicBezTo>
                  <a:pt x="8038710" y="2307922"/>
                  <a:pt x="8047954" y="2298145"/>
                  <a:pt x="8063894" y="2286478"/>
                </a:cubicBezTo>
                <a:close/>
                <a:moveTo>
                  <a:pt x="7139969" y="2286478"/>
                </a:moveTo>
                <a:lnTo>
                  <a:pt x="7139969" y="2353771"/>
                </a:lnTo>
                <a:cubicBezTo>
                  <a:pt x="7139969" y="2370204"/>
                  <a:pt x="7139024" y="2380351"/>
                  <a:pt x="7137134" y="2384213"/>
                </a:cubicBezTo>
                <a:cubicBezTo>
                  <a:pt x="7135244" y="2388075"/>
                  <a:pt x="7131177" y="2390006"/>
                  <a:pt x="7124933" y="2390006"/>
                </a:cubicBezTo>
                <a:cubicBezTo>
                  <a:pt x="7118359" y="2390006"/>
                  <a:pt x="7113964" y="2387541"/>
                  <a:pt x="7111745" y="2382611"/>
                </a:cubicBezTo>
                <a:cubicBezTo>
                  <a:pt x="7109527" y="2377681"/>
                  <a:pt x="7108417" y="2366753"/>
                  <a:pt x="7108417" y="2349827"/>
                </a:cubicBezTo>
                <a:cubicBezTo>
                  <a:pt x="7108417" y="2335037"/>
                  <a:pt x="7109691" y="2323698"/>
                  <a:pt x="7112238" y="2315810"/>
                </a:cubicBezTo>
                <a:cubicBezTo>
                  <a:pt x="7114785" y="2307922"/>
                  <a:pt x="7124029" y="2298145"/>
                  <a:pt x="7139969" y="2286478"/>
                </a:cubicBezTo>
                <a:close/>
                <a:moveTo>
                  <a:pt x="11922170" y="2166926"/>
                </a:moveTo>
                <a:cubicBezTo>
                  <a:pt x="11928250" y="2166926"/>
                  <a:pt x="11932316" y="2168981"/>
                  <a:pt x="11934371" y="2173089"/>
                </a:cubicBezTo>
                <a:cubicBezTo>
                  <a:pt x="11936426" y="2177197"/>
                  <a:pt x="11937452" y="2185249"/>
                  <a:pt x="11937452" y="2197245"/>
                </a:cubicBezTo>
                <a:lnTo>
                  <a:pt x="11937452" y="2348594"/>
                </a:lnTo>
                <a:cubicBezTo>
                  <a:pt x="11937452" y="2366835"/>
                  <a:pt x="11936384" y="2378297"/>
                  <a:pt x="11934248" y="2382981"/>
                </a:cubicBezTo>
                <a:cubicBezTo>
                  <a:pt x="11932112" y="2387664"/>
                  <a:pt x="11927839" y="2390006"/>
                  <a:pt x="11921430" y="2390006"/>
                </a:cubicBezTo>
                <a:cubicBezTo>
                  <a:pt x="11915843" y="2390006"/>
                  <a:pt x="11912063" y="2387910"/>
                  <a:pt x="11910091" y="2383720"/>
                </a:cubicBezTo>
                <a:cubicBezTo>
                  <a:pt x="11908119" y="2379530"/>
                  <a:pt x="11907133" y="2370779"/>
                  <a:pt x="11907133" y="2357469"/>
                </a:cubicBezTo>
                <a:lnTo>
                  <a:pt x="11907133" y="2197245"/>
                </a:lnTo>
                <a:cubicBezTo>
                  <a:pt x="11907133" y="2184428"/>
                  <a:pt x="11908160" y="2176170"/>
                  <a:pt x="11910214" y="2172473"/>
                </a:cubicBezTo>
                <a:cubicBezTo>
                  <a:pt x="11912269" y="2168775"/>
                  <a:pt x="11916254" y="2166926"/>
                  <a:pt x="11922170" y="2166926"/>
                </a:cubicBezTo>
                <a:close/>
                <a:moveTo>
                  <a:pt x="11665241" y="2166926"/>
                </a:moveTo>
                <a:cubicBezTo>
                  <a:pt x="11670828" y="2166926"/>
                  <a:pt x="11674526" y="2169391"/>
                  <a:pt x="11676334" y="2174321"/>
                </a:cubicBezTo>
                <a:cubicBezTo>
                  <a:pt x="11678142" y="2179251"/>
                  <a:pt x="11679045" y="2190179"/>
                  <a:pt x="11679045" y="2207106"/>
                </a:cubicBezTo>
                <a:lnTo>
                  <a:pt x="11679045" y="2231016"/>
                </a:lnTo>
                <a:lnTo>
                  <a:pt x="11649958" y="2231016"/>
                </a:lnTo>
                <a:lnTo>
                  <a:pt x="11649958" y="2207106"/>
                </a:lnTo>
                <a:cubicBezTo>
                  <a:pt x="11649958" y="2188700"/>
                  <a:pt x="11650780" y="2177402"/>
                  <a:pt x="11652423" y="2173212"/>
                </a:cubicBezTo>
                <a:cubicBezTo>
                  <a:pt x="11654066" y="2169022"/>
                  <a:pt x="11658339" y="2166926"/>
                  <a:pt x="11665241" y="2166926"/>
                </a:cubicBezTo>
                <a:close/>
                <a:moveTo>
                  <a:pt x="10998491" y="2166926"/>
                </a:moveTo>
                <a:cubicBezTo>
                  <a:pt x="11004078" y="2166926"/>
                  <a:pt x="11007776" y="2169391"/>
                  <a:pt x="11009584" y="2174321"/>
                </a:cubicBezTo>
                <a:cubicBezTo>
                  <a:pt x="11011392" y="2179251"/>
                  <a:pt x="11012295" y="2190179"/>
                  <a:pt x="11012295" y="2207106"/>
                </a:cubicBezTo>
                <a:lnTo>
                  <a:pt x="11012295" y="2231016"/>
                </a:lnTo>
                <a:lnTo>
                  <a:pt x="10983208" y="2231016"/>
                </a:lnTo>
                <a:lnTo>
                  <a:pt x="10983208" y="2207106"/>
                </a:lnTo>
                <a:cubicBezTo>
                  <a:pt x="10983208" y="2188700"/>
                  <a:pt x="10984030" y="2177402"/>
                  <a:pt x="10985673" y="2173212"/>
                </a:cubicBezTo>
                <a:cubicBezTo>
                  <a:pt x="10987316" y="2169022"/>
                  <a:pt x="10991589" y="2166926"/>
                  <a:pt x="10998491" y="2166926"/>
                </a:cubicBezTo>
                <a:close/>
                <a:moveTo>
                  <a:pt x="9397798" y="2166926"/>
                </a:moveTo>
                <a:cubicBezTo>
                  <a:pt x="9403714" y="2166926"/>
                  <a:pt x="9407576" y="2169104"/>
                  <a:pt x="9409384" y="2173458"/>
                </a:cubicBezTo>
                <a:cubicBezTo>
                  <a:pt x="9411191" y="2177813"/>
                  <a:pt x="9412095" y="2188372"/>
                  <a:pt x="9412095" y="2205133"/>
                </a:cubicBezTo>
                <a:lnTo>
                  <a:pt x="9412095" y="2355989"/>
                </a:lnTo>
                <a:cubicBezTo>
                  <a:pt x="9412095" y="2370122"/>
                  <a:pt x="9411150" y="2379324"/>
                  <a:pt x="9409260" y="2383597"/>
                </a:cubicBezTo>
                <a:cubicBezTo>
                  <a:pt x="9407370" y="2387869"/>
                  <a:pt x="9403468" y="2390006"/>
                  <a:pt x="9397552" y="2390006"/>
                </a:cubicBezTo>
                <a:cubicBezTo>
                  <a:pt x="9391800" y="2390006"/>
                  <a:pt x="9387938" y="2387664"/>
                  <a:pt x="9385966" y="2382981"/>
                </a:cubicBezTo>
                <a:cubicBezTo>
                  <a:pt x="9383994" y="2378297"/>
                  <a:pt x="9383008" y="2368232"/>
                  <a:pt x="9383008" y="2352785"/>
                </a:cubicBezTo>
                <a:lnTo>
                  <a:pt x="9383008" y="2205133"/>
                </a:lnTo>
                <a:cubicBezTo>
                  <a:pt x="9383008" y="2188372"/>
                  <a:pt x="9383994" y="2177813"/>
                  <a:pt x="9385966" y="2173458"/>
                </a:cubicBezTo>
                <a:cubicBezTo>
                  <a:pt x="9387938" y="2169104"/>
                  <a:pt x="9391882" y="2166926"/>
                  <a:pt x="9397798" y="2166926"/>
                </a:cubicBezTo>
                <a:close/>
                <a:moveTo>
                  <a:pt x="9131345" y="2166926"/>
                </a:moveTo>
                <a:cubicBezTo>
                  <a:pt x="9137425" y="2166926"/>
                  <a:pt x="9141492" y="2168981"/>
                  <a:pt x="9143546" y="2173089"/>
                </a:cubicBezTo>
                <a:cubicBezTo>
                  <a:pt x="9145600" y="2177197"/>
                  <a:pt x="9146628" y="2185249"/>
                  <a:pt x="9146628" y="2197245"/>
                </a:cubicBezTo>
                <a:lnTo>
                  <a:pt x="9146628" y="2348594"/>
                </a:lnTo>
                <a:cubicBezTo>
                  <a:pt x="9146628" y="2366835"/>
                  <a:pt x="9145560" y="2378297"/>
                  <a:pt x="9143423" y="2382981"/>
                </a:cubicBezTo>
                <a:cubicBezTo>
                  <a:pt x="9141287" y="2387664"/>
                  <a:pt x="9137014" y="2390006"/>
                  <a:pt x="9130605" y="2390006"/>
                </a:cubicBezTo>
                <a:cubicBezTo>
                  <a:pt x="9125018" y="2390006"/>
                  <a:pt x="9121238" y="2387910"/>
                  <a:pt x="9119266" y="2383720"/>
                </a:cubicBezTo>
                <a:cubicBezTo>
                  <a:pt x="9117294" y="2379530"/>
                  <a:pt x="9116308" y="2370779"/>
                  <a:pt x="9116308" y="2357469"/>
                </a:cubicBezTo>
                <a:lnTo>
                  <a:pt x="9116308" y="2197245"/>
                </a:lnTo>
                <a:cubicBezTo>
                  <a:pt x="9116308" y="2184428"/>
                  <a:pt x="9117336" y="2176170"/>
                  <a:pt x="9119390" y="2172473"/>
                </a:cubicBezTo>
                <a:cubicBezTo>
                  <a:pt x="9121444" y="2168775"/>
                  <a:pt x="9125429" y="2166926"/>
                  <a:pt x="9131345" y="2166926"/>
                </a:cubicBezTo>
                <a:close/>
                <a:moveTo>
                  <a:pt x="9991232" y="2114915"/>
                </a:moveTo>
                <a:lnTo>
                  <a:pt x="9991232" y="2442017"/>
                </a:lnTo>
                <a:lnTo>
                  <a:pt x="10093774" y="2442017"/>
                </a:lnTo>
                <a:lnTo>
                  <a:pt x="10093774" y="2114915"/>
                </a:lnTo>
                <a:close/>
                <a:moveTo>
                  <a:pt x="9524330" y="2114915"/>
                </a:moveTo>
                <a:lnTo>
                  <a:pt x="9566542" y="2442017"/>
                </a:lnTo>
                <a:lnTo>
                  <a:pt x="9674878" y="2442017"/>
                </a:lnTo>
                <a:lnTo>
                  <a:pt x="9685812" y="2371029"/>
                </a:lnTo>
                <a:cubicBezTo>
                  <a:pt x="9690573" y="2341779"/>
                  <a:pt x="9694302" y="2312773"/>
                  <a:pt x="9697001" y="2284012"/>
                </a:cubicBezTo>
                <a:cubicBezTo>
                  <a:pt x="9704881" y="2349386"/>
                  <a:pt x="9711762" y="2402053"/>
                  <a:pt x="9717645" y="2442017"/>
                </a:cubicBezTo>
                <a:lnTo>
                  <a:pt x="9825734" y="2442017"/>
                </a:lnTo>
                <a:lnTo>
                  <a:pt x="9865481" y="2114915"/>
                </a:lnTo>
                <a:lnTo>
                  <a:pt x="9779736" y="2114915"/>
                </a:lnTo>
                <a:cubicBezTo>
                  <a:pt x="9767703" y="2185103"/>
                  <a:pt x="9760091" y="2247549"/>
                  <a:pt x="9756900" y="2302253"/>
                </a:cubicBezTo>
                <a:lnTo>
                  <a:pt x="9736748" y="2114915"/>
                </a:lnTo>
                <a:lnTo>
                  <a:pt x="9654296" y="2114915"/>
                </a:lnTo>
                <a:cubicBezTo>
                  <a:pt x="9640479" y="2227834"/>
                  <a:pt x="9633022" y="2290280"/>
                  <a:pt x="9631926" y="2302253"/>
                </a:cubicBezTo>
                <a:cubicBezTo>
                  <a:pt x="9618076" y="2185902"/>
                  <a:pt x="9610821" y="2123456"/>
                  <a:pt x="9610161" y="2114915"/>
                </a:cubicBezTo>
                <a:close/>
                <a:moveTo>
                  <a:pt x="8610107" y="2114915"/>
                </a:moveTo>
                <a:lnTo>
                  <a:pt x="8610107" y="2442017"/>
                </a:lnTo>
                <a:lnTo>
                  <a:pt x="8712650" y="2442017"/>
                </a:lnTo>
                <a:lnTo>
                  <a:pt x="8712650" y="2114915"/>
                </a:lnTo>
                <a:close/>
                <a:moveTo>
                  <a:pt x="8267030" y="2114915"/>
                </a:moveTo>
                <a:lnTo>
                  <a:pt x="8309243" y="2442017"/>
                </a:lnTo>
                <a:lnTo>
                  <a:pt x="8417578" y="2442017"/>
                </a:lnTo>
                <a:lnTo>
                  <a:pt x="8428512" y="2371029"/>
                </a:lnTo>
                <a:cubicBezTo>
                  <a:pt x="8433273" y="2341779"/>
                  <a:pt x="8437002" y="2312773"/>
                  <a:pt x="8439701" y="2284012"/>
                </a:cubicBezTo>
                <a:cubicBezTo>
                  <a:pt x="8447581" y="2349386"/>
                  <a:pt x="8454463" y="2402053"/>
                  <a:pt x="8460345" y="2442017"/>
                </a:cubicBezTo>
                <a:lnTo>
                  <a:pt x="8568434" y="2442017"/>
                </a:lnTo>
                <a:lnTo>
                  <a:pt x="8608181" y="2114915"/>
                </a:lnTo>
                <a:lnTo>
                  <a:pt x="8522435" y="2114915"/>
                </a:lnTo>
                <a:cubicBezTo>
                  <a:pt x="8510403" y="2185103"/>
                  <a:pt x="8502791" y="2247549"/>
                  <a:pt x="8499600" y="2302253"/>
                </a:cubicBezTo>
                <a:lnTo>
                  <a:pt x="8479449" y="2114915"/>
                </a:lnTo>
                <a:lnTo>
                  <a:pt x="8396996" y="2114915"/>
                </a:lnTo>
                <a:cubicBezTo>
                  <a:pt x="8383179" y="2227834"/>
                  <a:pt x="8375722" y="2290280"/>
                  <a:pt x="8374626" y="2302253"/>
                </a:cubicBezTo>
                <a:cubicBezTo>
                  <a:pt x="8360776" y="2185902"/>
                  <a:pt x="8353521" y="2123456"/>
                  <a:pt x="8352861" y="2114915"/>
                </a:cubicBezTo>
                <a:close/>
                <a:moveTo>
                  <a:pt x="7541651" y="2114915"/>
                </a:moveTo>
                <a:lnTo>
                  <a:pt x="7596181" y="2388527"/>
                </a:lnTo>
                <a:cubicBezTo>
                  <a:pt x="7600294" y="2408740"/>
                  <a:pt x="7602351" y="2420161"/>
                  <a:pt x="7602351" y="2422790"/>
                </a:cubicBezTo>
                <a:cubicBezTo>
                  <a:pt x="7602351" y="2428213"/>
                  <a:pt x="7600129" y="2431705"/>
                  <a:pt x="7595684" y="2433266"/>
                </a:cubicBezTo>
                <a:cubicBezTo>
                  <a:pt x="7591240" y="2434827"/>
                  <a:pt x="7581281" y="2435607"/>
                  <a:pt x="7565808" y="2435607"/>
                </a:cubicBezTo>
                <a:lnTo>
                  <a:pt x="7565808" y="2487865"/>
                </a:lnTo>
                <a:lnTo>
                  <a:pt x="7626192" y="2487865"/>
                </a:lnTo>
                <a:cubicBezTo>
                  <a:pt x="7653797" y="2487865"/>
                  <a:pt x="7673884" y="2485770"/>
                  <a:pt x="7686455" y="2481579"/>
                </a:cubicBezTo>
                <a:cubicBezTo>
                  <a:pt x="7699025" y="2477389"/>
                  <a:pt x="7708842" y="2470856"/>
                  <a:pt x="7715907" y="2461983"/>
                </a:cubicBezTo>
                <a:cubicBezTo>
                  <a:pt x="7722972" y="2453109"/>
                  <a:pt x="7728025" y="2441852"/>
                  <a:pt x="7731065" y="2428213"/>
                </a:cubicBezTo>
                <a:cubicBezTo>
                  <a:pt x="7734105" y="2414573"/>
                  <a:pt x="7737876" y="2389022"/>
                  <a:pt x="7742377" y="2351560"/>
                </a:cubicBezTo>
                <a:lnTo>
                  <a:pt x="7770831" y="2114915"/>
                </a:lnTo>
                <a:lnTo>
                  <a:pt x="7680737" y="2114915"/>
                </a:lnTo>
                <a:lnTo>
                  <a:pt x="7664776" y="2335776"/>
                </a:lnTo>
                <a:lnTo>
                  <a:pt x="7632054" y="2114915"/>
                </a:lnTo>
                <a:close/>
                <a:moveTo>
                  <a:pt x="6876557" y="2114915"/>
                </a:moveTo>
                <a:lnTo>
                  <a:pt x="6876557" y="2442017"/>
                </a:lnTo>
                <a:lnTo>
                  <a:pt x="6979100" y="2442017"/>
                </a:lnTo>
                <a:lnTo>
                  <a:pt x="6979100" y="2114915"/>
                </a:lnTo>
                <a:close/>
                <a:moveTo>
                  <a:pt x="6581282" y="2114915"/>
                </a:moveTo>
                <a:lnTo>
                  <a:pt x="6581282" y="2442017"/>
                </a:lnTo>
                <a:lnTo>
                  <a:pt x="6683825" y="2442017"/>
                </a:lnTo>
                <a:lnTo>
                  <a:pt x="6683825" y="2114915"/>
                </a:lnTo>
                <a:close/>
                <a:moveTo>
                  <a:pt x="11660558" y="2109000"/>
                </a:moveTo>
                <a:cubicBezTo>
                  <a:pt x="11637716" y="2109000"/>
                  <a:pt x="11617503" y="2113396"/>
                  <a:pt x="11599920" y="2122187"/>
                </a:cubicBezTo>
                <a:cubicBezTo>
                  <a:pt x="11582336" y="2130979"/>
                  <a:pt x="11569683" y="2143633"/>
                  <a:pt x="11561959" y="2160148"/>
                </a:cubicBezTo>
                <a:cubicBezTo>
                  <a:pt x="11554236" y="2176663"/>
                  <a:pt x="11550374" y="2199218"/>
                  <a:pt x="11550374" y="2227811"/>
                </a:cubicBezTo>
                <a:lnTo>
                  <a:pt x="11550374" y="2323205"/>
                </a:lnTo>
                <a:cubicBezTo>
                  <a:pt x="11550374" y="2347526"/>
                  <a:pt x="11552099" y="2366055"/>
                  <a:pt x="11555550" y="2378790"/>
                </a:cubicBezTo>
                <a:cubicBezTo>
                  <a:pt x="11559001" y="2391526"/>
                  <a:pt x="11565204" y="2403193"/>
                  <a:pt x="11574160" y="2413793"/>
                </a:cubicBezTo>
                <a:cubicBezTo>
                  <a:pt x="11583117" y="2424392"/>
                  <a:pt x="11595647" y="2432732"/>
                  <a:pt x="11611751" y="2438812"/>
                </a:cubicBezTo>
                <a:cubicBezTo>
                  <a:pt x="11627856" y="2444893"/>
                  <a:pt x="11646426" y="2447933"/>
                  <a:pt x="11667460" y="2447933"/>
                </a:cubicBezTo>
                <a:cubicBezTo>
                  <a:pt x="11689151" y="2447933"/>
                  <a:pt x="11707186" y="2444852"/>
                  <a:pt x="11721566" y="2438689"/>
                </a:cubicBezTo>
                <a:cubicBezTo>
                  <a:pt x="11735945" y="2432527"/>
                  <a:pt x="11747818" y="2423283"/>
                  <a:pt x="11757184" y="2410958"/>
                </a:cubicBezTo>
                <a:cubicBezTo>
                  <a:pt x="11766551" y="2398633"/>
                  <a:pt x="11772508" y="2387048"/>
                  <a:pt x="11775055" y="2376202"/>
                </a:cubicBezTo>
                <a:cubicBezTo>
                  <a:pt x="11777602" y="2365356"/>
                  <a:pt x="11778876" y="2349827"/>
                  <a:pt x="11778876" y="2329614"/>
                </a:cubicBezTo>
                <a:lnTo>
                  <a:pt x="11778876" y="2305458"/>
                </a:lnTo>
                <a:lnTo>
                  <a:pt x="11684468" y="2305458"/>
                </a:lnTo>
                <a:lnTo>
                  <a:pt x="11684468" y="2348594"/>
                </a:lnTo>
                <a:cubicBezTo>
                  <a:pt x="11684468" y="2364863"/>
                  <a:pt x="11683194" y="2375832"/>
                  <a:pt x="11680647" y="2381502"/>
                </a:cubicBezTo>
                <a:cubicBezTo>
                  <a:pt x="11678100" y="2387171"/>
                  <a:pt x="11673047" y="2390006"/>
                  <a:pt x="11665488" y="2390006"/>
                </a:cubicBezTo>
                <a:cubicBezTo>
                  <a:pt x="11659408" y="2390006"/>
                  <a:pt x="11655299" y="2387869"/>
                  <a:pt x="11653162" y="2383597"/>
                </a:cubicBezTo>
                <a:cubicBezTo>
                  <a:pt x="11651026" y="2379324"/>
                  <a:pt x="11649958" y="2369793"/>
                  <a:pt x="11649958" y="2355003"/>
                </a:cubicBezTo>
                <a:lnTo>
                  <a:pt x="11649958" y="2284259"/>
                </a:lnTo>
                <a:lnTo>
                  <a:pt x="11778876" y="2284259"/>
                </a:lnTo>
                <a:lnTo>
                  <a:pt x="11778876" y="2240875"/>
                </a:lnTo>
                <a:cubicBezTo>
                  <a:pt x="11778876" y="2209159"/>
                  <a:pt x="11775220" y="2184551"/>
                  <a:pt x="11767907" y="2167050"/>
                </a:cubicBezTo>
                <a:cubicBezTo>
                  <a:pt x="11760594" y="2149548"/>
                  <a:pt x="11747858" y="2135498"/>
                  <a:pt x="11729700" y="2124899"/>
                </a:cubicBezTo>
                <a:cubicBezTo>
                  <a:pt x="11711542" y="2114299"/>
                  <a:pt x="11688494" y="2109000"/>
                  <a:pt x="11660558" y="2109000"/>
                </a:cubicBezTo>
                <a:close/>
                <a:moveTo>
                  <a:pt x="11251722" y="2109000"/>
                </a:moveTo>
                <a:cubicBezTo>
                  <a:pt x="11223622" y="2109000"/>
                  <a:pt x="11200779" y="2114258"/>
                  <a:pt x="11183196" y="2124776"/>
                </a:cubicBezTo>
                <a:cubicBezTo>
                  <a:pt x="11165612" y="2135293"/>
                  <a:pt x="11153904" y="2147412"/>
                  <a:pt x="11148070" y="2161134"/>
                </a:cubicBezTo>
                <a:cubicBezTo>
                  <a:pt x="11142236" y="2174855"/>
                  <a:pt x="11139320" y="2194369"/>
                  <a:pt x="11139320" y="2219677"/>
                </a:cubicBezTo>
                <a:lnTo>
                  <a:pt x="11139320" y="2241615"/>
                </a:lnTo>
                <a:lnTo>
                  <a:pt x="11232742" y="2241615"/>
                </a:lnTo>
                <a:lnTo>
                  <a:pt x="11232742" y="2207352"/>
                </a:lnTo>
                <a:cubicBezTo>
                  <a:pt x="11232742" y="2189111"/>
                  <a:pt x="11233563" y="2177813"/>
                  <a:pt x="11235207" y="2173458"/>
                </a:cubicBezTo>
                <a:cubicBezTo>
                  <a:pt x="11236850" y="2169104"/>
                  <a:pt x="11241040" y="2166926"/>
                  <a:pt x="11247778" y="2166926"/>
                </a:cubicBezTo>
                <a:cubicBezTo>
                  <a:pt x="11253694" y="2166926"/>
                  <a:pt x="11257926" y="2169514"/>
                  <a:pt x="11260472" y="2174691"/>
                </a:cubicBezTo>
                <a:cubicBezTo>
                  <a:pt x="11263020" y="2179868"/>
                  <a:pt x="11264294" y="2191001"/>
                  <a:pt x="11264294" y="2208091"/>
                </a:cubicBezTo>
                <a:cubicBezTo>
                  <a:pt x="11264294" y="2221731"/>
                  <a:pt x="11263143" y="2230769"/>
                  <a:pt x="11260842" y="2235206"/>
                </a:cubicBezTo>
                <a:cubicBezTo>
                  <a:pt x="11258542" y="2239643"/>
                  <a:pt x="11241040" y="2248270"/>
                  <a:pt x="11208338" y="2261088"/>
                </a:cubicBezTo>
                <a:cubicBezTo>
                  <a:pt x="11177773" y="2272920"/>
                  <a:pt x="11158628" y="2283273"/>
                  <a:pt x="11150905" y="2292147"/>
                </a:cubicBezTo>
                <a:cubicBezTo>
                  <a:pt x="11143182" y="2301021"/>
                  <a:pt x="11139320" y="2317700"/>
                  <a:pt x="11139320" y="2342186"/>
                </a:cubicBezTo>
                <a:lnTo>
                  <a:pt x="11139320" y="2369054"/>
                </a:lnTo>
                <a:cubicBezTo>
                  <a:pt x="11139320" y="2402084"/>
                  <a:pt x="11146591" y="2423488"/>
                  <a:pt x="11161134" y="2433266"/>
                </a:cubicBezTo>
                <a:cubicBezTo>
                  <a:pt x="11175678" y="2443043"/>
                  <a:pt x="11191659" y="2447933"/>
                  <a:pt x="11209078" y="2447933"/>
                </a:cubicBezTo>
                <a:cubicBezTo>
                  <a:pt x="11222389" y="2447933"/>
                  <a:pt x="11233851" y="2445010"/>
                  <a:pt x="11243464" y="2439167"/>
                </a:cubicBezTo>
                <a:cubicBezTo>
                  <a:pt x="11253078" y="2433323"/>
                  <a:pt x="11260924" y="2424556"/>
                  <a:pt x="11267005" y="2412868"/>
                </a:cubicBezTo>
                <a:lnTo>
                  <a:pt x="11267005" y="2442017"/>
                </a:lnTo>
                <a:lnTo>
                  <a:pt x="11363878" y="2442017"/>
                </a:lnTo>
                <a:lnTo>
                  <a:pt x="11363878" y="2277850"/>
                </a:lnTo>
                <a:cubicBezTo>
                  <a:pt x="11363878" y="2223785"/>
                  <a:pt x="11362152" y="2188084"/>
                  <a:pt x="11358702" y="2170747"/>
                </a:cubicBezTo>
                <a:cubicBezTo>
                  <a:pt x="11355250" y="2153410"/>
                  <a:pt x="11344980" y="2138785"/>
                  <a:pt x="11327890" y="2126870"/>
                </a:cubicBezTo>
                <a:cubicBezTo>
                  <a:pt x="11310799" y="2114956"/>
                  <a:pt x="11285410" y="2109000"/>
                  <a:pt x="11251722" y="2109000"/>
                </a:cubicBezTo>
                <a:close/>
                <a:moveTo>
                  <a:pt x="10993808" y="2109000"/>
                </a:moveTo>
                <a:cubicBezTo>
                  <a:pt x="10970966" y="2109000"/>
                  <a:pt x="10950753" y="2113396"/>
                  <a:pt x="10933170" y="2122187"/>
                </a:cubicBezTo>
                <a:cubicBezTo>
                  <a:pt x="10915586" y="2130979"/>
                  <a:pt x="10902933" y="2143633"/>
                  <a:pt x="10895209" y="2160148"/>
                </a:cubicBezTo>
                <a:cubicBezTo>
                  <a:pt x="10887486" y="2176663"/>
                  <a:pt x="10883624" y="2199218"/>
                  <a:pt x="10883624" y="2227811"/>
                </a:cubicBezTo>
                <a:lnTo>
                  <a:pt x="10883624" y="2323205"/>
                </a:lnTo>
                <a:cubicBezTo>
                  <a:pt x="10883624" y="2347526"/>
                  <a:pt x="10885350" y="2366055"/>
                  <a:pt x="10888800" y="2378790"/>
                </a:cubicBezTo>
                <a:cubicBezTo>
                  <a:pt x="10892251" y="2391526"/>
                  <a:pt x="10898454" y="2403193"/>
                  <a:pt x="10907411" y="2413793"/>
                </a:cubicBezTo>
                <a:cubicBezTo>
                  <a:pt x="10916367" y="2424392"/>
                  <a:pt x="10928897" y="2432732"/>
                  <a:pt x="10945001" y="2438812"/>
                </a:cubicBezTo>
                <a:cubicBezTo>
                  <a:pt x="10961106" y="2444893"/>
                  <a:pt x="10979676" y="2447933"/>
                  <a:pt x="11000710" y="2447933"/>
                </a:cubicBezTo>
                <a:cubicBezTo>
                  <a:pt x="11022401" y="2447933"/>
                  <a:pt x="11040436" y="2444852"/>
                  <a:pt x="11054816" y="2438689"/>
                </a:cubicBezTo>
                <a:cubicBezTo>
                  <a:pt x="11069194" y="2432527"/>
                  <a:pt x="11081068" y="2423283"/>
                  <a:pt x="11090434" y="2410958"/>
                </a:cubicBezTo>
                <a:cubicBezTo>
                  <a:pt x="11099801" y="2398633"/>
                  <a:pt x="11105758" y="2387048"/>
                  <a:pt x="11108305" y="2376202"/>
                </a:cubicBezTo>
                <a:cubicBezTo>
                  <a:pt x="11110852" y="2365356"/>
                  <a:pt x="11112126" y="2349827"/>
                  <a:pt x="11112126" y="2329614"/>
                </a:cubicBezTo>
                <a:lnTo>
                  <a:pt x="11112126" y="2305458"/>
                </a:lnTo>
                <a:lnTo>
                  <a:pt x="11017718" y="2305458"/>
                </a:lnTo>
                <a:lnTo>
                  <a:pt x="11017718" y="2348594"/>
                </a:lnTo>
                <a:cubicBezTo>
                  <a:pt x="11017718" y="2364863"/>
                  <a:pt x="11016444" y="2375832"/>
                  <a:pt x="11013897" y="2381502"/>
                </a:cubicBezTo>
                <a:cubicBezTo>
                  <a:pt x="11011350" y="2387171"/>
                  <a:pt x="11006297" y="2390006"/>
                  <a:pt x="10998738" y="2390006"/>
                </a:cubicBezTo>
                <a:cubicBezTo>
                  <a:pt x="10992658" y="2390006"/>
                  <a:pt x="10988549" y="2387869"/>
                  <a:pt x="10986412" y="2383597"/>
                </a:cubicBezTo>
                <a:cubicBezTo>
                  <a:pt x="10984276" y="2379324"/>
                  <a:pt x="10983208" y="2369793"/>
                  <a:pt x="10983208" y="2355003"/>
                </a:cubicBezTo>
                <a:lnTo>
                  <a:pt x="10983208" y="2284259"/>
                </a:lnTo>
                <a:lnTo>
                  <a:pt x="11112126" y="2284259"/>
                </a:lnTo>
                <a:lnTo>
                  <a:pt x="11112126" y="2240875"/>
                </a:lnTo>
                <a:cubicBezTo>
                  <a:pt x="11112126" y="2209159"/>
                  <a:pt x="11108469" y="2184551"/>
                  <a:pt x="11101157" y="2167050"/>
                </a:cubicBezTo>
                <a:cubicBezTo>
                  <a:pt x="11093844" y="2149548"/>
                  <a:pt x="11081108" y="2135498"/>
                  <a:pt x="11062950" y="2124899"/>
                </a:cubicBezTo>
                <a:cubicBezTo>
                  <a:pt x="11044791" y="2114299"/>
                  <a:pt x="11021744" y="2109000"/>
                  <a:pt x="10993808" y="2109000"/>
                </a:cubicBezTo>
                <a:close/>
                <a:moveTo>
                  <a:pt x="10864104" y="2109000"/>
                </a:moveTo>
                <a:cubicBezTo>
                  <a:pt x="10836661" y="2110813"/>
                  <a:pt x="10815709" y="2127122"/>
                  <a:pt x="10801248" y="2157929"/>
                </a:cubicBezTo>
                <a:lnTo>
                  <a:pt x="10805192" y="2114915"/>
                </a:lnTo>
                <a:lnTo>
                  <a:pt x="10705607" y="2114915"/>
                </a:lnTo>
                <a:lnTo>
                  <a:pt x="10705607" y="2442017"/>
                </a:lnTo>
                <a:lnTo>
                  <a:pt x="10805192" y="2442017"/>
                </a:lnTo>
                <a:lnTo>
                  <a:pt x="10805192" y="2312852"/>
                </a:lnTo>
                <a:cubicBezTo>
                  <a:pt x="10805192" y="2281137"/>
                  <a:pt x="10806178" y="2260882"/>
                  <a:pt x="10808150" y="2252091"/>
                </a:cubicBezTo>
                <a:cubicBezTo>
                  <a:pt x="10810122" y="2243299"/>
                  <a:pt x="10815380" y="2236438"/>
                  <a:pt x="10823926" y="2231509"/>
                </a:cubicBezTo>
                <a:cubicBezTo>
                  <a:pt x="10832470" y="2226579"/>
                  <a:pt x="10845864" y="2224114"/>
                  <a:pt x="10864104" y="2224114"/>
                </a:cubicBezTo>
                <a:close/>
                <a:moveTo>
                  <a:pt x="10565676" y="2109000"/>
                </a:moveTo>
                <a:cubicBezTo>
                  <a:pt x="10539547" y="2109000"/>
                  <a:pt x="10517362" y="2114546"/>
                  <a:pt x="10499122" y="2125638"/>
                </a:cubicBezTo>
                <a:cubicBezTo>
                  <a:pt x="10480881" y="2136731"/>
                  <a:pt x="10468967" y="2149343"/>
                  <a:pt x="10463380" y="2163475"/>
                </a:cubicBezTo>
                <a:cubicBezTo>
                  <a:pt x="10457792" y="2177608"/>
                  <a:pt x="10454999" y="2198560"/>
                  <a:pt x="10454999" y="2226332"/>
                </a:cubicBezTo>
                <a:lnTo>
                  <a:pt x="10454999" y="2319261"/>
                </a:lnTo>
                <a:cubicBezTo>
                  <a:pt x="10454999" y="2351142"/>
                  <a:pt x="10458409" y="2375750"/>
                  <a:pt x="10465228" y="2393087"/>
                </a:cubicBezTo>
                <a:cubicBezTo>
                  <a:pt x="10472048" y="2410424"/>
                  <a:pt x="10483675" y="2423899"/>
                  <a:pt x="10500108" y="2433513"/>
                </a:cubicBezTo>
                <a:cubicBezTo>
                  <a:pt x="10516540" y="2443126"/>
                  <a:pt x="10538808" y="2447933"/>
                  <a:pt x="10566908" y="2447933"/>
                </a:cubicBezTo>
                <a:cubicBezTo>
                  <a:pt x="10588928" y="2447933"/>
                  <a:pt x="10607416" y="2444441"/>
                  <a:pt x="10622370" y="2437457"/>
                </a:cubicBezTo>
                <a:cubicBezTo>
                  <a:pt x="10637324" y="2430472"/>
                  <a:pt x="10649444" y="2420120"/>
                  <a:pt x="10658728" y="2406398"/>
                </a:cubicBezTo>
                <a:cubicBezTo>
                  <a:pt x="10668013" y="2392676"/>
                  <a:pt x="10673518" y="2379283"/>
                  <a:pt x="10675244" y="2366219"/>
                </a:cubicBezTo>
                <a:cubicBezTo>
                  <a:pt x="10676969" y="2353155"/>
                  <a:pt x="10677914" y="2333558"/>
                  <a:pt x="10678078" y="2307429"/>
                </a:cubicBezTo>
                <a:lnTo>
                  <a:pt x="10589340" y="2307429"/>
                </a:lnTo>
                <a:lnTo>
                  <a:pt x="10589340" y="2346376"/>
                </a:lnTo>
                <a:cubicBezTo>
                  <a:pt x="10589340" y="2363302"/>
                  <a:pt x="10588148" y="2374805"/>
                  <a:pt x="10585766" y="2380885"/>
                </a:cubicBezTo>
                <a:cubicBezTo>
                  <a:pt x="10583382" y="2386966"/>
                  <a:pt x="10578822" y="2390006"/>
                  <a:pt x="10572084" y="2390006"/>
                </a:cubicBezTo>
                <a:cubicBezTo>
                  <a:pt x="10566333" y="2390006"/>
                  <a:pt x="10561978" y="2387089"/>
                  <a:pt x="10559020" y="2381255"/>
                </a:cubicBezTo>
                <a:cubicBezTo>
                  <a:pt x="10556062" y="2375421"/>
                  <a:pt x="10554584" y="2366671"/>
                  <a:pt x="10554584" y="2355003"/>
                </a:cubicBezTo>
                <a:lnTo>
                  <a:pt x="10554584" y="2200696"/>
                </a:lnTo>
                <a:cubicBezTo>
                  <a:pt x="10554584" y="2186399"/>
                  <a:pt x="10555570" y="2177197"/>
                  <a:pt x="10557542" y="2173089"/>
                </a:cubicBezTo>
                <a:cubicBezTo>
                  <a:pt x="10559514" y="2168981"/>
                  <a:pt x="10563375" y="2166926"/>
                  <a:pt x="10569127" y="2166926"/>
                </a:cubicBezTo>
                <a:cubicBezTo>
                  <a:pt x="10574878" y="2166926"/>
                  <a:pt x="10578822" y="2169268"/>
                  <a:pt x="10580958" y="2173951"/>
                </a:cubicBezTo>
                <a:cubicBezTo>
                  <a:pt x="10583095" y="2178635"/>
                  <a:pt x="10584163" y="2187550"/>
                  <a:pt x="10584163" y="2200696"/>
                </a:cubicBezTo>
                <a:lnTo>
                  <a:pt x="10584163" y="2238410"/>
                </a:lnTo>
                <a:lnTo>
                  <a:pt x="10678078" y="2238410"/>
                </a:lnTo>
                <a:cubicBezTo>
                  <a:pt x="10678078" y="2207681"/>
                  <a:pt x="10675038" y="2183935"/>
                  <a:pt x="10668958" y="2167173"/>
                </a:cubicBezTo>
                <a:cubicBezTo>
                  <a:pt x="10662878" y="2150411"/>
                  <a:pt x="10650635" y="2136525"/>
                  <a:pt x="10632230" y="2125515"/>
                </a:cubicBezTo>
                <a:cubicBezTo>
                  <a:pt x="10613824" y="2114505"/>
                  <a:pt x="10591640" y="2109000"/>
                  <a:pt x="10565676" y="2109000"/>
                </a:cubicBezTo>
                <a:close/>
                <a:moveTo>
                  <a:pt x="10229747" y="2109000"/>
                </a:moveTo>
                <a:cubicBezTo>
                  <a:pt x="10207892" y="2109000"/>
                  <a:pt x="10188706" y="2112369"/>
                  <a:pt x="10172190" y="2119106"/>
                </a:cubicBezTo>
                <a:cubicBezTo>
                  <a:pt x="10155675" y="2125844"/>
                  <a:pt x="10143967" y="2135416"/>
                  <a:pt x="10137065" y="2147823"/>
                </a:cubicBezTo>
                <a:cubicBezTo>
                  <a:pt x="10130163" y="2160230"/>
                  <a:pt x="10126712" y="2179498"/>
                  <a:pt x="10126712" y="2205626"/>
                </a:cubicBezTo>
                <a:cubicBezTo>
                  <a:pt x="10126712" y="2224032"/>
                  <a:pt x="10129916" y="2239931"/>
                  <a:pt x="10136325" y="2253323"/>
                </a:cubicBezTo>
                <a:cubicBezTo>
                  <a:pt x="10142734" y="2266716"/>
                  <a:pt x="10160564" y="2281630"/>
                  <a:pt x="10189815" y="2298063"/>
                </a:cubicBezTo>
                <a:cubicBezTo>
                  <a:pt x="10224653" y="2317454"/>
                  <a:pt x="10243962" y="2329121"/>
                  <a:pt x="10247742" y="2333065"/>
                </a:cubicBezTo>
                <a:cubicBezTo>
                  <a:pt x="10251357" y="2337009"/>
                  <a:pt x="10253164" y="2346787"/>
                  <a:pt x="10253164" y="2362398"/>
                </a:cubicBezTo>
                <a:cubicBezTo>
                  <a:pt x="10253164" y="2373737"/>
                  <a:pt x="10251768" y="2381173"/>
                  <a:pt x="10248974" y="2384706"/>
                </a:cubicBezTo>
                <a:cubicBezTo>
                  <a:pt x="10246181" y="2388239"/>
                  <a:pt x="10241251" y="2390006"/>
                  <a:pt x="10234184" y="2390006"/>
                </a:cubicBezTo>
                <a:cubicBezTo>
                  <a:pt x="10227611" y="2390006"/>
                  <a:pt x="10223215" y="2387376"/>
                  <a:pt x="10220996" y="2382118"/>
                </a:cubicBezTo>
                <a:cubicBezTo>
                  <a:pt x="10218778" y="2376859"/>
                  <a:pt x="10217669" y="2365439"/>
                  <a:pt x="10217669" y="2347855"/>
                </a:cubicBezTo>
                <a:lnTo>
                  <a:pt x="10217669" y="2327149"/>
                </a:lnTo>
                <a:lnTo>
                  <a:pt x="10129424" y="2327149"/>
                </a:lnTo>
                <a:lnTo>
                  <a:pt x="10129424" y="2342925"/>
                </a:lnTo>
                <a:cubicBezTo>
                  <a:pt x="10129424" y="2370204"/>
                  <a:pt x="10132792" y="2390581"/>
                  <a:pt x="10139530" y="2404056"/>
                </a:cubicBezTo>
                <a:cubicBezTo>
                  <a:pt x="10146268" y="2417531"/>
                  <a:pt x="10158633" y="2428213"/>
                  <a:pt x="10176628" y="2436100"/>
                </a:cubicBezTo>
                <a:cubicBezTo>
                  <a:pt x="10194622" y="2443989"/>
                  <a:pt x="10216272" y="2447933"/>
                  <a:pt x="10241579" y="2447933"/>
                </a:cubicBezTo>
                <a:cubicBezTo>
                  <a:pt x="10264422" y="2447933"/>
                  <a:pt x="10283936" y="2444276"/>
                  <a:pt x="10300122" y="2436963"/>
                </a:cubicBezTo>
                <a:cubicBezTo>
                  <a:pt x="10316309" y="2429651"/>
                  <a:pt x="10327853" y="2419215"/>
                  <a:pt x="10334754" y="2405659"/>
                </a:cubicBezTo>
                <a:cubicBezTo>
                  <a:pt x="10341656" y="2392101"/>
                  <a:pt x="10345108" y="2372011"/>
                  <a:pt x="10345108" y="2345390"/>
                </a:cubicBezTo>
                <a:cubicBezTo>
                  <a:pt x="10345108" y="2321562"/>
                  <a:pt x="10340589" y="2303403"/>
                  <a:pt x="10331550" y="2290914"/>
                </a:cubicBezTo>
                <a:cubicBezTo>
                  <a:pt x="10322512" y="2278425"/>
                  <a:pt x="10303532" y="2265114"/>
                  <a:pt x="10274610" y="2250982"/>
                </a:cubicBezTo>
                <a:cubicBezTo>
                  <a:pt x="10252918" y="2240300"/>
                  <a:pt x="10238580" y="2232166"/>
                  <a:pt x="10231596" y="2226579"/>
                </a:cubicBezTo>
                <a:cubicBezTo>
                  <a:pt x="10224612" y="2220991"/>
                  <a:pt x="10220422" y="2215856"/>
                  <a:pt x="10219024" y="2211173"/>
                </a:cubicBezTo>
                <a:cubicBezTo>
                  <a:pt x="10217628" y="2206489"/>
                  <a:pt x="10216929" y="2199136"/>
                  <a:pt x="10216929" y="2189111"/>
                </a:cubicBezTo>
                <a:cubicBezTo>
                  <a:pt x="10216929" y="2181716"/>
                  <a:pt x="10218327" y="2176170"/>
                  <a:pt x="10221120" y="2172473"/>
                </a:cubicBezTo>
                <a:cubicBezTo>
                  <a:pt x="10223914" y="2168775"/>
                  <a:pt x="10228104" y="2166926"/>
                  <a:pt x="10233691" y="2166926"/>
                </a:cubicBezTo>
                <a:cubicBezTo>
                  <a:pt x="10240593" y="2166926"/>
                  <a:pt x="10244907" y="2168939"/>
                  <a:pt x="10246632" y="2172966"/>
                </a:cubicBezTo>
                <a:cubicBezTo>
                  <a:pt x="10248358" y="2176992"/>
                  <a:pt x="10249220" y="2186564"/>
                  <a:pt x="10249220" y="2201682"/>
                </a:cubicBezTo>
                <a:lnTo>
                  <a:pt x="10249220" y="2219430"/>
                </a:lnTo>
                <a:lnTo>
                  <a:pt x="10337466" y="2219430"/>
                </a:lnTo>
                <a:lnTo>
                  <a:pt x="10337466" y="2200450"/>
                </a:lnTo>
                <a:cubicBezTo>
                  <a:pt x="10337466" y="2184017"/>
                  <a:pt x="10336604" y="2171939"/>
                  <a:pt x="10334878" y="2164215"/>
                </a:cubicBezTo>
                <a:cubicBezTo>
                  <a:pt x="10333152" y="2156492"/>
                  <a:pt x="10328222" y="2148111"/>
                  <a:pt x="10320088" y="2139072"/>
                </a:cubicBezTo>
                <a:cubicBezTo>
                  <a:pt x="10311954" y="2130034"/>
                  <a:pt x="10300287" y="2122762"/>
                  <a:pt x="10285086" y="2117257"/>
                </a:cubicBezTo>
                <a:cubicBezTo>
                  <a:pt x="10269886" y="2111752"/>
                  <a:pt x="10251439" y="2109000"/>
                  <a:pt x="10229747" y="2109000"/>
                </a:cubicBezTo>
                <a:close/>
                <a:moveTo>
                  <a:pt x="9394347" y="2109000"/>
                </a:moveTo>
                <a:cubicBezTo>
                  <a:pt x="9367726" y="2109000"/>
                  <a:pt x="9345870" y="2114176"/>
                  <a:pt x="9328779" y="2124529"/>
                </a:cubicBezTo>
                <a:cubicBezTo>
                  <a:pt x="9311689" y="2134882"/>
                  <a:pt x="9299857" y="2148604"/>
                  <a:pt x="9293284" y="2165694"/>
                </a:cubicBezTo>
                <a:cubicBezTo>
                  <a:pt x="9286710" y="2182784"/>
                  <a:pt x="9283424" y="2206530"/>
                  <a:pt x="9283424" y="2236931"/>
                </a:cubicBezTo>
                <a:lnTo>
                  <a:pt x="9283424" y="2320740"/>
                </a:lnTo>
                <a:cubicBezTo>
                  <a:pt x="9283424" y="2348512"/>
                  <a:pt x="9285231" y="2369341"/>
                  <a:pt x="9288847" y="2383227"/>
                </a:cubicBezTo>
                <a:cubicBezTo>
                  <a:pt x="9292462" y="2397113"/>
                  <a:pt x="9298501" y="2408945"/>
                  <a:pt x="9306964" y="2418723"/>
                </a:cubicBezTo>
                <a:cubicBezTo>
                  <a:pt x="9315427" y="2428500"/>
                  <a:pt x="9327300" y="2435813"/>
                  <a:pt x="9342583" y="2440661"/>
                </a:cubicBezTo>
                <a:cubicBezTo>
                  <a:pt x="9357866" y="2445509"/>
                  <a:pt x="9376517" y="2447933"/>
                  <a:pt x="9398538" y="2447933"/>
                </a:cubicBezTo>
                <a:cubicBezTo>
                  <a:pt x="9418258" y="2447933"/>
                  <a:pt x="9435718" y="2445098"/>
                  <a:pt x="9450918" y="2439428"/>
                </a:cubicBezTo>
                <a:cubicBezTo>
                  <a:pt x="9466119" y="2433759"/>
                  <a:pt x="9478567" y="2424968"/>
                  <a:pt x="9488262" y="2413054"/>
                </a:cubicBezTo>
                <a:cubicBezTo>
                  <a:pt x="9497958" y="2401140"/>
                  <a:pt x="9504285" y="2388321"/>
                  <a:pt x="9507243" y="2374600"/>
                </a:cubicBezTo>
                <a:cubicBezTo>
                  <a:pt x="9510201" y="2360878"/>
                  <a:pt x="9511680" y="2339310"/>
                  <a:pt x="9511680" y="2309894"/>
                </a:cubicBezTo>
                <a:lnTo>
                  <a:pt x="9511680" y="2229783"/>
                </a:lnTo>
                <a:cubicBezTo>
                  <a:pt x="9511680" y="2206612"/>
                  <a:pt x="9510078" y="2189357"/>
                  <a:pt x="9506873" y="2178019"/>
                </a:cubicBezTo>
                <a:cubicBezTo>
                  <a:pt x="9503668" y="2166680"/>
                  <a:pt x="9497711" y="2155670"/>
                  <a:pt x="9489002" y="2144988"/>
                </a:cubicBezTo>
                <a:cubicBezTo>
                  <a:pt x="9480292" y="2134306"/>
                  <a:pt x="9467926" y="2125638"/>
                  <a:pt x="9451904" y="2118983"/>
                </a:cubicBezTo>
                <a:cubicBezTo>
                  <a:pt x="9435882" y="2112328"/>
                  <a:pt x="9416696" y="2109000"/>
                  <a:pt x="9394347" y="2109000"/>
                </a:cubicBezTo>
                <a:close/>
                <a:moveTo>
                  <a:pt x="8915176" y="2109000"/>
                </a:moveTo>
                <a:cubicBezTo>
                  <a:pt x="8901537" y="2109000"/>
                  <a:pt x="8889500" y="2112004"/>
                  <a:pt x="8879065" y="2118013"/>
                </a:cubicBezTo>
                <a:cubicBezTo>
                  <a:pt x="8868630" y="2124020"/>
                  <a:pt x="8859797" y="2133033"/>
                  <a:pt x="8852566" y="2145050"/>
                </a:cubicBezTo>
                <a:lnTo>
                  <a:pt x="8854292" y="2114915"/>
                </a:lnTo>
                <a:lnTo>
                  <a:pt x="8752982" y="2114915"/>
                </a:lnTo>
                <a:lnTo>
                  <a:pt x="8752982" y="2442017"/>
                </a:lnTo>
                <a:lnTo>
                  <a:pt x="8852566" y="2442017"/>
                </a:lnTo>
                <a:lnTo>
                  <a:pt x="8852566" y="2220909"/>
                </a:lnTo>
                <a:cubicBezTo>
                  <a:pt x="8852566" y="2196260"/>
                  <a:pt x="8853470" y="2181100"/>
                  <a:pt x="8855278" y="2175431"/>
                </a:cubicBezTo>
                <a:cubicBezTo>
                  <a:pt x="8857086" y="2169761"/>
                  <a:pt x="8861522" y="2166926"/>
                  <a:pt x="8868589" y="2166926"/>
                </a:cubicBezTo>
                <a:cubicBezTo>
                  <a:pt x="8875326" y="2166926"/>
                  <a:pt x="8879434" y="2169391"/>
                  <a:pt x="8880914" y="2174321"/>
                </a:cubicBezTo>
                <a:cubicBezTo>
                  <a:pt x="8882392" y="2179251"/>
                  <a:pt x="8883132" y="2192973"/>
                  <a:pt x="8883132" y="2215486"/>
                </a:cubicBezTo>
                <a:lnTo>
                  <a:pt x="8883132" y="2442017"/>
                </a:lnTo>
                <a:lnTo>
                  <a:pt x="8982717" y="2442017"/>
                </a:lnTo>
                <a:lnTo>
                  <a:pt x="8982717" y="2212775"/>
                </a:lnTo>
                <a:cubicBezTo>
                  <a:pt x="8982717" y="2184181"/>
                  <a:pt x="8981156" y="2163763"/>
                  <a:pt x="8978033" y="2151520"/>
                </a:cubicBezTo>
                <a:cubicBezTo>
                  <a:pt x="8974911" y="2139278"/>
                  <a:pt x="8967927" y="2129130"/>
                  <a:pt x="8957081" y="2121078"/>
                </a:cubicBezTo>
                <a:cubicBezTo>
                  <a:pt x="8946235" y="2113026"/>
                  <a:pt x="8932267" y="2109000"/>
                  <a:pt x="8915176" y="2109000"/>
                </a:cubicBezTo>
                <a:close/>
                <a:moveTo>
                  <a:pt x="8051323" y="2109000"/>
                </a:moveTo>
                <a:cubicBezTo>
                  <a:pt x="8023222" y="2109000"/>
                  <a:pt x="8000380" y="2114258"/>
                  <a:pt x="7982797" y="2124776"/>
                </a:cubicBezTo>
                <a:cubicBezTo>
                  <a:pt x="7965213" y="2135293"/>
                  <a:pt x="7953504" y="2147412"/>
                  <a:pt x="7947671" y="2161134"/>
                </a:cubicBezTo>
                <a:cubicBezTo>
                  <a:pt x="7941837" y="2174855"/>
                  <a:pt x="7938920" y="2194369"/>
                  <a:pt x="7938920" y="2219677"/>
                </a:cubicBezTo>
                <a:lnTo>
                  <a:pt x="7938920" y="2241615"/>
                </a:lnTo>
                <a:lnTo>
                  <a:pt x="8032342" y="2241615"/>
                </a:lnTo>
                <a:lnTo>
                  <a:pt x="8032342" y="2207352"/>
                </a:lnTo>
                <a:cubicBezTo>
                  <a:pt x="8032342" y="2189111"/>
                  <a:pt x="8033164" y="2177813"/>
                  <a:pt x="8034807" y="2173458"/>
                </a:cubicBezTo>
                <a:cubicBezTo>
                  <a:pt x="8036450" y="2169104"/>
                  <a:pt x="8040641" y="2166926"/>
                  <a:pt x="8047379" y="2166926"/>
                </a:cubicBezTo>
                <a:cubicBezTo>
                  <a:pt x="8053294" y="2166926"/>
                  <a:pt x="8057526" y="2169514"/>
                  <a:pt x="8060073" y="2174691"/>
                </a:cubicBezTo>
                <a:cubicBezTo>
                  <a:pt x="8062620" y="2179868"/>
                  <a:pt x="8063894" y="2191001"/>
                  <a:pt x="8063894" y="2208091"/>
                </a:cubicBezTo>
                <a:cubicBezTo>
                  <a:pt x="8063894" y="2221731"/>
                  <a:pt x="8062744" y="2230769"/>
                  <a:pt x="8060443" y="2235206"/>
                </a:cubicBezTo>
                <a:cubicBezTo>
                  <a:pt x="8058142" y="2239643"/>
                  <a:pt x="8040641" y="2248270"/>
                  <a:pt x="8007939" y="2261088"/>
                </a:cubicBezTo>
                <a:cubicBezTo>
                  <a:pt x="7977374" y="2272920"/>
                  <a:pt x="7958229" y="2283273"/>
                  <a:pt x="7950506" y="2292147"/>
                </a:cubicBezTo>
                <a:cubicBezTo>
                  <a:pt x="7942782" y="2301021"/>
                  <a:pt x="7938920" y="2317700"/>
                  <a:pt x="7938920" y="2342186"/>
                </a:cubicBezTo>
                <a:lnTo>
                  <a:pt x="7938920" y="2369054"/>
                </a:lnTo>
                <a:cubicBezTo>
                  <a:pt x="7938920" y="2402084"/>
                  <a:pt x="7946192" y="2423488"/>
                  <a:pt x="7960735" y="2433266"/>
                </a:cubicBezTo>
                <a:cubicBezTo>
                  <a:pt x="7975278" y="2443043"/>
                  <a:pt x="7991260" y="2447933"/>
                  <a:pt x="8008679" y="2447933"/>
                </a:cubicBezTo>
                <a:cubicBezTo>
                  <a:pt x="8021990" y="2447933"/>
                  <a:pt x="8033452" y="2445010"/>
                  <a:pt x="8043065" y="2439167"/>
                </a:cubicBezTo>
                <a:cubicBezTo>
                  <a:pt x="8052678" y="2433323"/>
                  <a:pt x="8060525" y="2424556"/>
                  <a:pt x="8066605" y="2412868"/>
                </a:cubicBezTo>
                <a:lnTo>
                  <a:pt x="8066605" y="2442017"/>
                </a:lnTo>
                <a:lnTo>
                  <a:pt x="8163478" y="2442017"/>
                </a:lnTo>
                <a:lnTo>
                  <a:pt x="8163478" y="2277850"/>
                </a:lnTo>
                <a:cubicBezTo>
                  <a:pt x="8163478" y="2223785"/>
                  <a:pt x="8161753" y="2188084"/>
                  <a:pt x="8158302" y="2170747"/>
                </a:cubicBezTo>
                <a:cubicBezTo>
                  <a:pt x="8154851" y="2153410"/>
                  <a:pt x="8144581" y="2138785"/>
                  <a:pt x="8127490" y="2126870"/>
                </a:cubicBezTo>
                <a:cubicBezTo>
                  <a:pt x="8110400" y="2114956"/>
                  <a:pt x="8085010" y="2109000"/>
                  <a:pt x="8051323" y="2109000"/>
                </a:cubicBezTo>
                <a:close/>
                <a:moveTo>
                  <a:pt x="7127398" y="2109000"/>
                </a:moveTo>
                <a:cubicBezTo>
                  <a:pt x="7099297" y="2109000"/>
                  <a:pt x="7076455" y="2114258"/>
                  <a:pt x="7058871" y="2124776"/>
                </a:cubicBezTo>
                <a:cubicBezTo>
                  <a:pt x="7041288" y="2135293"/>
                  <a:pt x="7029580" y="2147412"/>
                  <a:pt x="7023746" y="2161134"/>
                </a:cubicBezTo>
                <a:cubicBezTo>
                  <a:pt x="7017912" y="2174855"/>
                  <a:pt x="7014995" y="2194369"/>
                  <a:pt x="7014995" y="2219677"/>
                </a:cubicBezTo>
                <a:lnTo>
                  <a:pt x="7014995" y="2241615"/>
                </a:lnTo>
                <a:lnTo>
                  <a:pt x="7108417" y="2241615"/>
                </a:lnTo>
                <a:lnTo>
                  <a:pt x="7108417" y="2207352"/>
                </a:lnTo>
                <a:cubicBezTo>
                  <a:pt x="7108417" y="2189111"/>
                  <a:pt x="7109239" y="2177813"/>
                  <a:pt x="7110882" y="2173458"/>
                </a:cubicBezTo>
                <a:cubicBezTo>
                  <a:pt x="7112526" y="2169104"/>
                  <a:pt x="7116716" y="2166926"/>
                  <a:pt x="7123454" y="2166926"/>
                </a:cubicBezTo>
                <a:cubicBezTo>
                  <a:pt x="7129369" y="2166926"/>
                  <a:pt x="7133601" y="2169514"/>
                  <a:pt x="7136148" y="2174691"/>
                </a:cubicBezTo>
                <a:cubicBezTo>
                  <a:pt x="7138695" y="2179868"/>
                  <a:pt x="7139969" y="2191001"/>
                  <a:pt x="7139969" y="2208091"/>
                </a:cubicBezTo>
                <a:cubicBezTo>
                  <a:pt x="7139969" y="2221731"/>
                  <a:pt x="7138819" y="2230769"/>
                  <a:pt x="7136518" y="2235206"/>
                </a:cubicBezTo>
                <a:cubicBezTo>
                  <a:pt x="7134217" y="2239643"/>
                  <a:pt x="7116716" y="2248270"/>
                  <a:pt x="7084014" y="2261088"/>
                </a:cubicBezTo>
                <a:cubicBezTo>
                  <a:pt x="7053449" y="2272920"/>
                  <a:pt x="7034304" y="2283273"/>
                  <a:pt x="7026580" y="2292147"/>
                </a:cubicBezTo>
                <a:cubicBezTo>
                  <a:pt x="7018857" y="2301021"/>
                  <a:pt x="7014995" y="2317700"/>
                  <a:pt x="7014995" y="2342186"/>
                </a:cubicBezTo>
                <a:lnTo>
                  <a:pt x="7014995" y="2369054"/>
                </a:lnTo>
                <a:cubicBezTo>
                  <a:pt x="7014995" y="2402084"/>
                  <a:pt x="7022267" y="2423488"/>
                  <a:pt x="7036810" y="2433266"/>
                </a:cubicBezTo>
                <a:cubicBezTo>
                  <a:pt x="7051353" y="2443043"/>
                  <a:pt x="7067335" y="2447933"/>
                  <a:pt x="7084754" y="2447933"/>
                </a:cubicBezTo>
                <a:cubicBezTo>
                  <a:pt x="7098064" y="2447933"/>
                  <a:pt x="7109527" y="2445010"/>
                  <a:pt x="7119140" y="2439167"/>
                </a:cubicBezTo>
                <a:cubicBezTo>
                  <a:pt x="7128753" y="2433323"/>
                  <a:pt x="7136600" y="2424556"/>
                  <a:pt x="7142680" y="2412868"/>
                </a:cubicBezTo>
                <a:lnTo>
                  <a:pt x="7142680" y="2442017"/>
                </a:lnTo>
                <a:lnTo>
                  <a:pt x="7239553" y="2442017"/>
                </a:lnTo>
                <a:lnTo>
                  <a:pt x="7239553" y="2277850"/>
                </a:lnTo>
                <a:cubicBezTo>
                  <a:pt x="7239553" y="2223785"/>
                  <a:pt x="7237828" y="2188084"/>
                  <a:pt x="7234377" y="2170747"/>
                </a:cubicBezTo>
                <a:cubicBezTo>
                  <a:pt x="7230926" y="2153410"/>
                  <a:pt x="7220655" y="2138785"/>
                  <a:pt x="7203565" y="2126870"/>
                </a:cubicBezTo>
                <a:cubicBezTo>
                  <a:pt x="7186475" y="2114956"/>
                  <a:pt x="7161085" y="2109000"/>
                  <a:pt x="7127398" y="2109000"/>
                </a:cubicBezTo>
                <a:close/>
                <a:moveTo>
                  <a:pt x="6476777" y="2109000"/>
                </a:moveTo>
                <a:cubicBezTo>
                  <a:pt x="6463137" y="2109000"/>
                  <a:pt x="6451100" y="2112004"/>
                  <a:pt x="6440665" y="2118013"/>
                </a:cubicBezTo>
                <a:cubicBezTo>
                  <a:pt x="6430230" y="2124020"/>
                  <a:pt x="6421397" y="2133033"/>
                  <a:pt x="6414167" y="2145050"/>
                </a:cubicBezTo>
                <a:lnTo>
                  <a:pt x="6415892" y="2114915"/>
                </a:lnTo>
                <a:lnTo>
                  <a:pt x="6314582" y="2114915"/>
                </a:lnTo>
                <a:lnTo>
                  <a:pt x="6314582" y="2442017"/>
                </a:lnTo>
                <a:lnTo>
                  <a:pt x="6414167" y="2442017"/>
                </a:lnTo>
                <a:lnTo>
                  <a:pt x="6414167" y="2220909"/>
                </a:lnTo>
                <a:cubicBezTo>
                  <a:pt x="6414167" y="2196260"/>
                  <a:pt x="6415071" y="2181100"/>
                  <a:pt x="6416878" y="2175431"/>
                </a:cubicBezTo>
                <a:cubicBezTo>
                  <a:pt x="6418686" y="2169761"/>
                  <a:pt x="6423123" y="2166926"/>
                  <a:pt x="6430189" y="2166926"/>
                </a:cubicBezTo>
                <a:cubicBezTo>
                  <a:pt x="6436927" y="2166926"/>
                  <a:pt x="6441035" y="2169391"/>
                  <a:pt x="6442514" y="2174321"/>
                </a:cubicBezTo>
                <a:cubicBezTo>
                  <a:pt x="6443993" y="2179251"/>
                  <a:pt x="6444732" y="2192973"/>
                  <a:pt x="6444732" y="2215486"/>
                </a:cubicBezTo>
                <a:lnTo>
                  <a:pt x="6444732" y="2442017"/>
                </a:lnTo>
                <a:lnTo>
                  <a:pt x="6544317" y="2442017"/>
                </a:lnTo>
                <a:lnTo>
                  <a:pt x="6544317" y="2212775"/>
                </a:lnTo>
                <a:cubicBezTo>
                  <a:pt x="6544317" y="2184181"/>
                  <a:pt x="6542756" y="2163763"/>
                  <a:pt x="6539633" y="2151520"/>
                </a:cubicBezTo>
                <a:cubicBezTo>
                  <a:pt x="6536511" y="2139278"/>
                  <a:pt x="6529527" y="2129130"/>
                  <a:pt x="6518681" y="2121078"/>
                </a:cubicBezTo>
                <a:cubicBezTo>
                  <a:pt x="6507835" y="2113026"/>
                  <a:pt x="6493867" y="2109000"/>
                  <a:pt x="6476777" y="2109000"/>
                </a:cubicBezTo>
                <a:close/>
                <a:moveTo>
                  <a:pt x="11406108" y="2071286"/>
                </a:moveTo>
                <a:lnTo>
                  <a:pt x="11406108" y="2122804"/>
                </a:lnTo>
                <a:lnTo>
                  <a:pt x="11384662" y="2122804"/>
                </a:lnTo>
                <a:lnTo>
                  <a:pt x="11384662" y="2174568"/>
                </a:lnTo>
                <a:lnTo>
                  <a:pt x="11406108" y="2174568"/>
                </a:lnTo>
                <a:lnTo>
                  <a:pt x="11406108" y="2340707"/>
                </a:lnTo>
                <a:cubicBezTo>
                  <a:pt x="11406108" y="2373244"/>
                  <a:pt x="11407012" y="2393909"/>
                  <a:pt x="11408820" y="2402700"/>
                </a:cubicBezTo>
                <a:cubicBezTo>
                  <a:pt x="11410627" y="2411492"/>
                  <a:pt x="11415228" y="2419298"/>
                  <a:pt x="11422623" y="2426118"/>
                </a:cubicBezTo>
                <a:cubicBezTo>
                  <a:pt x="11430018" y="2432938"/>
                  <a:pt x="11438564" y="2437292"/>
                  <a:pt x="11448259" y="2439182"/>
                </a:cubicBezTo>
                <a:cubicBezTo>
                  <a:pt x="11457954" y="2441072"/>
                  <a:pt x="11474141" y="2442017"/>
                  <a:pt x="11496818" y="2442017"/>
                </a:cubicBezTo>
                <a:lnTo>
                  <a:pt x="11536998" y="2442017"/>
                </a:lnTo>
                <a:lnTo>
                  <a:pt x="11536998" y="2389267"/>
                </a:lnTo>
                <a:cubicBezTo>
                  <a:pt x="11520729" y="2389267"/>
                  <a:pt x="11511485" y="2388034"/>
                  <a:pt x="11509267" y="2385569"/>
                </a:cubicBezTo>
                <a:cubicBezTo>
                  <a:pt x="11507048" y="2383104"/>
                  <a:pt x="11505939" y="2371108"/>
                  <a:pt x="11505939" y="2349580"/>
                </a:cubicBezTo>
                <a:lnTo>
                  <a:pt x="11505939" y="2174568"/>
                </a:lnTo>
                <a:lnTo>
                  <a:pt x="11532807" y="2174568"/>
                </a:lnTo>
                <a:lnTo>
                  <a:pt x="11532807" y="2122804"/>
                </a:lnTo>
                <a:lnTo>
                  <a:pt x="11505939" y="2122804"/>
                </a:lnTo>
                <a:lnTo>
                  <a:pt x="11505939" y="2071286"/>
                </a:lnTo>
                <a:close/>
                <a:moveTo>
                  <a:pt x="6729334" y="2071286"/>
                </a:moveTo>
                <a:lnTo>
                  <a:pt x="6729334" y="2122804"/>
                </a:lnTo>
                <a:lnTo>
                  <a:pt x="6707888" y="2122804"/>
                </a:lnTo>
                <a:lnTo>
                  <a:pt x="6707888" y="2174568"/>
                </a:lnTo>
                <a:lnTo>
                  <a:pt x="6729334" y="2174568"/>
                </a:lnTo>
                <a:lnTo>
                  <a:pt x="6729334" y="2340707"/>
                </a:lnTo>
                <a:cubicBezTo>
                  <a:pt x="6729334" y="2373244"/>
                  <a:pt x="6730237" y="2393909"/>
                  <a:pt x="6732045" y="2402700"/>
                </a:cubicBezTo>
                <a:cubicBezTo>
                  <a:pt x="6733853" y="2411492"/>
                  <a:pt x="6738454" y="2419298"/>
                  <a:pt x="6745849" y="2426118"/>
                </a:cubicBezTo>
                <a:cubicBezTo>
                  <a:pt x="6753244" y="2432938"/>
                  <a:pt x="6761789" y="2437292"/>
                  <a:pt x="6771484" y="2439182"/>
                </a:cubicBezTo>
                <a:cubicBezTo>
                  <a:pt x="6781180" y="2441072"/>
                  <a:pt x="6797367" y="2442017"/>
                  <a:pt x="6820044" y="2442017"/>
                </a:cubicBezTo>
                <a:lnTo>
                  <a:pt x="6860223" y="2442017"/>
                </a:lnTo>
                <a:lnTo>
                  <a:pt x="6860223" y="2389267"/>
                </a:lnTo>
                <a:cubicBezTo>
                  <a:pt x="6843954" y="2389267"/>
                  <a:pt x="6834711" y="2388034"/>
                  <a:pt x="6832492" y="2385569"/>
                </a:cubicBezTo>
                <a:cubicBezTo>
                  <a:pt x="6830274" y="2383104"/>
                  <a:pt x="6829165" y="2371108"/>
                  <a:pt x="6829165" y="2349580"/>
                </a:cubicBezTo>
                <a:lnTo>
                  <a:pt x="6829165" y="2174568"/>
                </a:lnTo>
                <a:lnTo>
                  <a:pt x="6856033" y="2174568"/>
                </a:lnTo>
                <a:lnTo>
                  <a:pt x="6856033" y="2122804"/>
                </a:lnTo>
                <a:lnTo>
                  <a:pt x="6829165" y="2122804"/>
                </a:lnTo>
                <a:lnTo>
                  <a:pt x="6829165" y="2071286"/>
                </a:lnTo>
                <a:close/>
                <a:moveTo>
                  <a:pt x="11937452" y="2042938"/>
                </a:moveTo>
                <a:lnTo>
                  <a:pt x="11937452" y="2135683"/>
                </a:lnTo>
                <a:cubicBezTo>
                  <a:pt x="11929072" y="2126789"/>
                  <a:pt x="11919745" y="2120118"/>
                  <a:pt x="11909475" y="2115670"/>
                </a:cubicBezTo>
                <a:cubicBezTo>
                  <a:pt x="11899204" y="2111223"/>
                  <a:pt x="11887906" y="2109000"/>
                  <a:pt x="11875582" y="2109000"/>
                </a:cubicBezTo>
                <a:cubicBezTo>
                  <a:pt x="11859642" y="2109000"/>
                  <a:pt x="11845920" y="2112985"/>
                  <a:pt x="11834416" y="2120955"/>
                </a:cubicBezTo>
                <a:cubicBezTo>
                  <a:pt x="11822914" y="2128925"/>
                  <a:pt x="11815560" y="2138168"/>
                  <a:pt x="11812355" y="2148686"/>
                </a:cubicBezTo>
                <a:cubicBezTo>
                  <a:pt x="11809151" y="2159203"/>
                  <a:pt x="11807548" y="2177033"/>
                  <a:pt x="11807548" y="2202175"/>
                </a:cubicBezTo>
                <a:lnTo>
                  <a:pt x="11807548" y="2355250"/>
                </a:lnTo>
                <a:cubicBezTo>
                  <a:pt x="11807548" y="2379406"/>
                  <a:pt x="11809151" y="2396826"/>
                  <a:pt x="11812355" y="2407507"/>
                </a:cubicBezTo>
                <a:cubicBezTo>
                  <a:pt x="11815560" y="2418189"/>
                  <a:pt x="11822832" y="2427596"/>
                  <a:pt x="11834170" y="2435731"/>
                </a:cubicBezTo>
                <a:cubicBezTo>
                  <a:pt x="11845509" y="2443865"/>
                  <a:pt x="11858902" y="2447933"/>
                  <a:pt x="11874349" y="2447933"/>
                </a:cubicBezTo>
                <a:cubicBezTo>
                  <a:pt x="11885852" y="2447933"/>
                  <a:pt x="11896863" y="2445462"/>
                  <a:pt x="11907380" y="2440522"/>
                </a:cubicBezTo>
                <a:cubicBezTo>
                  <a:pt x="11917896" y="2435582"/>
                  <a:pt x="11927922" y="2428171"/>
                  <a:pt x="11937452" y="2418291"/>
                </a:cubicBezTo>
                <a:lnTo>
                  <a:pt x="11937452" y="2442017"/>
                </a:lnTo>
                <a:lnTo>
                  <a:pt x="12037037" y="2442017"/>
                </a:lnTo>
                <a:lnTo>
                  <a:pt x="12037037" y="2042938"/>
                </a:lnTo>
                <a:close/>
                <a:moveTo>
                  <a:pt x="9991232" y="2042938"/>
                </a:moveTo>
                <a:lnTo>
                  <a:pt x="9991232" y="2094949"/>
                </a:lnTo>
                <a:lnTo>
                  <a:pt x="10093774" y="2094949"/>
                </a:lnTo>
                <a:lnTo>
                  <a:pt x="10093774" y="2042938"/>
                </a:lnTo>
                <a:close/>
                <a:moveTo>
                  <a:pt x="9146628" y="2042938"/>
                </a:moveTo>
                <a:lnTo>
                  <a:pt x="9146628" y="2135683"/>
                </a:lnTo>
                <a:cubicBezTo>
                  <a:pt x="9138247" y="2126789"/>
                  <a:pt x="9128921" y="2120118"/>
                  <a:pt x="9118650" y="2115670"/>
                </a:cubicBezTo>
                <a:cubicBezTo>
                  <a:pt x="9108380" y="2111223"/>
                  <a:pt x="9097082" y="2109000"/>
                  <a:pt x="9084757" y="2109000"/>
                </a:cubicBezTo>
                <a:cubicBezTo>
                  <a:pt x="9068817" y="2109000"/>
                  <a:pt x="9055095" y="2112985"/>
                  <a:pt x="9043592" y="2120955"/>
                </a:cubicBezTo>
                <a:cubicBezTo>
                  <a:pt x="9032089" y="2128925"/>
                  <a:pt x="9024735" y="2138168"/>
                  <a:pt x="9021530" y="2148686"/>
                </a:cubicBezTo>
                <a:cubicBezTo>
                  <a:pt x="9018326" y="2159203"/>
                  <a:pt x="9016724" y="2177033"/>
                  <a:pt x="9016724" y="2202175"/>
                </a:cubicBezTo>
                <a:lnTo>
                  <a:pt x="9016724" y="2355250"/>
                </a:lnTo>
                <a:cubicBezTo>
                  <a:pt x="9016724" y="2379406"/>
                  <a:pt x="9018326" y="2396826"/>
                  <a:pt x="9021530" y="2407507"/>
                </a:cubicBezTo>
                <a:cubicBezTo>
                  <a:pt x="9024735" y="2418189"/>
                  <a:pt x="9032007" y="2427596"/>
                  <a:pt x="9043346" y="2435731"/>
                </a:cubicBezTo>
                <a:cubicBezTo>
                  <a:pt x="9054684" y="2443865"/>
                  <a:pt x="9068078" y="2447933"/>
                  <a:pt x="9083524" y="2447933"/>
                </a:cubicBezTo>
                <a:cubicBezTo>
                  <a:pt x="9095028" y="2447933"/>
                  <a:pt x="9106038" y="2445462"/>
                  <a:pt x="9116555" y="2440522"/>
                </a:cubicBezTo>
                <a:cubicBezTo>
                  <a:pt x="9127072" y="2435582"/>
                  <a:pt x="9137096" y="2428171"/>
                  <a:pt x="9146628" y="2418291"/>
                </a:cubicBezTo>
                <a:lnTo>
                  <a:pt x="9146628" y="2442017"/>
                </a:lnTo>
                <a:lnTo>
                  <a:pt x="9246212" y="2442017"/>
                </a:lnTo>
                <a:lnTo>
                  <a:pt x="9246212" y="2042938"/>
                </a:lnTo>
                <a:close/>
                <a:moveTo>
                  <a:pt x="8610107" y="2042938"/>
                </a:moveTo>
                <a:lnTo>
                  <a:pt x="8610107" y="2094949"/>
                </a:lnTo>
                <a:lnTo>
                  <a:pt x="8712650" y="2094949"/>
                </a:lnTo>
                <a:lnTo>
                  <a:pt x="8712650" y="2042938"/>
                </a:lnTo>
                <a:close/>
                <a:moveTo>
                  <a:pt x="7419482" y="2042938"/>
                </a:moveTo>
                <a:lnTo>
                  <a:pt x="7419482" y="2442017"/>
                </a:lnTo>
                <a:lnTo>
                  <a:pt x="7522025" y="2442017"/>
                </a:lnTo>
                <a:lnTo>
                  <a:pt x="7522025" y="2042938"/>
                </a:lnTo>
                <a:close/>
                <a:moveTo>
                  <a:pt x="7276607" y="2042938"/>
                </a:moveTo>
                <a:lnTo>
                  <a:pt x="7276607" y="2442017"/>
                </a:lnTo>
                <a:lnTo>
                  <a:pt x="7379150" y="2442017"/>
                </a:lnTo>
                <a:lnTo>
                  <a:pt x="7379150" y="2042938"/>
                </a:lnTo>
                <a:close/>
                <a:moveTo>
                  <a:pt x="6876557" y="2042938"/>
                </a:moveTo>
                <a:lnTo>
                  <a:pt x="6876557" y="2094949"/>
                </a:lnTo>
                <a:lnTo>
                  <a:pt x="6979100" y="2094949"/>
                </a:lnTo>
                <a:lnTo>
                  <a:pt x="6979100" y="2042938"/>
                </a:lnTo>
                <a:close/>
                <a:moveTo>
                  <a:pt x="6581282" y="2042938"/>
                </a:moveTo>
                <a:lnTo>
                  <a:pt x="6581282" y="2094949"/>
                </a:lnTo>
                <a:lnTo>
                  <a:pt x="6683825" y="2094949"/>
                </a:lnTo>
                <a:lnTo>
                  <a:pt x="6683825" y="2042938"/>
                </a:lnTo>
                <a:close/>
                <a:moveTo>
                  <a:pt x="6174665" y="2042938"/>
                </a:moveTo>
                <a:lnTo>
                  <a:pt x="6174665" y="2442017"/>
                </a:lnTo>
                <a:lnTo>
                  <a:pt x="6278440" y="2442017"/>
                </a:lnTo>
                <a:lnTo>
                  <a:pt x="6278440" y="2042938"/>
                </a:lnTo>
                <a:close/>
                <a:moveTo>
                  <a:pt x="3389452" y="1999288"/>
                </a:moveTo>
                <a:cubicBezTo>
                  <a:pt x="3213661" y="2226181"/>
                  <a:pt x="2956336" y="2376095"/>
                  <a:pt x="2617476" y="2449030"/>
                </a:cubicBezTo>
                <a:lnTo>
                  <a:pt x="2617476" y="2776469"/>
                </a:lnTo>
                <a:lnTo>
                  <a:pt x="2686867" y="2776469"/>
                </a:lnTo>
                <a:cubicBezTo>
                  <a:pt x="2848780" y="2776469"/>
                  <a:pt x="2953155" y="2787745"/>
                  <a:pt x="2999994" y="2810297"/>
                </a:cubicBezTo>
                <a:cubicBezTo>
                  <a:pt x="3046833" y="2832848"/>
                  <a:pt x="3075457" y="2866099"/>
                  <a:pt x="3085866" y="2910045"/>
                </a:cubicBezTo>
                <a:cubicBezTo>
                  <a:pt x="3096274" y="2953994"/>
                  <a:pt x="3101479" y="3084681"/>
                  <a:pt x="3101479" y="3302107"/>
                </a:cubicBezTo>
                <a:lnTo>
                  <a:pt x="3101479" y="4807894"/>
                </a:lnTo>
                <a:lnTo>
                  <a:pt x="3802329" y="4807894"/>
                </a:lnTo>
                <a:lnTo>
                  <a:pt x="3802329" y="1999288"/>
                </a:lnTo>
                <a:close/>
                <a:moveTo>
                  <a:pt x="1630173" y="1945509"/>
                </a:moveTo>
                <a:cubicBezTo>
                  <a:pt x="1441661" y="1945509"/>
                  <a:pt x="1281194" y="1984253"/>
                  <a:pt x="1148772" y="2061740"/>
                </a:cubicBezTo>
                <a:cubicBezTo>
                  <a:pt x="1016351" y="2139227"/>
                  <a:pt x="927877" y="2242157"/>
                  <a:pt x="883351" y="2370531"/>
                </a:cubicBezTo>
                <a:cubicBezTo>
                  <a:pt x="838825" y="2498904"/>
                  <a:pt x="816562" y="2692042"/>
                  <a:pt x="816562" y="2949947"/>
                </a:cubicBezTo>
                <a:lnTo>
                  <a:pt x="816562" y="3930095"/>
                </a:lnTo>
                <a:cubicBezTo>
                  <a:pt x="816562" y="4127859"/>
                  <a:pt x="830440" y="4272137"/>
                  <a:pt x="858197" y="4362923"/>
                </a:cubicBezTo>
                <a:cubicBezTo>
                  <a:pt x="885953" y="4453710"/>
                  <a:pt x="932792" y="4540160"/>
                  <a:pt x="998714" y="4622273"/>
                </a:cubicBezTo>
                <a:cubicBezTo>
                  <a:pt x="1064636" y="4704386"/>
                  <a:pt x="1153109" y="4764814"/>
                  <a:pt x="1264135" y="4803557"/>
                </a:cubicBezTo>
                <a:cubicBezTo>
                  <a:pt x="1375161" y="4842300"/>
                  <a:pt x="1514521" y="4861672"/>
                  <a:pt x="1682216" y="4861672"/>
                </a:cubicBezTo>
                <a:cubicBezTo>
                  <a:pt x="1809433" y="4861672"/>
                  <a:pt x="1924507" y="4843168"/>
                  <a:pt x="2027437" y="4806159"/>
                </a:cubicBezTo>
                <a:cubicBezTo>
                  <a:pt x="2130367" y="4769150"/>
                  <a:pt x="2218263" y="4708433"/>
                  <a:pt x="2291124" y="4624007"/>
                </a:cubicBezTo>
                <a:cubicBezTo>
                  <a:pt x="2363984" y="4539582"/>
                  <a:pt x="2411980" y="4448795"/>
                  <a:pt x="2435110" y="4351647"/>
                </a:cubicBezTo>
                <a:cubicBezTo>
                  <a:pt x="2458240" y="4254500"/>
                  <a:pt x="2469806" y="4099526"/>
                  <a:pt x="2469806" y="3886726"/>
                </a:cubicBezTo>
                <a:lnTo>
                  <a:pt x="2469806" y="2949947"/>
                </a:lnTo>
                <a:cubicBezTo>
                  <a:pt x="2469806" y="2737146"/>
                  <a:pt x="2459108" y="2582174"/>
                  <a:pt x="2437712" y="2485026"/>
                </a:cubicBezTo>
                <a:cubicBezTo>
                  <a:pt x="2416317" y="2387879"/>
                  <a:pt x="2375549" y="2300561"/>
                  <a:pt x="2315410" y="2223075"/>
                </a:cubicBezTo>
                <a:cubicBezTo>
                  <a:pt x="2255271" y="2145588"/>
                  <a:pt x="2164485" y="2079955"/>
                  <a:pt x="2043050" y="2026177"/>
                </a:cubicBezTo>
                <a:cubicBezTo>
                  <a:pt x="1921616" y="1972399"/>
                  <a:pt x="1783990" y="1945509"/>
                  <a:pt x="1630173" y="1945509"/>
                </a:cubicBezTo>
                <a:close/>
                <a:moveTo>
                  <a:pt x="0" y="0"/>
                </a:moveTo>
                <a:lnTo>
                  <a:pt x="12258961" y="0"/>
                </a:lnTo>
                <a:lnTo>
                  <a:pt x="12258961" y="32400000"/>
                </a:lnTo>
                <a:lnTo>
                  <a:pt x="0" y="32400000"/>
                </a:lnTo>
                <a:close/>
              </a:path>
            </a:pathLst>
          </a:cu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KZ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FF6834-F004-74E8-40B1-AB394F0BE699}"/>
              </a:ext>
            </a:extLst>
          </p:cNvPr>
          <p:cNvSpPr txBox="1"/>
          <p:nvPr/>
        </p:nvSpPr>
        <p:spPr>
          <a:xfrm>
            <a:off x="533256" y="0"/>
            <a:ext cx="110585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Impact" panose="020B0806030902050204" pitchFamily="34" charset="0"/>
              </a:rPr>
              <a:t>HOW DOES IT WORK?</a:t>
            </a:r>
            <a:endParaRPr lang="ru-KZ" sz="8000" dirty="0"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03966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536</TotalTime>
  <Words>403</Words>
  <Application>Microsoft Office PowerPoint</Application>
  <PresentationFormat>Широкоэкранный</PresentationFormat>
  <Paragraphs>46</Paragraphs>
  <Slides>22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Impact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Диля Утепова</dc:creator>
  <cp:lastModifiedBy>Диля Утепова</cp:lastModifiedBy>
  <cp:revision>1</cp:revision>
  <dcterms:created xsi:type="dcterms:W3CDTF">2023-11-23T10:56:10Z</dcterms:created>
  <dcterms:modified xsi:type="dcterms:W3CDTF">2023-11-24T09:41:24Z</dcterms:modified>
</cp:coreProperties>
</file>

<file path=docProps/thumbnail.jpeg>
</file>